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F4CDE4-1D5C-49C2-863C-C562D3BE8E7A}" type="datetimeFigureOut">
              <a:rPr lang="pt-BR" smtClean="0"/>
              <a:t>17/05/2011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197CA1-CA96-461E-8765-35A2D6ED8A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Francisco </a:t>
            </a:r>
            <a:r>
              <a:rPr lang="en-US" dirty="0" err="1" smtClean="0"/>
              <a:t>Matelli</a:t>
            </a:r>
            <a:r>
              <a:rPr lang="en-US" dirty="0" smtClean="0"/>
              <a:t> </a:t>
            </a:r>
            <a:r>
              <a:rPr lang="en-US" dirty="0" err="1" smtClean="0"/>
              <a:t>Matulovic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sócio</a:t>
            </a:r>
            <a:r>
              <a:rPr lang="en-US" dirty="0" smtClean="0"/>
              <a:t> KPMG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71736" y="1571612"/>
            <a:ext cx="6115064" cy="4435679"/>
          </a:xfrm>
        </p:spPr>
        <p:txBody>
          <a:bodyPr/>
          <a:lstStyle/>
          <a:p>
            <a:pPr algn="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sou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71736" y="1571612"/>
            <a:ext cx="6115064" cy="4435679"/>
          </a:xfrm>
        </p:spPr>
        <p:txBody>
          <a:bodyPr/>
          <a:lstStyle/>
          <a:p>
            <a:pPr algn="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Acadêmico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</TotalTime>
  <Words>12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Concurso</vt:lpstr>
      <vt:lpstr>Francisco Matelli Matulovic</vt:lpstr>
      <vt:lpstr>Quem eu sou</vt:lpstr>
      <vt:lpstr>Acadêmico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Francisco</dc:creator>
  <cp:lastModifiedBy>Francisco</cp:lastModifiedBy>
  <cp:revision>11</cp:revision>
  <dcterms:created xsi:type="dcterms:W3CDTF">2011-05-17T22:04:13Z</dcterms:created>
  <dcterms:modified xsi:type="dcterms:W3CDTF">2011-05-18T01:05:45Z</dcterms:modified>
</cp:coreProperties>
</file>