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7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ancisco\Dropbox\TRABALHO\$etom\Pesquisa-TOMWe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bar"/>
        <c:grouping val="stacked"/>
        <c:ser>
          <c:idx val="0"/>
          <c:order val="0"/>
          <c:tx>
            <c:strRef>
              <c:f>Grafico!$F$2</c:f>
              <c:strCache>
                <c:ptCount val="1"/>
                <c:pt idx="0">
                  <c:v>Documentos</c:v>
                </c:pt>
              </c:strCache>
            </c:strRef>
          </c:tx>
          <c:cat>
            <c:strRef>
              <c:f>Grafico!$E$5:$E$25</c:f>
              <c:strCache>
                <c:ptCount val="21"/>
                <c:pt idx="0">
                  <c:v>São Luís</c:v>
                </c:pt>
                <c:pt idx="1">
                  <c:v>Rio Branco</c:v>
                </c:pt>
                <c:pt idx="2">
                  <c:v>Manaus</c:v>
                </c:pt>
                <c:pt idx="3">
                  <c:v>Palmas</c:v>
                </c:pt>
                <c:pt idx="4">
                  <c:v>Salvador</c:v>
                </c:pt>
                <c:pt idx="5">
                  <c:v>Macapá</c:v>
                </c:pt>
                <c:pt idx="6">
                  <c:v>Aracaju</c:v>
                </c:pt>
                <c:pt idx="7">
                  <c:v>Maceió</c:v>
                </c:pt>
                <c:pt idx="8">
                  <c:v>Belém</c:v>
                </c:pt>
                <c:pt idx="9">
                  <c:v>Belo Horizonte</c:v>
                </c:pt>
                <c:pt idx="10">
                  <c:v>Rio de Janeiro</c:v>
                </c:pt>
                <c:pt idx="11">
                  <c:v>Vitória</c:v>
                </c:pt>
                <c:pt idx="12">
                  <c:v>Natal</c:v>
                </c:pt>
                <c:pt idx="13">
                  <c:v>Recife</c:v>
                </c:pt>
                <c:pt idx="14">
                  <c:v>Campo Grande</c:v>
                </c:pt>
                <c:pt idx="15">
                  <c:v>João Pessoa</c:v>
                </c:pt>
                <c:pt idx="16">
                  <c:v>Curitiba</c:v>
                </c:pt>
                <c:pt idx="17">
                  <c:v>Porto Velho</c:v>
                </c:pt>
                <c:pt idx="18">
                  <c:v>Porto Alegre</c:v>
                </c:pt>
                <c:pt idx="19">
                  <c:v>Florianópolis</c:v>
                </c:pt>
                <c:pt idx="20">
                  <c:v>São Paulo</c:v>
                </c:pt>
              </c:strCache>
            </c:strRef>
          </c:cat>
          <c:val>
            <c:numRef>
              <c:f>Grafico!$F$5:$F$25</c:f>
              <c:numCache>
                <c:formatCode>General</c:formatCode>
                <c:ptCount val="21"/>
                <c:pt idx="0">
                  <c:v>2</c:v>
                </c:pt>
                <c:pt idx="1">
                  <c:v>6</c:v>
                </c:pt>
                <c:pt idx="2">
                  <c:v>7</c:v>
                </c:pt>
                <c:pt idx="3">
                  <c:v>6</c:v>
                </c:pt>
                <c:pt idx="4">
                  <c:v>14</c:v>
                </c:pt>
                <c:pt idx="5">
                  <c:v>18</c:v>
                </c:pt>
                <c:pt idx="6">
                  <c:v>22</c:v>
                </c:pt>
                <c:pt idx="7">
                  <c:v>25</c:v>
                </c:pt>
                <c:pt idx="8">
                  <c:v>21</c:v>
                </c:pt>
                <c:pt idx="9">
                  <c:v>24</c:v>
                </c:pt>
                <c:pt idx="10">
                  <c:v>25</c:v>
                </c:pt>
                <c:pt idx="11">
                  <c:v>23</c:v>
                </c:pt>
                <c:pt idx="12">
                  <c:v>27</c:v>
                </c:pt>
                <c:pt idx="13">
                  <c:v>26</c:v>
                </c:pt>
                <c:pt idx="14">
                  <c:v>30</c:v>
                </c:pt>
                <c:pt idx="15">
                  <c:v>29</c:v>
                </c:pt>
                <c:pt idx="16">
                  <c:v>36</c:v>
                </c:pt>
                <c:pt idx="17">
                  <c:v>39</c:v>
                </c:pt>
                <c:pt idx="18">
                  <c:v>43</c:v>
                </c:pt>
                <c:pt idx="19">
                  <c:v>46</c:v>
                </c:pt>
                <c:pt idx="20">
                  <c:v>51</c:v>
                </c:pt>
              </c:numCache>
            </c:numRef>
          </c:val>
        </c:ser>
        <c:ser>
          <c:idx val="1"/>
          <c:order val="1"/>
          <c:tx>
            <c:strRef>
              <c:f>Grafico!$G$2</c:f>
              <c:strCache>
                <c:ptCount val="1"/>
                <c:pt idx="0">
                  <c:v>Usabilidade</c:v>
                </c:pt>
              </c:strCache>
            </c:strRef>
          </c:tx>
          <c:cat>
            <c:strRef>
              <c:f>Grafico!$E$5:$E$25</c:f>
              <c:strCache>
                <c:ptCount val="21"/>
                <c:pt idx="0">
                  <c:v>São Luís</c:v>
                </c:pt>
                <c:pt idx="1">
                  <c:v>Rio Branco</c:v>
                </c:pt>
                <c:pt idx="2">
                  <c:v>Manaus</c:v>
                </c:pt>
                <c:pt idx="3">
                  <c:v>Palmas</c:v>
                </c:pt>
                <c:pt idx="4">
                  <c:v>Salvador</c:v>
                </c:pt>
                <c:pt idx="5">
                  <c:v>Macapá</c:v>
                </c:pt>
                <c:pt idx="6">
                  <c:v>Aracaju</c:v>
                </c:pt>
                <c:pt idx="7">
                  <c:v>Maceió</c:v>
                </c:pt>
                <c:pt idx="8">
                  <c:v>Belém</c:v>
                </c:pt>
                <c:pt idx="9">
                  <c:v>Belo Horizonte</c:v>
                </c:pt>
                <c:pt idx="10">
                  <c:v>Rio de Janeiro</c:v>
                </c:pt>
                <c:pt idx="11">
                  <c:v>Vitória</c:v>
                </c:pt>
                <c:pt idx="12">
                  <c:v>Natal</c:v>
                </c:pt>
                <c:pt idx="13">
                  <c:v>Recife</c:v>
                </c:pt>
                <c:pt idx="14">
                  <c:v>Campo Grande</c:v>
                </c:pt>
                <c:pt idx="15">
                  <c:v>João Pessoa</c:v>
                </c:pt>
                <c:pt idx="16">
                  <c:v>Curitiba</c:v>
                </c:pt>
                <c:pt idx="17">
                  <c:v>Porto Velho</c:v>
                </c:pt>
                <c:pt idx="18">
                  <c:v>Porto Alegre</c:v>
                </c:pt>
                <c:pt idx="19">
                  <c:v>Florianópolis</c:v>
                </c:pt>
                <c:pt idx="20">
                  <c:v>São Paulo</c:v>
                </c:pt>
              </c:strCache>
            </c:strRef>
          </c:cat>
          <c:val>
            <c:numRef>
              <c:f>Grafico!$G$5:$G$25</c:f>
              <c:numCache>
                <c:formatCode>General</c:formatCode>
                <c:ptCount val="21"/>
                <c:pt idx="0">
                  <c:v>7</c:v>
                </c:pt>
                <c:pt idx="1">
                  <c:v>12</c:v>
                </c:pt>
                <c:pt idx="2">
                  <c:v>11</c:v>
                </c:pt>
                <c:pt idx="3">
                  <c:v>14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8</c:v>
                </c:pt>
                <c:pt idx="8">
                  <c:v>14</c:v>
                </c:pt>
                <c:pt idx="9">
                  <c:v>16</c:v>
                </c:pt>
                <c:pt idx="10">
                  <c:v>21</c:v>
                </c:pt>
                <c:pt idx="11">
                  <c:v>25</c:v>
                </c:pt>
                <c:pt idx="12">
                  <c:v>22</c:v>
                </c:pt>
                <c:pt idx="13">
                  <c:v>23</c:v>
                </c:pt>
                <c:pt idx="14">
                  <c:v>21</c:v>
                </c:pt>
                <c:pt idx="15">
                  <c:v>22</c:v>
                </c:pt>
                <c:pt idx="16">
                  <c:v>20</c:v>
                </c:pt>
                <c:pt idx="17">
                  <c:v>17</c:v>
                </c:pt>
                <c:pt idx="18">
                  <c:v>21</c:v>
                </c:pt>
                <c:pt idx="19">
                  <c:v>22</c:v>
                </c:pt>
                <c:pt idx="20">
                  <c:v>32</c:v>
                </c:pt>
              </c:numCache>
            </c:numRef>
          </c:val>
        </c:ser>
        <c:overlap val="100"/>
        <c:axId val="75389568"/>
        <c:axId val="75395456"/>
      </c:barChart>
      <c:catAx>
        <c:axId val="75389568"/>
        <c:scaling>
          <c:orientation val="minMax"/>
        </c:scaling>
        <c:axPos val="l"/>
        <c:tickLblPos val="nextTo"/>
        <c:crossAx val="75395456"/>
        <c:crosses val="autoZero"/>
        <c:auto val="1"/>
        <c:lblAlgn val="ctr"/>
        <c:lblOffset val="100"/>
      </c:catAx>
      <c:valAx>
        <c:axId val="75395456"/>
        <c:scaling>
          <c:orientation val="minMax"/>
        </c:scaling>
        <c:axPos val="b"/>
        <c:majorGridlines/>
        <c:numFmt formatCode="General" sourceLinked="1"/>
        <c:tickLblPos val="nextTo"/>
        <c:crossAx val="75389568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D288-79E9-4373-A100-22E65C279906}" type="datetimeFigureOut">
              <a:rPr lang="pt-BR" smtClean="0"/>
              <a:t>04/07/2012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6B15-1FA1-4305-A53A-8FA6EF35A51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Francisco</dc:creator>
  <cp:lastModifiedBy>Francisco</cp:lastModifiedBy>
  <cp:revision>1</cp:revision>
  <dcterms:created xsi:type="dcterms:W3CDTF">2012-07-04T19:40:04Z</dcterms:created>
  <dcterms:modified xsi:type="dcterms:W3CDTF">2012-07-04T19:41:12Z</dcterms:modified>
</cp:coreProperties>
</file>