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5.jpeg" ContentType="image/jpeg"/>
  <Override PartName="/ppt/media/image4.png" ContentType="image/pn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28880" y="5181480"/>
            <a:ext cx="4798800" cy="233460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360" y="2840400"/>
            <a:ext cx="6856200" cy="195804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pic>
        <p:nvPicPr>
          <p:cNvPr descr="" id="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7756560"/>
            <a:ext cx="2284560" cy="161460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6034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" y="366120"/>
            <a:ext cx="6856200" cy="15220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pic>
        <p:nvPicPr>
          <p:cNvPr descr="" id="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7756920"/>
            <a:ext cx="2284560" cy="1614600"/>
          </a:xfrm>
          <a:prstGeom prst="rect">
            <a:avLst/>
          </a:prstGeom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6034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57200" y="3429000"/>
            <a:ext cx="5827680" cy="19580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ffffff"/>
                </a:solidFill>
                <a:latin typeface="Nexa Bold"/>
              </a:rPr>
              <a:t>itapemapa.com.br</a:t>
            </a:r>
            <a:endParaRPr/>
          </a:p>
        </p:txBody>
      </p:sp>
      <p:sp>
        <p:nvSpPr>
          <p:cNvPr id="10" name="CustomShape 2"/>
          <p:cNvSpPr/>
          <p:nvPr/>
        </p:nvSpPr>
        <p:spPr>
          <a:xfrm>
            <a:off x="1028520" y="5537160"/>
            <a:ext cx="4798800" cy="2334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3600">
                <a:solidFill>
                  <a:srgbClr val="8b8b8b"/>
                </a:solidFill>
                <a:latin typeface="Nexa Light"/>
              </a:rPr>
              <a:t>mapa comercial de Itapetininga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42720" y="690120"/>
            <a:ext cx="6170400" cy="1522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O Projeto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343440" y="2133720"/>
            <a:ext cx="6170400" cy="335232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3" name="CustomShape 3"/>
          <p:cNvSpPr/>
          <p:nvPr/>
        </p:nvSpPr>
        <p:spPr>
          <a:xfrm>
            <a:off x="457200" y="2286000"/>
            <a:ext cx="5713920" cy="320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Primeiro guia comercial com geolocalização de Itapetininga, mostrando as empresas no </a:t>
            </a:r>
            <a:r>
              <a:rPr b="1" lang="en-US" sz="2800">
                <a:latin typeface="Nexa Light"/>
              </a:rPr>
              <a:t>Google Maps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42720" y="690120"/>
            <a:ext cx="6170400" cy="1522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planos</a:t>
            </a:r>
            <a:endParaRPr/>
          </a:p>
        </p:txBody>
      </p:sp>
      <p:sp>
        <p:nvSpPr>
          <p:cNvPr id="15" name="CustomShape 2"/>
          <p:cNvSpPr/>
          <p:nvPr/>
        </p:nvSpPr>
        <p:spPr>
          <a:xfrm>
            <a:off x="343440" y="2133720"/>
            <a:ext cx="6170400" cy="335232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6" name="CustomShape 3"/>
          <p:cNvSpPr/>
          <p:nvPr/>
        </p:nvSpPr>
        <p:spPr>
          <a:xfrm>
            <a:off x="457200" y="2286000"/>
            <a:ext cx="5713920" cy="320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Primeiro guia comercial com geolocalização de Itapetininga, mostrando as empresas no </a:t>
            </a:r>
            <a:r>
              <a:rPr b="1" lang="en-US" sz="2800">
                <a:latin typeface="Nexa Light"/>
              </a:rPr>
              <a:t>Google Maps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342720" y="690120"/>
            <a:ext cx="6170400" cy="1522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contrato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>
            <a:off x="343440" y="2133720"/>
            <a:ext cx="6170400" cy="335232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19" name="CustomShape 3"/>
          <p:cNvSpPr/>
          <p:nvPr/>
        </p:nvSpPr>
        <p:spPr>
          <a:xfrm>
            <a:off x="457200" y="2286000"/>
            <a:ext cx="5713920" cy="320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Primeiro guia comercial com geolocalização de Itapetininga, mostrando as empresas no </a:t>
            </a:r>
            <a:r>
              <a:rPr b="1" lang="en-US" sz="2800">
                <a:latin typeface="Nexa Light"/>
              </a:rPr>
              <a:t>Google Maps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42720" y="690120"/>
            <a:ext cx="6170400" cy="1522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Como garantir 3 vendas extras</a:t>
            </a:r>
            <a:endParaRPr/>
          </a:p>
        </p:txBody>
      </p:sp>
      <p:sp>
        <p:nvSpPr>
          <p:cNvPr id="21" name="CustomShape 2"/>
          <p:cNvSpPr/>
          <p:nvPr/>
        </p:nvSpPr>
        <p:spPr>
          <a:xfrm>
            <a:off x="343440" y="2133720"/>
            <a:ext cx="6170400" cy="335232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22" name="CustomShape 3"/>
          <p:cNvSpPr/>
          <p:nvPr/>
        </p:nvSpPr>
        <p:spPr>
          <a:xfrm>
            <a:off x="457200" y="2286000"/>
            <a:ext cx="5713920" cy="320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LIVRO TAL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Está em nossa biblioteca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COMO VOCE PODE FAZER ISSO COM O ITAPEMAPA</a:t>
            </a: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342720" y="690120"/>
            <a:ext cx="6170400" cy="1522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Nexa Bold"/>
              </a:rPr>
              <a:t>Pacotes adicionais</a:t>
            </a:r>
            <a:endParaRPr/>
          </a:p>
        </p:txBody>
      </p:sp>
      <p:sp>
        <p:nvSpPr>
          <p:cNvPr id="24" name="CustomShape 2"/>
          <p:cNvSpPr/>
          <p:nvPr/>
        </p:nvSpPr>
        <p:spPr>
          <a:xfrm>
            <a:off x="343440" y="2133720"/>
            <a:ext cx="6170400" cy="3352320"/>
          </a:xfrm>
          <a:prstGeom prst="roundRect">
            <a:avLst>
              <a:gd fmla="val 3600" name="adj"/>
            </a:avLst>
          </a:prstGeom>
          <a:solidFill>
            <a:srgbClr val="ffffff"/>
          </a:solidFill>
        </p:spPr>
      </p:sp>
      <p:sp>
        <p:nvSpPr>
          <p:cNvPr id="25" name="CustomShape 3"/>
          <p:cNvSpPr/>
          <p:nvPr/>
        </p:nvSpPr>
        <p:spPr>
          <a:xfrm>
            <a:off x="457200" y="2286000"/>
            <a:ext cx="5713920" cy="32000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lang="en-US" sz="2800">
                <a:latin typeface="Nexa Light"/>
              </a:rPr>
              <a:t>	</a:t>
            </a:r>
            <a:r>
              <a:rPr lang="en-US" sz="2800">
                <a:latin typeface="Nexa Light"/>
              </a:rPr>
              <a:t>Primeiro guia comercial com geolocalização de Itapetininga, mostrando as empresas no </a:t>
            </a:r>
            <a:r>
              <a:rPr b="1" lang="en-US" sz="2800">
                <a:latin typeface="Nexa Light"/>
              </a:rPr>
              <a:t>Google Maps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