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bin" ContentType="application/vnd.openxmlformats-officedocument.presentationml.printerSettings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docProps/app.xml" ContentType="application/vnd.openxmlformats-officedocument.extended-properties+xml"/>
  <Override PartName="/ppt/theme/theme-note.xml" ContentType="application/vnd.openxmlformats-officedocument.theme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slides/slide24.xml" ContentType="application/vnd.openxmlformats-officedocument.presentationml.slide+xml"/>
  <Override PartName="/ppt/noteSlides/noteSlide-1.xml" ContentType="application/vnd.openxmlformats-officedocument.presentationml.notes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Layouts/slideLayout1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noteSlides/noteSlide-7.xml" ContentType="application/vnd.openxmlformats-officedocument.presentationml.notes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saveSubsetFonts="1" autoCompressPictures="0">
  <p:sldMasterIdLst>
    <p:sldMasterId r:id="rId1" id="2147483648"/>
  </p:sldMasterIdLst>
  <p:sldIdLst>
    <p:sldId r:id="rId2" id="256"/>
    <p:sldId r:id="rId8" id="257"/>
    <p:sldId r:id="rId15" id="264"/>
    <p:sldId r:id="rId9" id="258"/>
    <p:sldId r:id="rId10" id="259"/>
    <p:sldId r:id="rId13" id="262"/>
    <p:sldId r:id="rId14" id="263"/>
    <p:sldId r:id="rId16" id="265"/>
    <p:sldId r:id="rId19" id="268"/>
    <p:sldId r:id="rId17" id="266"/>
    <p:sldId r:id="rId18" id="267"/>
  </p:sldIdLst>
  <p:sldSz cx="9144000" cy="6858000" type="screen4x3"/>
  <p:notesSz cx="6858000" cy="9144000"/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3" Type="http://schemas.openxmlformats.org/officeDocument/2006/relationships/printerSettings" Target="printerSettings/printerSettings1.bin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13" Type="http://schemas.openxmlformats.org/officeDocument/2006/relationships/slide" Target="slides/slide7.xml" /><Relationship Id="rId10" Type="http://schemas.openxmlformats.org/officeDocument/2006/relationships/slide" Target="slides/slide4.xml" /><Relationship Id="rId9" Type="http://schemas.openxmlformats.org/officeDocument/2006/relationships/slide" Target="slides/slide3.xml" /><Relationship Id="rId17" Type="http://schemas.openxmlformats.org/officeDocument/2006/relationships/slide" Target="slides/slide11.xml" /><Relationship Id="rId16" Type="http://schemas.openxmlformats.org/officeDocument/2006/relationships/slide" Target="slides/slide10.xml" /><Relationship Id="rId15" Type="http://schemas.openxmlformats.org/officeDocument/2006/relationships/slide" Target="slides/slide9.xml" /><Relationship Id="rId8" Type="http://schemas.openxmlformats.org/officeDocument/2006/relationships/slide" Target="slides/slide2.xml" /><Relationship Id="rId14" Type="http://schemas.openxmlformats.org/officeDocument/2006/relationships/slide" Target="slides/slide8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32FF-34E7-9545-86A2-0DF334BA82C1}" type="datetimeFigureOut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0897-D982-EA43-8318-894E8D36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Itapemapa.com.br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Mapa comercial de Itapetininga</a:t>
            </a:r>
            <a:endParaRPr/>
          </a:p>
          <a:p>
            <a:r>
              <a:rPr/>
              <a:t>Francisco Matelli Matulovic</a:t>
            </a:r>
            <a:endParaRPr lang="en-US"/>
          </a:p>
        </p:txBody>
      </p:sp>
    </p:spTree>
    <p:extLst>
      <p:ext uri="{BB962C8B-B14F-4D97-AF65-F5344CB8AC3E}">
        <p14:creationId val="52387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Vantagens e benefícios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Aumenta a visibilidade da marca</a:t>
            </a:r>
          </a:p>
          <a:p>
            <a:pPr lvl="0"/>
            <a:r>
              <a:rPr/>
              <a:t>Atingi público jovem</a:t>
            </a:r>
            <a:endParaRPr/>
          </a:p>
          <a:p>
            <a:pPr lvl="0"/>
            <a:r>
              <a:rPr/>
              <a:t>Pode ser vista por pessoas de fora de Itapetininga</a:t>
            </a:r>
            <a:endParaRPr/>
          </a:p>
          <a:p>
            <a:pPr lvl="0"/>
            <a:r>
              <a:rPr/>
              <a:t>Exposição em mídias, como:</a:t>
            </a:r>
            <a:endParaRPr/>
          </a:p>
          <a:p>
            <a:pPr marL="742950" lvl="1"/>
            <a:r>
              <a:rPr/>
              <a:t>Google e Facebook</a:t>
            </a:r>
            <a:endParaRPr/>
          </a:p>
          <a:p>
            <a:pPr marL="742950" lvl="1"/>
            <a:r>
              <a:rPr/>
              <a:t>Outdoor</a:t>
            </a:r>
            <a:endParaRPr/>
          </a:p>
          <a:p>
            <a:pPr marL="742950" lvl="1"/>
            <a:r>
              <a:rPr/>
              <a:t>Jornal e revistas</a:t>
            </a:r>
            <a:endParaRPr/>
          </a:p>
          <a:p>
            <a:pPr marL="742950" lvl="1"/>
            <a:r>
              <a:rPr/>
              <a:t>Panfleto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Valores promocionais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Assinatura R$15,00/mensal</a:t>
            </a:r>
          </a:p>
          <a:p>
            <a:pPr lvl="0"/>
            <a:r>
              <a:rPr/>
              <a:t>Assinatura anual ganhe 2 mese grátis, somente R$150,00/ano</a:t>
            </a:r>
            <a:endParaRPr/>
          </a:p>
          <a:p>
            <a:pPr lvl="0"/>
            <a:r>
              <a:rPr/>
              <a:t>Assine até 2014 e ganhe mais R$30,00 de desconto na assinatura anual, ficando R$120,00 por ano</a:t>
            </a:r>
            <a:endParaRPr/>
          </a:p>
          <a:p>
            <a:pPr lvl="0"/>
            <a:r>
              <a:rPr/>
              <a:t>Assinatura trianual também ganha desconto, R$360,00/trianual</a:t>
            </a:r>
            <a:endParaRPr/>
          </a:p>
          <a:p>
            <a:pPr lvl="0"/>
            <a:r>
              <a:rPr/>
              <a:t>Pague no boleto ou parcele no cartão!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Central de atendimento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08" y="1594246"/>
            <a:ext cx="8225592" cy="4531917"/>
          </a:xfrm>
        </p:spPr>
        <p:txBody>
          <a:bodyPr/>
          <a:lstStyle/>
          <a:p>
            <a:pPr lvl="0"/>
            <a:r>
              <a:rPr/>
              <a:t>Visite nosso site e tire todas suas dúvidas</a:t>
            </a:r>
          </a:p>
          <a:p>
            <a:pPr lvl="0"/>
            <a:r>
              <a:rPr/>
              <a:t>Fale pelo formulário de contato</a:t>
            </a:r>
          </a:p>
          <a:p>
            <a:pPr lvl="0"/>
            <a:r>
              <a:rPr/>
              <a:t>Ligue agora e fale com nossos representantes</a:t>
            </a:r>
          </a:p>
          <a:p>
            <a:pPr lvl="0"/>
            <a:r>
              <a:rPr/>
              <a:t>Solicite a visita de um de nossos representantes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 que a empresa ganha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Página exclusiva no site Itapemapa</a:t>
            </a:r>
          </a:p>
          <a:p>
            <a:pPr marL="742950" lvl="1"/>
            <a:r>
              <a:rPr/>
              <a:t>Com informações comerciais e de contato</a:t>
            </a:r>
            <a:endParaRPr/>
          </a:p>
          <a:p>
            <a:pPr marL="742950" lvl="1"/>
            <a:r>
              <a:rPr/>
              <a:t>Links das redes sociais se houver</a:t>
            </a:r>
            <a:endParaRPr/>
          </a:p>
          <a:p>
            <a:pPr marL="742950" lvl="1"/>
            <a:r>
              <a:rPr/>
              <a:t>Pode divulgar folheto, cartão de visita, fotos ou qualquer imagem</a:t>
            </a:r>
            <a:endParaRPr/>
          </a:p>
          <a:p>
            <a:pPr marL="742950" lvl="1"/>
            <a:r>
              <a:rPr/>
              <a:t>Estrelinhas e comentários de clientes</a:t>
            </a:r>
            <a:endParaRPr/>
          </a:p>
          <a:p>
            <a:pPr marL="342900" lvl="0"/>
            <a:r>
              <a:rPr/>
              <a:t>Kit lojista</a:t>
            </a:r>
            <a:endParaRPr/>
          </a:p>
          <a:p>
            <a:pPr marL="742950" lvl="1"/>
            <a:r>
              <a:rPr/>
              <a:t>Cartaz estamos no mapa</a:t>
            </a:r>
            <a:endParaRPr/>
          </a:p>
          <a:p>
            <a:pPr marL="742950" lvl="1"/>
            <a:r>
              <a:rPr/>
              <a:t>Folheto avalie nossa loja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 Projeto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Primeiro guia comercial com geolocalização de Itapetininga, mostrando as empresas no Google Maps</a:t>
            </a:r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Modelo de Negócios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4" y="1575688"/>
            <a:ext cx="8229600" cy="4525963"/>
          </a:xfrm>
        </p:spPr>
        <p:txBody>
          <a:bodyPr/>
          <a:lstStyle/>
          <a:p>
            <a:pPr lvl="0"/>
            <a:r>
              <a:rPr/>
              <a:t>Assinatura comercial</a:t>
            </a:r>
          </a:p>
          <a:p>
            <a:pPr lvl="0"/>
            <a:r>
              <a:rPr/>
              <a:t>Vendedores autônomos</a:t>
            </a:r>
            <a:endParaRPr/>
          </a:p>
          <a:p>
            <a:pPr lvl="0"/>
            <a:r>
              <a:rPr/>
              <a:t>Administração terceirizada</a:t>
            </a:r>
            <a:endParaRPr/>
          </a:p>
          <a:p>
            <a:pPr lvl="0"/>
            <a:r>
              <a:rPr/>
              <a:t/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Investimentos Previstos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/>
              <a:buChar char="▪"/>
            </a:pPr>
            <a:r>
              <a:rPr/>
              <a:t>Ponto comercial</a:t>
            </a:r>
          </a:p>
          <a:p>
            <a:pPr lvl="0">
              <a:buFont typeface="Arial"/>
              <a:buChar char="▪"/>
            </a:pPr>
            <a:r>
              <a:rPr/>
              <a:t>Kits de marketing</a:t>
            </a:r>
            <a:endParaRPr/>
          </a:p>
          <a:p>
            <a:pPr lvl="0">
              <a:buFont typeface="Arial"/>
              <a:buChar char="▪"/>
            </a:pPr>
            <a:r>
              <a:rPr/>
              <a:t>CPD, central de processamento de dados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Estado atual do projeto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Fechando parceirias com empresas estratégicas</a:t>
            </a:r>
          </a:p>
          <a:p>
            <a:pPr lvl="0"/>
            <a:r>
              <a:rPr/>
              <a:t>Cadastrando estabelecimentos comerciais</a:t>
            </a:r>
            <a:endParaRPr/>
          </a:p>
          <a:p>
            <a:pPr lvl="0"/>
            <a:r>
              <a:rPr/>
              <a:t>Recrutando equipe de venda</a:t>
            </a:r>
            <a:endParaRPr/>
          </a:p>
          <a:p>
            <a:pPr lvl="0"/>
            <a:r>
              <a:rPr/>
              <a:t>Montando CPD, desenvolvedores, suporte e técnicos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Assinatura comercial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Grátis</a:t>
            </a:r>
          </a:p>
          <a:p>
            <a:pPr marL="742950" lvl="1"/>
            <a:r>
              <a:rPr/>
              <a:t>Endereço no mapa</a:t>
            </a:r>
            <a:endParaRPr/>
          </a:p>
          <a:p>
            <a:pPr lvl="0"/>
            <a:r>
              <a:rPr/>
              <a:t>Comercial</a:t>
            </a:r>
            <a:endParaRPr/>
          </a:p>
          <a:p>
            <a:pPr marL="742950" lvl="1"/>
            <a:r>
              <a:rPr/>
              <a:t>Telefone e outras informações de contato</a:t>
            </a:r>
            <a:endParaRPr/>
          </a:p>
          <a:p>
            <a:pPr lvl="0"/>
            <a:r>
              <a:rPr/>
              <a:t>Destaque</a:t>
            </a:r>
            <a:endParaRPr/>
          </a:p>
          <a:p>
            <a:pPr marL="742950" lvl="1"/>
            <a:r>
              <a:rPr/>
              <a:t>Leilão página inicial e destaque na categoria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Outros mapas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Além do guia comercial</a:t>
            </a:r>
          </a:p>
          <a:p>
            <a:pPr lvl="0"/>
            <a:r>
              <a:rPr/>
              <a:t>Mapa do lazer</a:t>
            </a:r>
            <a:endParaRPr/>
          </a:p>
          <a:p>
            <a:pPr lvl="0"/>
            <a:r>
              <a:rPr/>
              <a:t>Mapa ecológico</a:t>
            </a:r>
            <a:endParaRPr/>
          </a:p>
          <a:p>
            <a:pPr lvl="0"/>
            <a:r>
              <a:rPr/>
              <a:t>Mapa social</a:t>
            </a:r>
            <a:endParaRPr/>
          </a:p>
          <a:p>
            <a:pPr lvl="0"/>
            <a:r>
              <a:rPr/>
              <a:t>Mapa de serviços públicos</a:t>
            </a:r>
            <a:endParaRPr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2012-04-11T11:10:54Z</dcterms:created>
  <dcterms:modified xsi:type="dcterms:W3CDTF">2012-04-11T11:11:22Z</dcterms:modified>
</cp:coreProperties>
</file>