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8477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89736-3972-49DA-82AA-D9D855833BE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7082C5D-2677-4529-8E22-625DDAF1C3DB}">
      <dgm:prSet phldrT="[Texto]" custT="1"/>
      <dgm:spPr/>
      <dgm:t>
        <a:bodyPr/>
        <a:lstStyle/>
        <a:p>
          <a:r>
            <a:rPr lang="pt-BR" sz="1600" dirty="0"/>
            <a:t>Qualidade das Entregas e Cupons</a:t>
          </a:r>
        </a:p>
      </dgm:t>
    </dgm:pt>
    <dgm:pt modelId="{304EA4F0-8D27-4BF0-A410-99E9AFD72AC1}" type="parTrans" cxnId="{C3CC0F56-12FC-4123-8E3C-A626C4988990}">
      <dgm:prSet/>
      <dgm:spPr/>
      <dgm:t>
        <a:bodyPr/>
        <a:lstStyle/>
        <a:p>
          <a:endParaRPr lang="pt-BR"/>
        </a:p>
      </dgm:t>
    </dgm:pt>
    <dgm:pt modelId="{071FB0A9-7E8E-4C46-9299-07D36A240EB3}" type="sibTrans" cxnId="{C3CC0F56-12FC-4123-8E3C-A626C4988990}">
      <dgm:prSet/>
      <dgm:spPr/>
      <dgm:t>
        <a:bodyPr/>
        <a:lstStyle/>
        <a:p>
          <a:endParaRPr lang="pt-BR"/>
        </a:p>
      </dgm:t>
    </dgm:pt>
    <dgm:pt modelId="{D1A00828-C756-4286-B608-E878B8898EC0}">
      <dgm:prSet phldrT="[Texto]" custT="1"/>
      <dgm:spPr/>
      <dgm:t>
        <a:bodyPr/>
        <a:lstStyle/>
        <a:p>
          <a:r>
            <a:rPr lang="pt-BR" sz="1600" dirty="0"/>
            <a:t>Movimento de insatisfação</a:t>
          </a:r>
        </a:p>
        <a:p>
          <a:r>
            <a:rPr lang="pt-BR" sz="1600" dirty="0"/>
            <a:t>(Gabriel Monteiro)</a:t>
          </a:r>
        </a:p>
      </dgm:t>
    </dgm:pt>
    <dgm:pt modelId="{8D8E3BBD-5C4A-4B10-87E3-599080AF5930}" type="parTrans" cxnId="{C9B998E1-E2C0-4E65-A28A-0A2882F42509}">
      <dgm:prSet/>
      <dgm:spPr/>
      <dgm:t>
        <a:bodyPr/>
        <a:lstStyle/>
        <a:p>
          <a:endParaRPr lang="pt-BR"/>
        </a:p>
      </dgm:t>
    </dgm:pt>
    <dgm:pt modelId="{33DD689E-7FBA-40DB-9965-EBC045DA7C86}" type="sibTrans" cxnId="{C9B998E1-E2C0-4E65-A28A-0A2882F42509}">
      <dgm:prSet/>
      <dgm:spPr/>
      <dgm:t>
        <a:bodyPr/>
        <a:lstStyle/>
        <a:p>
          <a:endParaRPr lang="pt-BR"/>
        </a:p>
      </dgm:t>
    </dgm:pt>
    <dgm:pt modelId="{C210B572-AEDB-4458-8D58-AA0FC097B12D}">
      <dgm:prSet phldrT="[Texto]" custT="1"/>
      <dgm:spPr/>
      <dgm:t>
        <a:bodyPr/>
        <a:lstStyle/>
        <a:p>
          <a:r>
            <a:rPr lang="pt-BR" sz="1600" dirty="0"/>
            <a:t>Itens para churrasco</a:t>
          </a:r>
        </a:p>
      </dgm:t>
    </dgm:pt>
    <dgm:pt modelId="{0D65CAD2-C663-47D9-BB8F-8BA640912022}" type="parTrans" cxnId="{C339EBD7-3179-46A4-8640-517A3F74DB5C}">
      <dgm:prSet/>
      <dgm:spPr/>
      <dgm:t>
        <a:bodyPr/>
        <a:lstStyle/>
        <a:p>
          <a:endParaRPr lang="pt-BR"/>
        </a:p>
      </dgm:t>
    </dgm:pt>
    <dgm:pt modelId="{0ACD3FC0-9EC7-4E19-B1CA-7625984F47D0}" type="sibTrans" cxnId="{C339EBD7-3179-46A4-8640-517A3F74DB5C}">
      <dgm:prSet/>
      <dgm:spPr/>
      <dgm:t>
        <a:bodyPr/>
        <a:lstStyle/>
        <a:p>
          <a:endParaRPr lang="pt-BR"/>
        </a:p>
      </dgm:t>
    </dgm:pt>
    <dgm:pt modelId="{7C4110CA-1B17-4834-AEDE-9A2ADA6CF9E2}" type="pres">
      <dgm:prSet presAssocID="{0F589736-3972-49DA-82AA-D9D855833BEE}" presName="linear" presStyleCnt="0">
        <dgm:presLayoutVars>
          <dgm:dir/>
          <dgm:animLvl val="lvl"/>
          <dgm:resizeHandles val="exact"/>
        </dgm:presLayoutVars>
      </dgm:prSet>
      <dgm:spPr/>
    </dgm:pt>
    <dgm:pt modelId="{35B44A8D-045E-48FE-AF0F-EC586393EE3F}" type="pres">
      <dgm:prSet presAssocID="{47082C5D-2677-4529-8E22-625DDAF1C3DB}" presName="parentLin" presStyleCnt="0"/>
      <dgm:spPr/>
    </dgm:pt>
    <dgm:pt modelId="{68E58A2A-A1C9-4B35-B50C-304392E5D505}" type="pres">
      <dgm:prSet presAssocID="{47082C5D-2677-4529-8E22-625DDAF1C3DB}" presName="parentLeftMargin" presStyleLbl="node1" presStyleIdx="0" presStyleCnt="3"/>
      <dgm:spPr/>
    </dgm:pt>
    <dgm:pt modelId="{A1ED10E9-6EA2-45CD-9E94-0FFECAECCB24}" type="pres">
      <dgm:prSet presAssocID="{47082C5D-2677-4529-8E22-625DDAF1C3DB}" presName="parentText" presStyleLbl="node1" presStyleIdx="0" presStyleCnt="3" custScaleX="142857" custScaleY="245572">
        <dgm:presLayoutVars>
          <dgm:chMax val="0"/>
          <dgm:bulletEnabled val="1"/>
        </dgm:presLayoutVars>
      </dgm:prSet>
      <dgm:spPr/>
    </dgm:pt>
    <dgm:pt modelId="{AA5C18FA-B7AF-4421-A64E-BE196C6D1916}" type="pres">
      <dgm:prSet presAssocID="{47082C5D-2677-4529-8E22-625DDAF1C3DB}" presName="negativeSpace" presStyleCnt="0"/>
      <dgm:spPr/>
    </dgm:pt>
    <dgm:pt modelId="{D6B135D6-13F2-410D-BF89-D4869AC996DC}" type="pres">
      <dgm:prSet presAssocID="{47082C5D-2677-4529-8E22-625DDAF1C3DB}" presName="childText" presStyleLbl="conFgAcc1" presStyleIdx="0" presStyleCnt="3">
        <dgm:presLayoutVars>
          <dgm:bulletEnabled val="1"/>
        </dgm:presLayoutVars>
      </dgm:prSet>
      <dgm:spPr/>
    </dgm:pt>
    <dgm:pt modelId="{A8885287-1678-430C-9909-6777003A2EC7}" type="pres">
      <dgm:prSet presAssocID="{071FB0A9-7E8E-4C46-9299-07D36A240EB3}" presName="spaceBetweenRectangles" presStyleCnt="0"/>
      <dgm:spPr/>
    </dgm:pt>
    <dgm:pt modelId="{2CC927B4-CC1E-4DFE-A1FB-F9491028DB6C}" type="pres">
      <dgm:prSet presAssocID="{D1A00828-C756-4286-B608-E878B8898EC0}" presName="parentLin" presStyleCnt="0"/>
      <dgm:spPr/>
    </dgm:pt>
    <dgm:pt modelId="{068105D1-DFE7-4FD6-8F6F-DBF2F76DEF7D}" type="pres">
      <dgm:prSet presAssocID="{D1A00828-C756-4286-B608-E878B8898EC0}" presName="parentLeftMargin" presStyleLbl="node1" presStyleIdx="0" presStyleCnt="3"/>
      <dgm:spPr/>
    </dgm:pt>
    <dgm:pt modelId="{4340F6FB-1B71-48F5-B402-94303CBD0772}" type="pres">
      <dgm:prSet presAssocID="{D1A00828-C756-4286-B608-E878B8898EC0}" presName="parentText" presStyleLbl="node1" presStyleIdx="1" presStyleCnt="3" custScaleX="142857" custScaleY="239288">
        <dgm:presLayoutVars>
          <dgm:chMax val="0"/>
          <dgm:bulletEnabled val="1"/>
        </dgm:presLayoutVars>
      </dgm:prSet>
      <dgm:spPr/>
    </dgm:pt>
    <dgm:pt modelId="{F5472309-36BE-4689-A10F-A103CF99D5E7}" type="pres">
      <dgm:prSet presAssocID="{D1A00828-C756-4286-B608-E878B8898EC0}" presName="negativeSpace" presStyleCnt="0"/>
      <dgm:spPr/>
    </dgm:pt>
    <dgm:pt modelId="{F0F0339A-1786-4EA7-BAB4-883C4F89BD9B}" type="pres">
      <dgm:prSet presAssocID="{D1A00828-C756-4286-B608-E878B8898EC0}" presName="childText" presStyleLbl="conFgAcc1" presStyleIdx="1" presStyleCnt="3">
        <dgm:presLayoutVars>
          <dgm:bulletEnabled val="1"/>
        </dgm:presLayoutVars>
      </dgm:prSet>
      <dgm:spPr/>
    </dgm:pt>
    <dgm:pt modelId="{6F066C8D-5F31-450C-A92D-19E4B147C6FE}" type="pres">
      <dgm:prSet presAssocID="{33DD689E-7FBA-40DB-9965-EBC045DA7C86}" presName="spaceBetweenRectangles" presStyleCnt="0"/>
      <dgm:spPr/>
    </dgm:pt>
    <dgm:pt modelId="{4ED3C259-6FE2-4875-8876-79F4E7C0BB9B}" type="pres">
      <dgm:prSet presAssocID="{C210B572-AEDB-4458-8D58-AA0FC097B12D}" presName="parentLin" presStyleCnt="0"/>
      <dgm:spPr/>
    </dgm:pt>
    <dgm:pt modelId="{837E370B-A6E8-4780-B410-3E657620AFB2}" type="pres">
      <dgm:prSet presAssocID="{C210B572-AEDB-4458-8D58-AA0FC097B12D}" presName="parentLeftMargin" presStyleLbl="node1" presStyleIdx="1" presStyleCnt="3"/>
      <dgm:spPr/>
    </dgm:pt>
    <dgm:pt modelId="{CFB51154-C2FE-4BFF-9FBB-597CCD0CEB89}" type="pres">
      <dgm:prSet presAssocID="{C210B572-AEDB-4458-8D58-AA0FC097B12D}" presName="parentText" presStyleLbl="node1" presStyleIdx="2" presStyleCnt="3" custFlipVert="0" custFlipHor="1" custScaleX="143395" custScaleY="202886">
        <dgm:presLayoutVars>
          <dgm:chMax val="0"/>
          <dgm:bulletEnabled val="1"/>
        </dgm:presLayoutVars>
      </dgm:prSet>
      <dgm:spPr/>
    </dgm:pt>
    <dgm:pt modelId="{B22686CB-06EF-44BC-ACD9-71E843FD893F}" type="pres">
      <dgm:prSet presAssocID="{C210B572-AEDB-4458-8D58-AA0FC097B12D}" presName="negativeSpace" presStyleCnt="0"/>
      <dgm:spPr/>
    </dgm:pt>
    <dgm:pt modelId="{061BF8FD-6638-43AA-A26B-966CB2F4102C}" type="pres">
      <dgm:prSet presAssocID="{C210B572-AEDB-4458-8D58-AA0FC097B1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1F4E16-A5CF-474A-829D-3C4F244FEA3A}" type="presOf" srcId="{D1A00828-C756-4286-B608-E878B8898EC0}" destId="{068105D1-DFE7-4FD6-8F6F-DBF2F76DEF7D}" srcOrd="0" destOrd="0" presId="urn:microsoft.com/office/officeart/2005/8/layout/list1"/>
    <dgm:cxn modelId="{69EB9228-6591-427A-A291-DED6C253AB64}" type="presOf" srcId="{0F589736-3972-49DA-82AA-D9D855833BEE}" destId="{7C4110CA-1B17-4834-AEDE-9A2ADA6CF9E2}" srcOrd="0" destOrd="0" presId="urn:microsoft.com/office/officeart/2005/8/layout/list1"/>
    <dgm:cxn modelId="{54995975-5057-42B2-B805-C4D867CAB2AE}" type="presOf" srcId="{C210B572-AEDB-4458-8D58-AA0FC097B12D}" destId="{CFB51154-C2FE-4BFF-9FBB-597CCD0CEB89}" srcOrd="1" destOrd="0" presId="urn:microsoft.com/office/officeart/2005/8/layout/list1"/>
    <dgm:cxn modelId="{C3CC0F56-12FC-4123-8E3C-A626C4988990}" srcId="{0F589736-3972-49DA-82AA-D9D855833BEE}" destId="{47082C5D-2677-4529-8E22-625DDAF1C3DB}" srcOrd="0" destOrd="0" parTransId="{304EA4F0-8D27-4BF0-A410-99E9AFD72AC1}" sibTransId="{071FB0A9-7E8E-4C46-9299-07D36A240EB3}"/>
    <dgm:cxn modelId="{7F2275D4-76E1-44D9-83DC-14529F87CB4A}" type="presOf" srcId="{D1A00828-C756-4286-B608-E878B8898EC0}" destId="{4340F6FB-1B71-48F5-B402-94303CBD0772}" srcOrd="1" destOrd="0" presId="urn:microsoft.com/office/officeart/2005/8/layout/list1"/>
    <dgm:cxn modelId="{C339EBD7-3179-46A4-8640-517A3F74DB5C}" srcId="{0F589736-3972-49DA-82AA-D9D855833BEE}" destId="{C210B572-AEDB-4458-8D58-AA0FC097B12D}" srcOrd="2" destOrd="0" parTransId="{0D65CAD2-C663-47D9-BB8F-8BA640912022}" sibTransId="{0ACD3FC0-9EC7-4E19-B1CA-7625984F47D0}"/>
    <dgm:cxn modelId="{C9B998E1-E2C0-4E65-A28A-0A2882F42509}" srcId="{0F589736-3972-49DA-82AA-D9D855833BEE}" destId="{D1A00828-C756-4286-B608-E878B8898EC0}" srcOrd="1" destOrd="0" parTransId="{8D8E3BBD-5C4A-4B10-87E3-599080AF5930}" sibTransId="{33DD689E-7FBA-40DB-9965-EBC045DA7C86}"/>
    <dgm:cxn modelId="{0034B6F6-C26F-4612-A0A3-C5D83066B916}" type="presOf" srcId="{47082C5D-2677-4529-8E22-625DDAF1C3DB}" destId="{A1ED10E9-6EA2-45CD-9E94-0FFECAECCB24}" srcOrd="1" destOrd="0" presId="urn:microsoft.com/office/officeart/2005/8/layout/list1"/>
    <dgm:cxn modelId="{073687FA-D440-4C64-89BA-F90623AFA5E0}" type="presOf" srcId="{47082C5D-2677-4529-8E22-625DDAF1C3DB}" destId="{68E58A2A-A1C9-4B35-B50C-304392E5D505}" srcOrd="0" destOrd="0" presId="urn:microsoft.com/office/officeart/2005/8/layout/list1"/>
    <dgm:cxn modelId="{1DD097FF-CC84-4912-82C4-47148EF81772}" type="presOf" srcId="{C210B572-AEDB-4458-8D58-AA0FC097B12D}" destId="{837E370B-A6E8-4780-B410-3E657620AFB2}" srcOrd="0" destOrd="0" presId="urn:microsoft.com/office/officeart/2005/8/layout/list1"/>
    <dgm:cxn modelId="{7AEBB907-0C4E-416D-9F9C-994BD6026AD2}" type="presParOf" srcId="{7C4110CA-1B17-4834-AEDE-9A2ADA6CF9E2}" destId="{35B44A8D-045E-48FE-AF0F-EC586393EE3F}" srcOrd="0" destOrd="0" presId="urn:microsoft.com/office/officeart/2005/8/layout/list1"/>
    <dgm:cxn modelId="{DD3381BA-D451-4544-AA8C-0F7C703905F0}" type="presParOf" srcId="{35B44A8D-045E-48FE-AF0F-EC586393EE3F}" destId="{68E58A2A-A1C9-4B35-B50C-304392E5D505}" srcOrd="0" destOrd="0" presId="urn:microsoft.com/office/officeart/2005/8/layout/list1"/>
    <dgm:cxn modelId="{5021CFF4-8CF0-45BC-8900-8489A79B76D2}" type="presParOf" srcId="{35B44A8D-045E-48FE-AF0F-EC586393EE3F}" destId="{A1ED10E9-6EA2-45CD-9E94-0FFECAECCB24}" srcOrd="1" destOrd="0" presId="urn:microsoft.com/office/officeart/2005/8/layout/list1"/>
    <dgm:cxn modelId="{AA67C2B1-29E8-493C-887F-C9F0532A7943}" type="presParOf" srcId="{7C4110CA-1B17-4834-AEDE-9A2ADA6CF9E2}" destId="{AA5C18FA-B7AF-4421-A64E-BE196C6D1916}" srcOrd="1" destOrd="0" presId="urn:microsoft.com/office/officeart/2005/8/layout/list1"/>
    <dgm:cxn modelId="{3FECAC40-ECB9-49B8-9279-BA547ACE7D96}" type="presParOf" srcId="{7C4110CA-1B17-4834-AEDE-9A2ADA6CF9E2}" destId="{D6B135D6-13F2-410D-BF89-D4869AC996DC}" srcOrd="2" destOrd="0" presId="urn:microsoft.com/office/officeart/2005/8/layout/list1"/>
    <dgm:cxn modelId="{4FFC8C87-02EC-45BA-8A63-79C3D70AA595}" type="presParOf" srcId="{7C4110CA-1B17-4834-AEDE-9A2ADA6CF9E2}" destId="{A8885287-1678-430C-9909-6777003A2EC7}" srcOrd="3" destOrd="0" presId="urn:microsoft.com/office/officeart/2005/8/layout/list1"/>
    <dgm:cxn modelId="{03A0B48F-7075-4189-A91A-3F28B678B7CB}" type="presParOf" srcId="{7C4110CA-1B17-4834-AEDE-9A2ADA6CF9E2}" destId="{2CC927B4-CC1E-4DFE-A1FB-F9491028DB6C}" srcOrd="4" destOrd="0" presId="urn:microsoft.com/office/officeart/2005/8/layout/list1"/>
    <dgm:cxn modelId="{953A22E6-339E-454F-8F16-EACAD5285786}" type="presParOf" srcId="{2CC927B4-CC1E-4DFE-A1FB-F9491028DB6C}" destId="{068105D1-DFE7-4FD6-8F6F-DBF2F76DEF7D}" srcOrd="0" destOrd="0" presId="urn:microsoft.com/office/officeart/2005/8/layout/list1"/>
    <dgm:cxn modelId="{1438750B-EE5C-4451-AF6A-8A506B1ED067}" type="presParOf" srcId="{2CC927B4-CC1E-4DFE-A1FB-F9491028DB6C}" destId="{4340F6FB-1B71-48F5-B402-94303CBD0772}" srcOrd="1" destOrd="0" presId="urn:microsoft.com/office/officeart/2005/8/layout/list1"/>
    <dgm:cxn modelId="{7654B258-8DC2-486F-9E93-FE1F03585EB1}" type="presParOf" srcId="{7C4110CA-1B17-4834-AEDE-9A2ADA6CF9E2}" destId="{F5472309-36BE-4689-A10F-A103CF99D5E7}" srcOrd="5" destOrd="0" presId="urn:microsoft.com/office/officeart/2005/8/layout/list1"/>
    <dgm:cxn modelId="{916795C5-8C08-4CC3-AAE0-8908E2F8DB41}" type="presParOf" srcId="{7C4110CA-1B17-4834-AEDE-9A2ADA6CF9E2}" destId="{F0F0339A-1786-4EA7-BAB4-883C4F89BD9B}" srcOrd="6" destOrd="0" presId="urn:microsoft.com/office/officeart/2005/8/layout/list1"/>
    <dgm:cxn modelId="{BCD173C1-D43C-4925-9A51-FEC225C22868}" type="presParOf" srcId="{7C4110CA-1B17-4834-AEDE-9A2ADA6CF9E2}" destId="{6F066C8D-5F31-450C-A92D-19E4B147C6FE}" srcOrd="7" destOrd="0" presId="urn:microsoft.com/office/officeart/2005/8/layout/list1"/>
    <dgm:cxn modelId="{45A492A1-7E70-4527-90FB-1994BC8D2C94}" type="presParOf" srcId="{7C4110CA-1B17-4834-AEDE-9A2ADA6CF9E2}" destId="{4ED3C259-6FE2-4875-8876-79F4E7C0BB9B}" srcOrd="8" destOrd="0" presId="urn:microsoft.com/office/officeart/2005/8/layout/list1"/>
    <dgm:cxn modelId="{62174D58-F23A-470B-973C-87247291E3FF}" type="presParOf" srcId="{4ED3C259-6FE2-4875-8876-79F4E7C0BB9B}" destId="{837E370B-A6E8-4780-B410-3E657620AFB2}" srcOrd="0" destOrd="0" presId="urn:microsoft.com/office/officeart/2005/8/layout/list1"/>
    <dgm:cxn modelId="{164FE102-4B33-4807-BB00-2372E3F7A733}" type="presParOf" srcId="{4ED3C259-6FE2-4875-8876-79F4E7C0BB9B}" destId="{CFB51154-C2FE-4BFF-9FBB-597CCD0CEB89}" srcOrd="1" destOrd="0" presId="urn:microsoft.com/office/officeart/2005/8/layout/list1"/>
    <dgm:cxn modelId="{6088C167-820F-4795-BE5A-0C3041AF379C}" type="presParOf" srcId="{7C4110CA-1B17-4834-AEDE-9A2ADA6CF9E2}" destId="{B22686CB-06EF-44BC-ACD9-71E843FD893F}" srcOrd="9" destOrd="0" presId="urn:microsoft.com/office/officeart/2005/8/layout/list1"/>
    <dgm:cxn modelId="{563AAE4D-5A59-4C77-AC7E-29FECC2E7B76}" type="presParOf" srcId="{7C4110CA-1B17-4834-AEDE-9A2ADA6CF9E2}" destId="{061BF8FD-6638-43AA-A26B-966CB2F410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89736-3972-49DA-82AA-D9D855833BE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7082C5D-2677-4529-8E22-625DDAF1C3DB}">
      <dgm:prSet phldrT="[Texto]" custT="1"/>
      <dgm:spPr/>
      <dgm:t>
        <a:bodyPr/>
        <a:lstStyle/>
        <a:p>
          <a:r>
            <a:rPr lang="pt-BR" sz="1600" dirty="0"/>
            <a:t>Campanha Marketing c/ </a:t>
          </a:r>
          <a:r>
            <a:rPr lang="pt-BR" sz="1600" dirty="0" err="1"/>
            <a:t>Anitta</a:t>
          </a:r>
          <a:r>
            <a:rPr lang="pt-BR" sz="1600" dirty="0"/>
            <a:t>.</a:t>
          </a:r>
        </a:p>
      </dgm:t>
    </dgm:pt>
    <dgm:pt modelId="{304EA4F0-8D27-4BF0-A410-99E9AFD72AC1}" type="parTrans" cxnId="{C3CC0F56-12FC-4123-8E3C-A626C4988990}">
      <dgm:prSet/>
      <dgm:spPr/>
      <dgm:t>
        <a:bodyPr/>
        <a:lstStyle/>
        <a:p>
          <a:endParaRPr lang="pt-BR"/>
        </a:p>
      </dgm:t>
    </dgm:pt>
    <dgm:pt modelId="{071FB0A9-7E8E-4C46-9299-07D36A240EB3}" type="sibTrans" cxnId="{C3CC0F56-12FC-4123-8E3C-A626C4988990}">
      <dgm:prSet/>
      <dgm:spPr/>
      <dgm:t>
        <a:bodyPr/>
        <a:lstStyle/>
        <a:p>
          <a:endParaRPr lang="pt-BR"/>
        </a:p>
      </dgm:t>
    </dgm:pt>
    <dgm:pt modelId="{D1A00828-C756-4286-B608-E878B8898EC0}">
      <dgm:prSet phldrT="[Texto]" custT="1"/>
      <dgm:spPr/>
      <dgm:t>
        <a:bodyPr/>
        <a:lstStyle/>
        <a:p>
          <a:r>
            <a:rPr lang="pt-BR" sz="1600" dirty="0"/>
            <a:t>Reclamações e conversas paralelas.</a:t>
          </a:r>
        </a:p>
      </dgm:t>
    </dgm:pt>
    <dgm:pt modelId="{8D8E3BBD-5C4A-4B10-87E3-599080AF5930}" type="parTrans" cxnId="{C9B998E1-E2C0-4E65-A28A-0A2882F42509}">
      <dgm:prSet/>
      <dgm:spPr/>
      <dgm:t>
        <a:bodyPr/>
        <a:lstStyle/>
        <a:p>
          <a:endParaRPr lang="pt-BR"/>
        </a:p>
      </dgm:t>
    </dgm:pt>
    <dgm:pt modelId="{33DD689E-7FBA-40DB-9965-EBC045DA7C86}" type="sibTrans" cxnId="{C9B998E1-E2C0-4E65-A28A-0A2882F42509}">
      <dgm:prSet/>
      <dgm:spPr/>
      <dgm:t>
        <a:bodyPr/>
        <a:lstStyle/>
        <a:p>
          <a:endParaRPr lang="pt-BR"/>
        </a:p>
      </dgm:t>
    </dgm:pt>
    <dgm:pt modelId="{7C4110CA-1B17-4834-AEDE-9A2ADA6CF9E2}" type="pres">
      <dgm:prSet presAssocID="{0F589736-3972-49DA-82AA-D9D855833BEE}" presName="linear" presStyleCnt="0">
        <dgm:presLayoutVars>
          <dgm:dir/>
          <dgm:animLvl val="lvl"/>
          <dgm:resizeHandles val="exact"/>
        </dgm:presLayoutVars>
      </dgm:prSet>
      <dgm:spPr/>
    </dgm:pt>
    <dgm:pt modelId="{35B44A8D-045E-48FE-AF0F-EC586393EE3F}" type="pres">
      <dgm:prSet presAssocID="{47082C5D-2677-4529-8E22-625DDAF1C3DB}" presName="parentLin" presStyleCnt="0"/>
      <dgm:spPr/>
    </dgm:pt>
    <dgm:pt modelId="{68E58A2A-A1C9-4B35-B50C-304392E5D505}" type="pres">
      <dgm:prSet presAssocID="{47082C5D-2677-4529-8E22-625DDAF1C3DB}" presName="parentLeftMargin" presStyleLbl="node1" presStyleIdx="0" presStyleCnt="2"/>
      <dgm:spPr/>
    </dgm:pt>
    <dgm:pt modelId="{A1ED10E9-6EA2-45CD-9E94-0FFECAECCB24}" type="pres">
      <dgm:prSet presAssocID="{47082C5D-2677-4529-8E22-625DDAF1C3DB}" presName="parentText" presStyleLbl="node1" presStyleIdx="0" presStyleCnt="2" custScaleX="142857" custScaleY="245572">
        <dgm:presLayoutVars>
          <dgm:chMax val="0"/>
          <dgm:bulletEnabled val="1"/>
        </dgm:presLayoutVars>
      </dgm:prSet>
      <dgm:spPr/>
    </dgm:pt>
    <dgm:pt modelId="{AA5C18FA-B7AF-4421-A64E-BE196C6D1916}" type="pres">
      <dgm:prSet presAssocID="{47082C5D-2677-4529-8E22-625DDAF1C3DB}" presName="negativeSpace" presStyleCnt="0"/>
      <dgm:spPr/>
    </dgm:pt>
    <dgm:pt modelId="{D6B135D6-13F2-410D-BF89-D4869AC996DC}" type="pres">
      <dgm:prSet presAssocID="{47082C5D-2677-4529-8E22-625DDAF1C3DB}" presName="childText" presStyleLbl="conFgAcc1" presStyleIdx="0" presStyleCnt="2">
        <dgm:presLayoutVars>
          <dgm:bulletEnabled val="1"/>
        </dgm:presLayoutVars>
      </dgm:prSet>
      <dgm:spPr/>
    </dgm:pt>
    <dgm:pt modelId="{A8885287-1678-430C-9909-6777003A2EC7}" type="pres">
      <dgm:prSet presAssocID="{071FB0A9-7E8E-4C46-9299-07D36A240EB3}" presName="spaceBetweenRectangles" presStyleCnt="0"/>
      <dgm:spPr/>
    </dgm:pt>
    <dgm:pt modelId="{2CC927B4-CC1E-4DFE-A1FB-F9491028DB6C}" type="pres">
      <dgm:prSet presAssocID="{D1A00828-C756-4286-B608-E878B8898EC0}" presName="parentLin" presStyleCnt="0"/>
      <dgm:spPr/>
    </dgm:pt>
    <dgm:pt modelId="{068105D1-DFE7-4FD6-8F6F-DBF2F76DEF7D}" type="pres">
      <dgm:prSet presAssocID="{D1A00828-C756-4286-B608-E878B8898EC0}" presName="parentLeftMargin" presStyleLbl="node1" presStyleIdx="0" presStyleCnt="2"/>
      <dgm:spPr/>
    </dgm:pt>
    <dgm:pt modelId="{4340F6FB-1B71-48F5-B402-94303CBD0772}" type="pres">
      <dgm:prSet presAssocID="{D1A00828-C756-4286-B608-E878B8898EC0}" presName="parentText" presStyleLbl="node1" presStyleIdx="1" presStyleCnt="2" custScaleX="142857" custScaleY="239288">
        <dgm:presLayoutVars>
          <dgm:chMax val="0"/>
          <dgm:bulletEnabled val="1"/>
        </dgm:presLayoutVars>
      </dgm:prSet>
      <dgm:spPr/>
    </dgm:pt>
    <dgm:pt modelId="{F5472309-36BE-4689-A10F-A103CF99D5E7}" type="pres">
      <dgm:prSet presAssocID="{D1A00828-C756-4286-B608-E878B8898EC0}" presName="negativeSpace" presStyleCnt="0"/>
      <dgm:spPr/>
    </dgm:pt>
    <dgm:pt modelId="{F0F0339A-1786-4EA7-BAB4-883C4F89BD9B}" type="pres">
      <dgm:prSet presAssocID="{D1A00828-C756-4286-B608-E878B8898EC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11F4E16-A5CF-474A-829D-3C4F244FEA3A}" type="presOf" srcId="{D1A00828-C756-4286-B608-E878B8898EC0}" destId="{068105D1-DFE7-4FD6-8F6F-DBF2F76DEF7D}" srcOrd="0" destOrd="0" presId="urn:microsoft.com/office/officeart/2005/8/layout/list1"/>
    <dgm:cxn modelId="{69EB9228-6591-427A-A291-DED6C253AB64}" type="presOf" srcId="{0F589736-3972-49DA-82AA-D9D855833BEE}" destId="{7C4110CA-1B17-4834-AEDE-9A2ADA6CF9E2}" srcOrd="0" destOrd="0" presId="urn:microsoft.com/office/officeart/2005/8/layout/list1"/>
    <dgm:cxn modelId="{C3CC0F56-12FC-4123-8E3C-A626C4988990}" srcId="{0F589736-3972-49DA-82AA-D9D855833BEE}" destId="{47082C5D-2677-4529-8E22-625DDAF1C3DB}" srcOrd="0" destOrd="0" parTransId="{304EA4F0-8D27-4BF0-A410-99E9AFD72AC1}" sibTransId="{071FB0A9-7E8E-4C46-9299-07D36A240EB3}"/>
    <dgm:cxn modelId="{7F2275D4-76E1-44D9-83DC-14529F87CB4A}" type="presOf" srcId="{D1A00828-C756-4286-B608-E878B8898EC0}" destId="{4340F6FB-1B71-48F5-B402-94303CBD0772}" srcOrd="1" destOrd="0" presId="urn:microsoft.com/office/officeart/2005/8/layout/list1"/>
    <dgm:cxn modelId="{C9B998E1-E2C0-4E65-A28A-0A2882F42509}" srcId="{0F589736-3972-49DA-82AA-D9D855833BEE}" destId="{D1A00828-C756-4286-B608-E878B8898EC0}" srcOrd="1" destOrd="0" parTransId="{8D8E3BBD-5C4A-4B10-87E3-599080AF5930}" sibTransId="{33DD689E-7FBA-40DB-9965-EBC045DA7C86}"/>
    <dgm:cxn modelId="{0034B6F6-C26F-4612-A0A3-C5D83066B916}" type="presOf" srcId="{47082C5D-2677-4529-8E22-625DDAF1C3DB}" destId="{A1ED10E9-6EA2-45CD-9E94-0FFECAECCB24}" srcOrd="1" destOrd="0" presId="urn:microsoft.com/office/officeart/2005/8/layout/list1"/>
    <dgm:cxn modelId="{073687FA-D440-4C64-89BA-F90623AFA5E0}" type="presOf" srcId="{47082C5D-2677-4529-8E22-625DDAF1C3DB}" destId="{68E58A2A-A1C9-4B35-B50C-304392E5D505}" srcOrd="0" destOrd="0" presId="urn:microsoft.com/office/officeart/2005/8/layout/list1"/>
    <dgm:cxn modelId="{7AEBB907-0C4E-416D-9F9C-994BD6026AD2}" type="presParOf" srcId="{7C4110CA-1B17-4834-AEDE-9A2ADA6CF9E2}" destId="{35B44A8D-045E-48FE-AF0F-EC586393EE3F}" srcOrd="0" destOrd="0" presId="urn:microsoft.com/office/officeart/2005/8/layout/list1"/>
    <dgm:cxn modelId="{DD3381BA-D451-4544-AA8C-0F7C703905F0}" type="presParOf" srcId="{35B44A8D-045E-48FE-AF0F-EC586393EE3F}" destId="{68E58A2A-A1C9-4B35-B50C-304392E5D505}" srcOrd="0" destOrd="0" presId="urn:microsoft.com/office/officeart/2005/8/layout/list1"/>
    <dgm:cxn modelId="{5021CFF4-8CF0-45BC-8900-8489A79B76D2}" type="presParOf" srcId="{35B44A8D-045E-48FE-AF0F-EC586393EE3F}" destId="{A1ED10E9-6EA2-45CD-9E94-0FFECAECCB24}" srcOrd="1" destOrd="0" presId="urn:microsoft.com/office/officeart/2005/8/layout/list1"/>
    <dgm:cxn modelId="{AA67C2B1-29E8-493C-887F-C9F0532A7943}" type="presParOf" srcId="{7C4110CA-1B17-4834-AEDE-9A2ADA6CF9E2}" destId="{AA5C18FA-B7AF-4421-A64E-BE196C6D1916}" srcOrd="1" destOrd="0" presId="urn:microsoft.com/office/officeart/2005/8/layout/list1"/>
    <dgm:cxn modelId="{3FECAC40-ECB9-49B8-9279-BA547ACE7D96}" type="presParOf" srcId="{7C4110CA-1B17-4834-AEDE-9A2ADA6CF9E2}" destId="{D6B135D6-13F2-410D-BF89-D4869AC996DC}" srcOrd="2" destOrd="0" presId="urn:microsoft.com/office/officeart/2005/8/layout/list1"/>
    <dgm:cxn modelId="{4FFC8C87-02EC-45BA-8A63-79C3D70AA595}" type="presParOf" srcId="{7C4110CA-1B17-4834-AEDE-9A2ADA6CF9E2}" destId="{A8885287-1678-430C-9909-6777003A2EC7}" srcOrd="3" destOrd="0" presId="urn:microsoft.com/office/officeart/2005/8/layout/list1"/>
    <dgm:cxn modelId="{03A0B48F-7075-4189-A91A-3F28B678B7CB}" type="presParOf" srcId="{7C4110CA-1B17-4834-AEDE-9A2ADA6CF9E2}" destId="{2CC927B4-CC1E-4DFE-A1FB-F9491028DB6C}" srcOrd="4" destOrd="0" presId="urn:microsoft.com/office/officeart/2005/8/layout/list1"/>
    <dgm:cxn modelId="{953A22E6-339E-454F-8F16-EACAD5285786}" type="presParOf" srcId="{2CC927B4-CC1E-4DFE-A1FB-F9491028DB6C}" destId="{068105D1-DFE7-4FD6-8F6F-DBF2F76DEF7D}" srcOrd="0" destOrd="0" presId="urn:microsoft.com/office/officeart/2005/8/layout/list1"/>
    <dgm:cxn modelId="{1438750B-EE5C-4451-AF6A-8A506B1ED067}" type="presParOf" srcId="{2CC927B4-CC1E-4DFE-A1FB-F9491028DB6C}" destId="{4340F6FB-1B71-48F5-B402-94303CBD0772}" srcOrd="1" destOrd="0" presId="urn:microsoft.com/office/officeart/2005/8/layout/list1"/>
    <dgm:cxn modelId="{7654B258-8DC2-486F-9E93-FE1F03585EB1}" type="presParOf" srcId="{7C4110CA-1B17-4834-AEDE-9A2ADA6CF9E2}" destId="{F5472309-36BE-4689-A10F-A103CF99D5E7}" srcOrd="5" destOrd="0" presId="urn:microsoft.com/office/officeart/2005/8/layout/list1"/>
    <dgm:cxn modelId="{916795C5-8C08-4CC3-AAE0-8908E2F8DB41}" type="presParOf" srcId="{7C4110CA-1B17-4834-AEDE-9A2ADA6CF9E2}" destId="{F0F0339A-1786-4EA7-BAB4-883C4F89BD9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98912B-87F0-4EF1-AC2F-AD23D3013A79}" type="doc">
      <dgm:prSet loTypeId="urn:microsoft.com/office/officeart/2005/8/layout/chevron1" loCatId="process" qsTypeId="urn:microsoft.com/office/officeart/2005/8/quickstyle/3d1" qsCatId="3D" csTypeId="urn:microsoft.com/office/officeart/2005/8/colors/colorful1" csCatId="colorful" phldr="1"/>
      <dgm:spPr/>
    </dgm:pt>
    <dgm:pt modelId="{CF54E8CF-0960-425B-9A78-B00DB5922012}">
      <dgm:prSet phldrT="[Texto]"/>
      <dgm:spPr/>
      <dgm:t>
        <a:bodyPr/>
        <a:lstStyle/>
        <a:p>
          <a:r>
            <a:rPr lang="pt-BR" dirty="0"/>
            <a:t>+ Atenção no atendimento retirada rápida e suporte.</a:t>
          </a:r>
        </a:p>
      </dgm:t>
    </dgm:pt>
    <dgm:pt modelId="{8857E3FF-81D0-4CD3-B8F3-1E0687517FF7}" type="parTrans" cxnId="{67C11358-C52C-499D-B659-FA1A152C1320}">
      <dgm:prSet/>
      <dgm:spPr/>
      <dgm:t>
        <a:bodyPr/>
        <a:lstStyle/>
        <a:p>
          <a:endParaRPr lang="pt-BR"/>
        </a:p>
      </dgm:t>
    </dgm:pt>
    <dgm:pt modelId="{B8BC80EE-C0B1-4551-B991-91E781AA3329}" type="sibTrans" cxnId="{67C11358-C52C-499D-B659-FA1A152C1320}">
      <dgm:prSet/>
      <dgm:spPr/>
      <dgm:t>
        <a:bodyPr/>
        <a:lstStyle/>
        <a:p>
          <a:endParaRPr lang="pt-BR"/>
        </a:p>
      </dgm:t>
    </dgm:pt>
    <dgm:pt modelId="{D8C9254B-EC0A-43C6-B9C2-8A7B4CDD76A1}">
      <dgm:prSet phldrT="[Texto]"/>
      <dgm:spPr/>
      <dgm:t>
        <a:bodyPr/>
        <a:lstStyle/>
        <a:p>
          <a:r>
            <a:rPr lang="pt-BR" dirty="0"/>
            <a:t>Cumprimento de prazos de entrega, dar um janela que ñ seja desrespeitada</a:t>
          </a:r>
        </a:p>
      </dgm:t>
    </dgm:pt>
    <dgm:pt modelId="{5FAD65D2-B790-4107-AF07-8E5DCC4CFDCD}" type="parTrans" cxnId="{E31B7EC9-D1FE-490A-828A-50509645D697}">
      <dgm:prSet/>
      <dgm:spPr/>
      <dgm:t>
        <a:bodyPr/>
        <a:lstStyle/>
        <a:p>
          <a:endParaRPr lang="pt-BR"/>
        </a:p>
      </dgm:t>
    </dgm:pt>
    <dgm:pt modelId="{1B5ACEBB-60F8-4559-85C1-C3E6062FE20A}" type="sibTrans" cxnId="{E31B7EC9-D1FE-490A-828A-50509645D697}">
      <dgm:prSet/>
      <dgm:spPr/>
      <dgm:t>
        <a:bodyPr/>
        <a:lstStyle/>
        <a:p>
          <a:endParaRPr lang="pt-BR"/>
        </a:p>
      </dgm:t>
    </dgm:pt>
    <dgm:pt modelId="{6DE26AA1-46B3-41B6-8950-652EB382EB5F}">
      <dgm:prSet phldrT="[Texto]"/>
      <dgm:spPr/>
      <dgm:t>
        <a:bodyPr/>
        <a:lstStyle/>
        <a:p>
          <a:r>
            <a:rPr lang="pt-BR" dirty="0"/>
            <a:t>Providenciar Ouvidoria, busca de feedback sobre pedido.</a:t>
          </a:r>
        </a:p>
      </dgm:t>
    </dgm:pt>
    <dgm:pt modelId="{41172D61-F2E7-4DA4-964F-8F877298CB95}" type="parTrans" cxnId="{CA9D37D1-DBF3-452A-8381-75B469F5DB7B}">
      <dgm:prSet/>
      <dgm:spPr/>
      <dgm:t>
        <a:bodyPr/>
        <a:lstStyle/>
        <a:p>
          <a:endParaRPr lang="pt-BR"/>
        </a:p>
      </dgm:t>
    </dgm:pt>
    <dgm:pt modelId="{03139504-1C78-404D-B625-2AF15A039023}" type="sibTrans" cxnId="{CA9D37D1-DBF3-452A-8381-75B469F5DB7B}">
      <dgm:prSet/>
      <dgm:spPr/>
      <dgm:t>
        <a:bodyPr/>
        <a:lstStyle/>
        <a:p>
          <a:endParaRPr lang="pt-BR"/>
        </a:p>
      </dgm:t>
    </dgm:pt>
    <dgm:pt modelId="{BEAF6925-4D47-4768-9567-0A027B405575}" type="pres">
      <dgm:prSet presAssocID="{EA98912B-87F0-4EF1-AC2F-AD23D3013A79}" presName="Name0" presStyleCnt="0">
        <dgm:presLayoutVars>
          <dgm:dir/>
          <dgm:animLvl val="lvl"/>
          <dgm:resizeHandles val="exact"/>
        </dgm:presLayoutVars>
      </dgm:prSet>
      <dgm:spPr/>
    </dgm:pt>
    <dgm:pt modelId="{51EE9396-EDCA-42BC-B251-2746500B1991}" type="pres">
      <dgm:prSet presAssocID="{CF54E8CF-0960-425B-9A78-B00DB592201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247EA03-597A-4E3B-950B-C5F387384164}" type="pres">
      <dgm:prSet presAssocID="{B8BC80EE-C0B1-4551-B991-91E781AA3329}" presName="parTxOnlySpace" presStyleCnt="0"/>
      <dgm:spPr/>
    </dgm:pt>
    <dgm:pt modelId="{1BC9FC78-DA0F-4C0D-8F37-385747C25E60}" type="pres">
      <dgm:prSet presAssocID="{D8C9254B-EC0A-43C6-B9C2-8A7B4CDD76A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455969B-3BC1-46E1-843A-080296DC70BE}" type="pres">
      <dgm:prSet presAssocID="{1B5ACEBB-60F8-4559-85C1-C3E6062FE20A}" presName="parTxOnlySpace" presStyleCnt="0"/>
      <dgm:spPr/>
    </dgm:pt>
    <dgm:pt modelId="{59DB6C69-DC0F-4013-9F69-233335DA7B5D}" type="pres">
      <dgm:prSet presAssocID="{6DE26AA1-46B3-41B6-8950-652EB382EB5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88392B-9138-48CD-84B0-E9915AD181F9}" type="presOf" srcId="{CF54E8CF-0960-425B-9A78-B00DB5922012}" destId="{51EE9396-EDCA-42BC-B251-2746500B1991}" srcOrd="0" destOrd="0" presId="urn:microsoft.com/office/officeart/2005/8/layout/chevron1"/>
    <dgm:cxn modelId="{4A65ED5C-E211-4793-B55A-6E756E64A5BE}" type="presOf" srcId="{EA98912B-87F0-4EF1-AC2F-AD23D3013A79}" destId="{BEAF6925-4D47-4768-9567-0A027B405575}" srcOrd="0" destOrd="0" presId="urn:microsoft.com/office/officeart/2005/8/layout/chevron1"/>
    <dgm:cxn modelId="{67C11358-C52C-499D-B659-FA1A152C1320}" srcId="{EA98912B-87F0-4EF1-AC2F-AD23D3013A79}" destId="{CF54E8CF-0960-425B-9A78-B00DB5922012}" srcOrd="0" destOrd="0" parTransId="{8857E3FF-81D0-4CD3-B8F3-1E0687517FF7}" sibTransId="{B8BC80EE-C0B1-4551-B991-91E781AA3329}"/>
    <dgm:cxn modelId="{59BEF9A3-60CD-4D92-89AB-EA86EF2A98EB}" type="presOf" srcId="{6DE26AA1-46B3-41B6-8950-652EB382EB5F}" destId="{59DB6C69-DC0F-4013-9F69-233335DA7B5D}" srcOrd="0" destOrd="0" presId="urn:microsoft.com/office/officeart/2005/8/layout/chevron1"/>
    <dgm:cxn modelId="{3722D6AD-2EB4-4527-806D-CD9783838498}" type="presOf" srcId="{D8C9254B-EC0A-43C6-B9C2-8A7B4CDD76A1}" destId="{1BC9FC78-DA0F-4C0D-8F37-385747C25E60}" srcOrd="0" destOrd="0" presId="urn:microsoft.com/office/officeart/2005/8/layout/chevron1"/>
    <dgm:cxn modelId="{E31B7EC9-D1FE-490A-828A-50509645D697}" srcId="{EA98912B-87F0-4EF1-AC2F-AD23D3013A79}" destId="{D8C9254B-EC0A-43C6-B9C2-8A7B4CDD76A1}" srcOrd="1" destOrd="0" parTransId="{5FAD65D2-B790-4107-AF07-8E5DCC4CFDCD}" sibTransId="{1B5ACEBB-60F8-4559-85C1-C3E6062FE20A}"/>
    <dgm:cxn modelId="{CA9D37D1-DBF3-452A-8381-75B469F5DB7B}" srcId="{EA98912B-87F0-4EF1-AC2F-AD23D3013A79}" destId="{6DE26AA1-46B3-41B6-8950-652EB382EB5F}" srcOrd="2" destOrd="0" parTransId="{41172D61-F2E7-4DA4-964F-8F877298CB95}" sibTransId="{03139504-1C78-404D-B625-2AF15A039023}"/>
    <dgm:cxn modelId="{854A6B1D-4424-44C3-9C8A-C96ADF34331F}" type="presParOf" srcId="{BEAF6925-4D47-4768-9567-0A027B405575}" destId="{51EE9396-EDCA-42BC-B251-2746500B1991}" srcOrd="0" destOrd="0" presId="urn:microsoft.com/office/officeart/2005/8/layout/chevron1"/>
    <dgm:cxn modelId="{058C834B-673F-44DD-92F6-FBEBCC20DB49}" type="presParOf" srcId="{BEAF6925-4D47-4768-9567-0A027B405575}" destId="{1247EA03-597A-4E3B-950B-C5F387384164}" srcOrd="1" destOrd="0" presId="urn:microsoft.com/office/officeart/2005/8/layout/chevron1"/>
    <dgm:cxn modelId="{A220A82C-DE03-4601-9CFC-052487A6CB92}" type="presParOf" srcId="{BEAF6925-4D47-4768-9567-0A027B405575}" destId="{1BC9FC78-DA0F-4C0D-8F37-385747C25E60}" srcOrd="2" destOrd="0" presId="urn:microsoft.com/office/officeart/2005/8/layout/chevron1"/>
    <dgm:cxn modelId="{C29E662B-FB03-498F-AA55-FD5DD162A5E3}" type="presParOf" srcId="{BEAF6925-4D47-4768-9567-0A027B405575}" destId="{8455969B-3BC1-46E1-843A-080296DC70BE}" srcOrd="3" destOrd="0" presId="urn:microsoft.com/office/officeart/2005/8/layout/chevron1"/>
    <dgm:cxn modelId="{AE61D74B-7FC8-499B-852B-6FD31E0D41AF}" type="presParOf" srcId="{BEAF6925-4D47-4768-9567-0A027B405575}" destId="{59DB6C69-DC0F-4013-9F69-233335DA7B5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98912B-87F0-4EF1-AC2F-AD23D3013A79}" type="doc">
      <dgm:prSet loTypeId="urn:microsoft.com/office/officeart/2005/8/layout/chevron1" loCatId="process" qsTypeId="urn:microsoft.com/office/officeart/2005/8/quickstyle/3d1" qsCatId="3D" csTypeId="urn:microsoft.com/office/officeart/2005/8/colors/colorful1" csCatId="colorful" phldr="1"/>
      <dgm:spPr/>
    </dgm:pt>
    <dgm:pt modelId="{CF54E8CF-0960-425B-9A78-B00DB5922012}">
      <dgm:prSet phldrT="[Texto]"/>
      <dgm:spPr/>
      <dgm:t>
        <a:bodyPr/>
        <a:lstStyle/>
        <a:p>
          <a:r>
            <a:rPr lang="pt-BR" dirty="0"/>
            <a:t>Rever a API de pagamento, clientes afirmam cancelar pedido por erros em </a:t>
          </a:r>
          <a:r>
            <a:rPr lang="pt-BR" dirty="0" err="1"/>
            <a:t>pg</a:t>
          </a:r>
          <a:r>
            <a:rPr lang="pt-BR" dirty="0"/>
            <a:t> c/ cartão +Inter.</a:t>
          </a:r>
        </a:p>
      </dgm:t>
    </dgm:pt>
    <dgm:pt modelId="{8857E3FF-81D0-4CD3-B8F3-1E0687517FF7}" type="parTrans" cxnId="{67C11358-C52C-499D-B659-FA1A152C1320}">
      <dgm:prSet/>
      <dgm:spPr/>
      <dgm:t>
        <a:bodyPr/>
        <a:lstStyle/>
        <a:p>
          <a:endParaRPr lang="pt-BR"/>
        </a:p>
      </dgm:t>
    </dgm:pt>
    <dgm:pt modelId="{B8BC80EE-C0B1-4551-B991-91E781AA3329}" type="sibTrans" cxnId="{67C11358-C52C-499D-B659-FA1A152C1320}">
      <dgm:prSet/>
      <dgm:spPr/>
      <dgm:t>
        <a:bodyPr/>
        <a:lstStyle/>
        <a:p>
          <a:endParaRPr lang="pt-BR"/>
        </a:p>
      </dgm:t>
    </dgm:pt>
    <dgm:pt modelId="{D8C9254B-EC0A-43C6-B9C2-8A7B4CDD76A1}">
      <dgm:prSet phldrT="[Texto]"/>
      <dgm:spPr/>
      <dgm:t>
        <a:bodyPr/>
        <a:lstStyle/>
        <a:p>
          <a:r>
            <a:rPr lang="pt-BR" dirty="0"/>
            <a:t>Cuidado e respeito aos prazos de entrega, dar um janela que ñ seja desrespeitada</a:t>
          </a:r>
        </a:p>
      </dgm:t>
    </dgm:pt>
    <dgm:pt modelId="{5FAD65D2-B790-4107-AF07-8E5DCC4CFDCD}" type="parTrans" cxnId="{E31B7EC9-D1FE-490A-828A-50509645D697}">
      <dgm:prSet/>
      <dgm:spPr/>
      <dgm:t>
        <a:bodyPr/>
        <a:lstStyle/>
        <a:p>
          <a:endParaRPr lang="pt-BR"/>
        </a:p>
      </dgm:t>
    </dgm:pt>
    <dgm:pt modelId="{1B5ACEBB-60F8-4559-85C1-C3E6062FE20A}" type="sibTrans" cxnId="{E31B7EC9-D1FE-490A-828A-50509645D697}">
      <dgm:prSet/>
      <dgm:spPr/>
      <dgm:t>
        <a:bodyPr/>
        <a:lstStyle/>
        <a:p>
          <a:endParaRPr lang="pt-BR"/>
        </a:p>
      </dgm:t>
    </dgm:pt>
    <dgm:pt modelId="{6DE26AA1-46B3-41B6-8950-652EB382EB5F}">
      <dgm:prSet phldrT="[Texto]"/>
      <dgm:spPr/>
      <dgm:t>
        <a:bodyPr/>
        <a:lstStyle/>
        <a:p>
          <a:r>
            <a:rPr lang="pt-BR" dirty="0"/>
            <a:t>Sugestões de Marketing com “Barão da piscadinha”</a:t>
          </a:r>
        </a:p>
      </dgm:t>
    </dgm:pt>
    <dgm:pt modelId="{41172D61-F2E7-4DA4-964F-8F877298CB95}" type="parTrans" cxnId="{CA9D37D1-DBF3-452A-8381-75B469F5DB7B}">
      <dgm:prSet/>
      <dgm:spPr/>
      <dgm:t>
        <a:bodyPr/>
        <a:lstStyle/>
        <a:p>
          <a:endParaRPr lang="pt-BR"/>
        </a:p>
      </dgm:t>
    </dgm:pt>
    <dgm:pt modelId="{03139504-1C78-404D-B625-2AF15A039023}" type="sibTrans" cxnId="{CA9D37D1-DBF3-452A-8381-75B469F5DB7B}">
      <dgm:prSet/>
      <dgm:spPr/>
      <dgm:t>
        <a:bodyPr/>
        <a:lstStyle/>
        <a:p>
          <a:endParaRPr lang="pt-BR"/>
        </a:p>
      </dgm:t>
    </dgm:pt>
    <dgm:pt modelId="{BEAF6925-4D47-4768-9567-0A027B405575}" type="pres">
      <dgm:prSet presAssocID="{EA98912B-87F0-4EF1-AC2F-AD23D3013A79}" presName="Name0" presStyleCnt="0">
        <dgm:presLayoutVars>
          <dgm:dir/>
          <dgm:animLvl val="lvl"/>
          <dgm:resizeHandles val="exact"/>
        </dgm:presLayoutVars>
      </dgm:prSet>
      <dgm:spPr/>
    </dgm:pt>
    <dgm:pt modelId="{51EE9396-EDCA-42BC-B251-2746500B1991}" type="pres">
      <dgm:prSet presAssocID="{CF54E8CF-0960-425B-9A78-B00DB592201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247EA03-597A-4E3B-950B-C5F387384164}" type="pres">
      <dgm:prSet presAssocID="{B8BC80EE-C0B1-4551-B991-91E781AA3329}" presName="parTxOnlySpace" presStyleCnt="0"/>
      <dgm:spPr/>
    </dgm:pt>
    <dgm:pt modelId="{1BC9FC78-DA0F-4C0D-8F37-385747C25E60}" type="pres">
      <dgm:prSet presAssocID="{D8C9254B-EC0A-43C6-B9C2-8A7B4CDD76A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455969B-3BC1-46E1-843A-080296DC70BE}" type="pres">
      <dgm:prSet presAssocID="{1B5ACEBB-60F8-4559-85C1-C3E6062FE20A}" presName="parTxOnlySpace" presStyleCnt="0"/>
      <dgm:spPr/>
    </dgm:pt>
    <dgm:pt modelId="{59DB6C69-DC0F-4013-9F69-233335DA7B5D}" type="pres">
      <dgm:prSet presAssocID="{6DE26AA1-46B3-41B6-8950-652EB382EB5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688392B-9138-48CD-84B0-E9915AD181F9}" type="presOf" srcId="{CF54E8CF-0960-425B-9A78-B00DB5922012}" destId="{51EE9396-EDCA-42BC-B251-2746500B1991}" srcOrd="0" destOrd="0" presId="urn:microsoft.com/office/officeart/2005/8/layout/chevron1"/>
    <dgm:cxn modelId="{4A65ED5C-E211-4793-B55A-6E756E64A5BE}" type="presOf" srcId="{EA98912B-87F0-4EF1-AC2F-AD23D3013A79}" destId="{BEAF6925-4D47-4768-9567-0A027B405575}" srcOrd="0" destOrd="0" presId="urn:microsoft.com/office/officeart/2005/8/layout/chevron1"/>
    <dgm:cxn modelId="{67C11358-C52C-499D-B659-FA1A152C1320}" srcId="{EA98912B-87F0-4EF1-AC2F-AD23D3013A79}" destId="{CF54E8CF-0960-425B-9A78-B00DB5922012}" srcOrd="0" destOrd="0" parTransId="{8857E3FF-81D0-4CD3-B8F3-1E0687517FF7}" sibTransId="{B8BC80EE-C0B1-4551-B991-91E781AA3329}"/>
    <dgm:cxn modelId="{59BEF9A3-60CD-4D92-89AB-EA86EF2A98EB}" type="presOf" srcId="{6DE26AA1-46B3-41B6-8950-652EB382EB5F}" destId="{59DB6C69-DC0F-4013-9F69-233335DA7B5D}" srcOrd="0" destOrd="0" presId="urn:microsoft.com/office/officeart/2005/8/layout/chevron1"/>
    <dgm:cxn modelId="{3722D6AD-2EB4-4527-806D-CD9783838498}" type="presOf" srcId="{D8C9254B-EC0A-43C6-B9C2-8A7B4CDD76A1}" destId="{1BC9FC78-DA0F-4C0D-8F37-385747C25E60}" srcOrd="0" destOrd="0" presId="urn:microsoft.com/office/officeart/2005/8/layout/chevron1"/>
    <dgm:cxn modelId="{E31B7EC9-D1FE-490A-828A-50509645D697}" srcId="{EA98912B-87F0-4EF1-AC2F-AD23D3013A79}" destId="{D8C9254B-EC0A-43C6-B9C2-8A7B4CDD76A1}" srcOrd="1" destOrd="0" parTransId="{5FAD65D2-B790-4107-AF07-8E5DCC4CFDCD}" sibTransId="{1B5ACEBB-60F8-4559-85C1-C3E6062FE20A}"/>
    <dgm:cxn modelId="{CA9D37D1-DBF3-452A-8381-75B469F5DB7B}" srcId="{EA98912B-87F0-4EF1-AC2F-AD23D3013A79}" destId="{6DE26AA1-46B3-41B6-8950-652EB382EB5F}" srcOrd="2" destOrd="0" parTransId="{41172D61-F2E7-4DA4-964F-8F877298CB95}" sibTransId="{03139504-1C78-404D-B625-2AF15A039023}"/>
    <dgm:cxn modelId="{854A6B1D-4424-44C3-9C8A-C96ADF34331F}" type="presParOf" srcId="{BEAF6925-4D47-4768-9567-0A027B405575}" destId="{51EE9396-EDCA-42BC-B251-2746500B1991}" srcOrd="0" destOrd="0" presId="urn:microsoft.com/office/officeart/2005/8/layout/chevron1"/>
    <dgm:cxn modelId="{058C834B-673F-44DD-92F6-FBEBCC20DB49}" type="presParOf" srcId="{BEAF6925-4D47-4768-9567-0A027B405575}" destId="{1247EA03-597A-4E3B-950B-C5F387384164}" srcOrd="1" destOrd="0" presId="urn:microsoft.com/office/officeart/2005/8/layout/chevron1"/>
    <dgm:cxn modelId="{A220A82C-DE03-4601-9CFC-052487A6CB92}" type="presParOf" srcId="{BEAF6925-4D47-4768-9567-0A027B405575}" destId="{1BC9FC78-DA0F-4C0D-8F37-385747C25E60}" srcOrd="2" destOrd="0" presId="urn:microsoft.com/office/officeart/2005/8/layout/chevron1"/>
    <dgm:cxn modelId="{C29E662B-FB03-498F-AA55-FD5DD162A5E3}" type="presParOf" srcId="{BEAF6925-4D47-4768-9567-0A027B405575}" destId="{8455969B-3BC1-46E1-843A-080296DC70BE}" srcOrd="3" destOrd="0" presId="urn:microsoft.com/office/officeart/2005/8/layout/chevron1"/>
    <dgm:cxn modelId="{AE61D74B-7FC8-499B-852B-6FD31E0D41AF}" type="presParOf" srcId="{BEAF6925-4D47-4768-9567-0A027B405575}" destId="{59DB6C69-DC0F-4013-9F69-233335DA7B5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135D6-13F2-410D-BF89-D4869AC996DC}">
      <dsp:nvSpPr>
        <dsp:cNvPr id="0" name=""/>
        <dsp:cNvSpPr/>
      </dsp:nvSpPr>
      <dsp:spPr>
        <a:xfrm>
          <a:off x="0" y="989617"/>
          <a:ext cx="229688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D10E9-6EA2-45CD-9E94-0FFECAECCB24}">
      <dsp:nvSpPr>
        <dsp:cNvPr id="0" name=""/>
        <dsp:cNvSpPr/>
      </dsp:nvSpPr>
      <dsp:spPr>
        <a:xfrm>
          <a:off x="109348" y="8159"/>
          <a:ext cx="2186972" cy="12323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772" tIns="0" rIns="607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Qualidade das Entregas e Cupons</a:t>
          </a:r>
        </a:p>
      </dsp:txBody>
      <dsp:txXfrm>
        <a:off x="169508" y="68319"/>
        <a:ext cx="2066652" cy="1112058"/>
      </dsp:txXfrm>
    </dsp:sp>
    <dsp:sp modelId="{F0F0339A-1786-4EA7-BAB4-883C4F89BD9B}">
      <dsp:nvSpPr>
        <dsp:cNvPr id="0" name=""/>
        <dsp:cNvSpPr/>
      </dsp:nvSpPr>
      <dsp:spPr>
        <a:xfrm>
          <a:off x="0" y="2459740"/>
          <a:ext cx="229688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0F6FB-1B71-48F5-B402-94303CBD0772}">
      <dsp:nvSpPr>
        <dsp:cNvPr id="0" name=""/>
        <dsp:cNvSpPr/>
      </dsp:nvSpPr>
      <dsp:spPr>
        <a:xfrm>
          <a:off x="109348" y="1509817"/>
          <a:ext cx="2186972" cy="12008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772" tIns="0" rIns="607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Movimento de insatisfação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(Gabriel Monteiro)</a:t>
          </a:r>
        </a:p>
      </dsp:txBody>
      <dsp:txXfrm>
        <a:off x="167968" y="1568437"/>
        <a:ext cx="2069732" cy="1083602"/>
      </dsp:txXfrm>
    </dsp:sp>
    <dsp:sp modelId="{061BF8FD-6638-43AA-A26B-966CB2F4102C}">
      <dsp:nvSpPr>
        <dsp:cNvPr id="0" name=""/>
        <dsp:cNvSpPr/>
      </dsp:nvSpPr>
      <dsp:spPr>
        <a:xfrm>
          <a:off x="0" y="3747183"/>
          <a:ext cx="229688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51154-C2FE-4BFF-9FBB-597CCD0CEB89}">
      <dsp:nvSpPr>
        <dsp:cNvPr id="0" name=""/>
        <dsp:cNvSpPr/>
      </dsp:nvSpPr>
      <dsp:spPr>
        <a:xfrm flipH="1">
          <a:off x="108900" y="2979940"/>
          <a:ext cx="2186202" cy="10181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772" tIns="0" rIns="607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Itens para churrasco</a:t>
          </a:r>
        </a:p>
      </dsp:txBody>
      <dsp:txXfrm>
        <a:off x="158603" y="3029643"/>
        <a:ext cx="2086796" cy="918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135D6-13F2-410D-BF89-D4869AC996DC}">
      <dsp:nvSpPr>
        <dsp:cNvPr id="0" name=""/>
        <dsp:cNvSpPr/>
      </dsp:nvSpPr>
      <dsp:spPr>
        <a:xfrm>
          <a:off x="0" y="1444531"/>
          <a:ext cx="229688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D10E9-6EA2-45CD-9E94-0FFECAECCB24}">
      <dsp:nvSpPr>
        <dsp:cNvPr id="0" name=""/>
        <dsp:cNvSpPr/>
      </dsp:nvSpPr>
      <dsp:spPr>
        <a:xfrm>
          <a:off x="109348" y="58943"/>
          <a:ext cx="2186972" cy="1739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772" tIns="0" rIns="607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Campanha Marketing c/ </a:t>
          </a:r>
          <a:r>
            <a:rPr lang="pt-BR" sz="1600" kern="1200" dirty="0" err="1"/>
            <a:t>Anitta</a:t>
          </a:r>
          <a:r>
            <a:rPr lang="pt-BR" sz="1600" kern="1200" dirty="0"/>
            <a:t>.</a:t>
          </a:r>
        </a:p>
      </dsp:txBody>
      <dsp:txXfrm>
        <a:off x="194279" y="143874"/>
        <a:ext cx="2017110" cy="1569966"/>
      </dsp:txXfrm>
    </dsp:sp>
    <dsp:sp modelId="{F0F0339A-1786-4EA7-BAB4-883C4F89BD9B}">
      <dsp:nvSpPr>
        <dsp:cNvPr id="0" name=""/>
        <dsp:cNvSpPr/>
      </dsp:nvSpPr>
      <dsp:spPr>
        <a:xfrm>
          <a:off x="0" y="3519999"/>
          <a:ext cx="2296884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0F6FB-1B71-48F5-B402-94303CBD0772}">
      <dsp:nvSpPr>
        <dsp:cNvPr id="0" name=""/>
        <dsp:cNvSpPr/>
      </dsp:nvSpPr>
      <dsp:spPr>
        <a:xfrm>
          <a:off x="109348" y="2178931"/>
          <a:ext cx="2186972" cy="16953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772" tIns="0" rIns="6077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Reclamações e conversas paralelas.</a:t>
          </a:r>
        </a:p>
      </dsp:txBody>
      <dsp:txXfrm>
        <a:off x="192106" y="2261689"/>
        <a:ext cx="2021456" cy="1529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E9396-EDCA-42BC-B251-2746500B1991}">
      <dsp:nvSpPr>
        <dsp:cNvPr id="0" name=""/>
        <dsp:cNvSpPr/>
      </dsp:nvSpPr>
      <dsp:spPr>
        <a:xfrm>
          <a:off x="3099" y="863006"/>
          <a:ext cx="3776683" cy="151067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+ Atenção no atendimento retirada rápida e suporte.</a:t>
          </a:r>
        </a:p>
      </dsp:txBody>
      <dsp:txXfrm>
        <a:off x="758436" y="863006"/>
        <a:ext cx="2266010" cy="1510673"/>
      </dsp:txXfrm>
    </dsp:sp>
    <dsp:sp modelId="{1BC9FC78-DA0F-4C0D-8F37-385747C25E60}">
      <dsp:nvSpPr>
        <dsp:cNvPr id="0" name=""/>
        <dsp:cNvSpPr/>
      </dsp:nvSpPr>
      <dsp:spPr>
        <a:xfrm>
          <a:off x="3402114" y="863006"/>
          <a:ext cx="3776683" cy="151067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Cumprimento de prazos de entrega, dar um janela que ñ seja desrespeitada</a:t>
          </a:r>
        </a:p>
      </dsp:txBody>
      <dsp:txXfrm>
        <a:off x="4157451" y="863006"/>
        <a:ext cx="2266010" cy="1510673"/>
      </dsp:txXfrm>
    </dsp:sp>
    <dsp:sp modelId="{59DB6C69-DC0F-4013-9F69-233335DA7B5D}">
      <dsp:nvSpPr>
        <dsp:cNvPr id="0" name=""/>
        <dsp:cNvSpPr/>
      </dsp:nvSpPr>
      <dsp:spPr>
        <a:xfrm>
          <a:off x="6801129" y="863006"/>
          <a:ext cx="3776683" cy="151067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Providenciar Ouvidoria, busca de feedback sobre pedido.</a:t>
          </a:r>
        </a:p>
      </dsp:txBody>
      <dsp:txXfrm>
        <a:off x="7556466" y="863006"/>
        <a:ext cx="2266010" cy="151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E9396-EDCA-42BC-B251-2746500B1991}">
      <dsp:nvSpPr>
        <dsp:cNvPr id="0" name=""/>
        <dsp:cNvSpPr/>
      </dsp:nvSpPr>
      <dsp:spPr>
        <a:xfrm>
          <a:off x="3099" y="863006"/>
          <a:ext cx="3776683" cy="151067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Rever a API de pagamento, clientes afirmam cancelar pedido por erros em </a:t>
          </a:r>
          <a:r>
            <a:rPr lang="pt-BR" sz="2000" kern="1200" dirty="0" err="1"/>
            <a:t>pg</a:t>
          </a:r>
          <a:r>
            <a:rPr lang="pt-BR" sz="2000" kern="1200" dirty="0"/>
            <a:t> c/ cartão +Inter.</a:t>
          </a:r>
        </a:p>
      </dsp:txBody>
      <dsp:txXfrm>
        <a:off x="758436" y="863006"/>
        <a:ext cx="2266010" cy="1510673"/>
      </dsp:txXfrm>
    </dsp:sp>
    <dsp:sp modelId="{1BC9FC78-DA0F-4C0D-8F37-385747C25E60}">
      <dsp:nvSpPr>
        <dsp:cNvPr id="0" name=""/>
        <dsp:cNvSpPr/>
      </dsp:nvSpPr>
      <dsp:spPr>
        <a:xfrm>
          <a:off x="3402114" y="863006"/>
          <a:ext cx="3776683" cy="151067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Cuidado e respeito aos prazos de entrega, dar um janela que ñ seja desrespeitada</a:t>
          </a:r>
        </a:p>
      </dsp:txBody>
      <dsp:txXfrm>
        <a:off x="4157451" y="863006"/>
        <a:ext cx="2266010" cy="1510673"/>
      </dsp:txXfrm>
    </dsp:sp>
    <dsp:sp modelId="{59DB6C69-DC0F-4013-9F69-233335DA7B5D}">
      <dsp:nvSpPr>
        <dsp:cNvPr id="0" name=""/>
        <dsp:cNvSpPr/>
      </dsp:nvSpPr>
      <dsp:spPr>
        <a:xfrm>
          <a:off x="6801129" y="863006"/>
          <a:ext cx="3776683" cy="151067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Sugestões de Marketing com “Barão da piscadinha”</a:t>
          </a:r>
        </a:p>
      </dsp:txBody>
      <dsp:txXfrm>
        <a:off x="7556466" y="863006"/>
        <a:ext cx="2266010" cy="1510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777D35-62E0-4ADA-A544-0FF8CE93EFA3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F727BD-530A-46F6-89AA-0169182CFF12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58BA592B-0EA4-40D4-A1E4-71971A215A20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FAB73BC-B049-4115-A692-8D63A059BFB8}" type="slidenum">
              <a:rPr lang="pt-BR" noProof="1" smtClean="0"/>
              <a:t>‹nº›</a:t>
            </a:fld>
            <a:endParaRPr lang="pt-BR" noProof="1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8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D014EE-1076-4685-AE78-7B1C143CD568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7969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238825-B43B-4B14-B624-1C85BDF721B5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61253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71EC9B-CAF5-4D8C-962A-CE3A64DB1FC2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438913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9CDA04-3929-4D47-933D-1E3D28969575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t>‹nº›</a:t>
            </a:fld>
            <a:endParaRPr lang="pt-BR" noProof="1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3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71EC9B-CAF5-4D8C-962A-CE3A64DB1FC2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4986138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B593EC-2F08-44C6-ABE6-DDD998346E60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83511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71EC9B-CAF5-4D8C-962A-CE3A64DB1FC2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580126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71EC9B-CAF5-4D8C-962A-CE3A64DB1FC2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6399759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E18BF6-C54B-4774-B74E-64B13634CEBD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6291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6459E-9F7E-4AD8-ABE1-A057363D4744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84739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8071EC9B-CAF5-4D8C-962A-CE3A64DB1FC2}" type="datetime1">
              <a:rPr lang="pt-BR" noProof="1" smtClean="0"/>
              <a:t>04/04/2022</a:t>
            </a:fld>
            <a:endParaRPr lang="pt-BR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pt-BR" noProof="1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23549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ciscofabio/Cluster_texto_NLT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JPG"/><Relationship Id="rId17" Type="http://schemas.microsoft.com/office/2007/relationships/diagramDrawing" Target="../diagrams/drawing2.xml"/><Relationship Id="rId2" Type="http://schemas.openxmlformats.org/officeDocument/2006/relationships/image" Target="../media/image3.JPG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JP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2.xml"/><Relationship Id="rId10" Type="http://schemas.openxmlformats.org/officeDocument/2006/relationships/image" Target="../media/image6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G"/><Relationship Id="rId1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A100E2E-8B51-4DBE-8C21-AF5315757B7D}"/>
              </a:ext>
            </a:extLst>
          </p:cNvPr>
          <p:cNvSpPr/>
          <p:nvPr/>
        </p:nvSpPr>
        <p:spPr>
          <a:xfrm>
            <a:off x="4069724" y="2396879"/>
            <a:ext cx="8023537" cy="32569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noProof="1">
                <a:solidFill>
                  <a:schemeClr val="bg1"/>
                </a:solidFill>
              </a:rPr>
              <a:t>Cluster de texto – twint | nltk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pt-BR" sz="2400" b="1" noProof="1">
                <a:solidFill>
                  <a:schemeClr val="bg1"/>
                </a:solidFill>
              </a:rPr>
              <a:t>Analise de tweets discursões sobre MAGAZINE LUIZA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0677787-F61E-4EC3-AEB1-A0D9CAB52756}"/>
              </a:ext>
            </a:extLst>
          </p:cNvPr>
          <p:cNvSpPr/>
          <p:nvPr/>
        </p:nvSpPr>
        <p:spPr>
          <a:xfrm>
            <a:off x="1712890" y="5702375"/>
            <a:ext cx="10380371" cy="9835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A2B07AA-0F80-4F4A-A013-C2D990F9012C}"/>
              </a:ext>
            </a:extLst>
          </p:cNvPr>
          <p:cNvSpPr txBox="1">
            <a:spLocks/>
          </p:cNvSpPr>
          <p:nvPr/>
        </p:nvSpPr>
        <p:spPr>
          <a:xfrm>
            <a:off x="2977460" y="6000237"/>
            <a:ext cx="7501650" cy="514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FÁBIO – RA: 2186324018 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FE0C8-861F-4F1B-9690-AA1DB79F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41811"/>
            <a:ext cx="9875520" cy="1356360"/>
          </a:xfrm>
        </p:spPr>
        <p:txBody>
          <a:bodyPr/>
          <a:lstStyle/>
          <a:p>
            <a:r>
              <a:rPr lang="pt-BR" b="1" noProof="1">
                <a:solidFill>
                  <a:srgbClr val="084772"/>
                </a:solidFill>
              </a:rPr>
              <a:t>CONTEXTO PARA O NEGÓCIO </a:t>
            </a:r>
            <a:endParaRPr lang="pt-BR" b="1" dirty="0">
              <a:solidFill>
                <a:srgbClr val="084772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2E9D5B5-F94F-4088-B3CA-3F194866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98171"/>
            <a:ext cx="9872871" cy="4659086"/>
          </a:xfrm>
          <a:solidFill>
            <a:schemeClr val="bg2"/>
          </a:solidFill>
          <a:effectLst/>
        </p:spPr>
        <p:txBody>
          <a:bodyPr>
            <a:normAutofit lnSpcReduction="10000"/>
          </a:bodyPr>
          <a:lstStyle/>
          <a:p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FOI REALIZADO RASPAGEM DOS DADOS SOBRE </a:t>
            </a:r>
            <a:r>
              <a:rPr lang="pt-BR" sz="2100" dirty="0">
                <a:solidFill>
                  <a:srgbClr val="002060"/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“MAGAZINE LUIZA”</a:t>
            </a:r>
          </a:p>
          <a:p>
            <a:pPr marL="45720" indent="0">
              <a:buNone/>
            </a:pP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DO TWEETER NO PERÍODO DE </a:t>
            </a:r>
            <a:r>
              <a:rPr lang="pt-BR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01/01/2022</a:t>
            </a: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 Á </a:t>
            </a:r>
            <a:r>
              <a:rPr lang="pt-BR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02/04/2022, </a:t>
            </a: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A BASE TEM UM TOTAL DE </a:t>
            </a:r>
            <a:r>
              <a:rPr lang="pt-BR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1872</a:t>
            </a: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 TWEETS.</a:t>
            </a:r>
          </a:p>
          <a:p>
            <a:pPr marL="45720" indent="0">
              <a:buNone/>
            </a:pPr>
            <a:endParaRPr lang="pt-BR" sz="5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cs typeface="Albany AMT" panose="020B0604020202020204" pitchFamily="34" charset="0"/>
            </a:endParaRPr>
          </a:p>
          <a:p>
            <a:pPr marL="45720" indent="0">
              <a:buNone/>
            </a:pP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O Objetivo é gerar insights principalmente para:</a:t>
            </a:r>
          </a:p>
          <a:p>
            <a:pPr marL="45720" indent="0">
              <a:buNone/>
            </a:pPr>
            <a:r>
              <a:rPr lang="pt-BR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VENDAS, MARKETING, ENTREGAS, ATENDIMENTO.</a:t>
            </a:r>
          </a:p>
          <a:p>
            <a:pPr marL="45720" indent="0">
              <a:buNone/>
            </a:pPr>
            <a:endParaRPr lang="pt-BR" sz="5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cs typeface="Albany AMT" panose="020B0604020202020204" pitchFamily="34" charset="0"/>
            </a:endParaRPr>
          </a:p>
          <a:p>
            <a:pPr marL="45720" indent="0">
              <a:buNone/>
            </a:pP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Para  o </a:t>
            </a:r>
            <a:r>
              <a:rPr lang="pt-BR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Scraping</a:t>
            </a: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 foi utilizado a biblioteca </a:t>
            </a:r>
            <a:r>
              <a:rPr lang="pt-BR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twint</a:t>
            </a:r>
            <a:r>
              <a:rPr lang="pt-BR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 </a:t>
            </a: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 no </a:t>
            </a:r>
            <a:r>
              <a:rPr lang="pt-BR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Jupyter</a:t>
            </a: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.</a:t>
            </a:r>
          </a:p>
          <a:p>
            <a:pPr marL="45720" indent="0">
              <a:buNone/>
            </a:pP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Processamento de linguagem natural c/ NLTK | beautifulsoup4, foi criado função para limpar os </a:t>
            </a:r>
            <a:r>
              <a:rPr lang="pt-BR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emojis</a:t>
            </a: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 com </a:t>
            </a:r>
            <a:r>
              <a:rPr lang="pt-BR" sz="2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demoji</a:t>
            </a:r>
            <a:r>
              <a:rPr lang="pt-BR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.</a:t>
            </a:r>
          </a:p>
          <a:p>
            <a:pPr marL="45720" indent="0">
              <a:buNone/>
            </a:pPr>
            <a:endParaRPr lang="pt-BR" sz="21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cs typeface="Albany AMT" panose="020B0604020202020204" pitchFamily="34" charset="0"/>
            </a:endParaRPr>
          </a:p>
          <a:p>
            <a:pPr marL="45720" indent="0">
              <a:buNone/>
            </a:pPr>
            <a:r>
              <a:rPr lang="pt-BR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Github</a:t>
            </a:r>
            <a:r>
              <a:rPr lang="pt-B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: </a:t>
            </a:r>
            <a:r>
              <a:rPr lang="pt-BR" sz="2100" dirty="0">
                <a:solidFill>
                  <a:srgbClr val="002060"/>
                </a:solidFill>
                <a:latin typeface="Arial Rounded MT Bold" panose="020F0704030504030204" pitchFamily="34" charset="0"/>
                <a:cs typeface="Albany AMT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https://github.com/franciscofabio/Cluster_texto_NLTK</a:t>
            </a:r>
            <a:endParaRPr lang="pt-BR" sz="2100" dirty="0">
              <a:solidFill>
                <a:srgbClr val="002060"/>
              </a:solidFill>
              <a:latin typeface="Arial Rounded MT Bold" panose="020F0704030504030204" pitchFamily="34" charset="0"/>
              <a:cs typeface="Albany A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3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FE0C8-861F-4F1B-9690-AA1DB79F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52697"/>
            <a:ext cx="9875520" cy="1356360"/>
          </a:xfrm>
        </p:spPr>
        <p:txBody>
          <a:bodyPr/>
          <a:lstStyle/>
          <a:p>
            <a:r>
              <a:rPr lang="pt-BR" b="1" noProof="1">
                <a:solidFill>
                  <a:srgbClr val="084772"/>
                </a:solidFill>
              </a:rPr>
              <a:t>MODELO</a:t>
            </a:r>
            <a:endParaRPr lang="pt-BR" b="1" dirty="0">
              <a:solidFill>
                <a:srgbClr val="084772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2E9D5B5-F94F-4088-B3CA-3F194866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09057"/>
            <a:ext cx="6389914" cy="4038600"/>
          </a:xfrm>
          <a:solidFill>
            <a:schemeClr val="bg2"/>
          </a:solidFill>
          <a:effectLst/>
        </p:spPr>
        <p:txBody>
          <a:bodyPr>
            <a:normAutofit/>
          </a:bodyPr>
          <a:lstStyle/>
          <a:p>
            <a:pPr algn="just"/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Para gerar o modelo foi realizado teste de curva de cotovelo ou </a:t>
            </a:r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“The </a:t>
            </a:r>
            <a:r>
              <a:rPr lang="pt-BR" sz="2100" b="1" dirty="0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Elbow</a:t>
            </a:r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 </a:t>
            </a:r>
            <a:r>
              <a:rPr lang="pt-BR" sz="2100" b="1" dirty="0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Method</a:t>
            </a:r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” 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para escolha do melhor número de clusters </a:t>
            </a:r>
            <a:r>
              <a:rPr lang="pt-BR" sz="2100" dirty="0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Kmeans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, foi validado através do </a:t>
            </a:r>
            <a:r>
              <a:rPr lang="pt-BR" sz="2100" dirty="0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Nbclust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, distancia euclidiana e </a:t>
            </a:r>
            <a:r>
              <a:rPr lang="pt-BR" sz="2100" b="1" dirty="0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gap_stat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 no R, assim definindo </a:t>
            </a:r>
            <a:r>
              <a:rPr lang="pt-BR" sz="2100" b="1" u="sng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n = 6</a:t>
            </a:r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.</a:t>
            </a:r>
          </a:p>
          <a:p>
            <a:pPr algn="just"/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Foi então criado o modelo  utilizando os dados normalizados de ‘comentários[“tweet”]’ e definido o n=6 clusters no </a:t>
            </a:r>
            <a:r>
              <a:rPr lang="pt-BR" sz="2100" dirty="0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KMeans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.</a:t>
            </a:r>
            <a:endParaRPr lang="pt-BR" sz="21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cs typeface="Albany AMT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BFAA9C9-F156-4FA1-A4E1-E19BF725E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30" y="2179150"/>
            <a:ext cx="4159929" cy="3075189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0F6D056D-9B62-4291-BA0F-F1927F318375}"/>
              </a:ext>
            </a:extLst>
          </p:cNvPr>
          <p:cNvSpPr/>
          <p:nvPr/>
        </p:nvSpPr>
        <p:spPr>
          <a:xfrm>
            <a:off x="10189029" y="4034971"/>
            <a:ext cx="232228" cy="333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8A96C09-7A1C-4491-B64B-605A10ABC054}"/>
              </a:ext>
            </a:extLst>
          </p:cNvPr>
          <p:cNvCxnSpPr/>
          <p:nvPr/>
        </p:nvCxnSpPr>
        <p:spPr>
          <a:xfrm>
            <a:off x="10305143" y="4368800"/>
            <a:ext cx="0" cy="470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8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FE0C8-861F-4F1B-9690-AA1DB79F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52697"/>
            <a:ext cx="9875520" cy="1356360"/>
          </a:xfrm>
        </p:spPr>
        <p:txBody>
          <a:bodyPr/>
          <a:lstStyle/>
          <a:p>
            <a:r>
              <a:rPr lang="pt-BR" b="1" noProof="1">
                <a:solidFill>
                  <a:srgbClr val="084772"/>
                </a:solidFill>
              </a:rPr>
              <a:t>TEMAS ENCONTRADOS</a:t>
            </a:r>
            <a:endParaRPr lang="pt-BR" b="1" dirty="0">
              <a:solidFill>
                <a:srgbClr val="084772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E2E30-CE08-4765-871B-0EBB358F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67" y="1495426"/>
            <a:ext cx="3040234" cy="1523870"/>
          </a:xfrm>
          <a:prstGeom prst="rect">
            <a:avLst/>
          </a:prstGeom>
        </p:spPr>
      </p:pic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5E243414-7883-4396-8DCF-0418CBC33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585942"/>
              </p:ext>
            </p:extLst>
          </p:nvPr>
        </p:nvGraphicFramePr>
        <p:xfrm>
          <a:off x="3668487" y="1709057"/>
          <a:ext cx="2296884" cy="4183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5D9BE4A0-4F6B-46F1-82A3-1828D82692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567" y="3019296"/>
            <a:ext cx="3040234" cy="15429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7E2446B-6AF9-4875-AABC-49ADCE3E3E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567" y="4532280"/>
            <a:ext cx="3047740" cy="152387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A5819EE-FF63-4283-8F8A-2A382BE600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9201" y="1480730"/>
            <a:ext cx="3040234" cy="152768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6F1571E-A96A-46BB-92F2-C048C4B5AC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9239" y="3008410"/>
            <a:ext cx="3040196" cy="152387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802DD19-B8F7-4480-8188-5A7DF36E99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78169" y="4532280"/>
            <a:ext cx="3001266" cy="1500633"/>
          </a:xfrm>
          <a:prstGeom prst="rect">
            <a:avLst/>
          </a:prstGeom>
        </p:spPr>
      </p:pic>
      <p:graphicFrame>
        <p:nvGraphicFramePr>
          <p:cNvPr id="24" name="Espaço Reservado para Conteúdo 8">
            <a:extLst>
              <a:ext uri="{FF2B5EF4-FFF2-40B4-BE49-F238E27FC236}">
                <a16:creationId xmlns:a16="http://schemas.microsoft.com/office/drawing/2014/main" id="{CFFA17D2-9F6B-44CB-B653-CD2B0601D2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25926"/>
              </p:ext>
            </p:extLst>
          </p:nvPr>
        </p:nvGraphicFramePr>
        <p:xfrm>
          <a:off x="6281057" y="1709057"/>
          <a:ext cx="2296884" cy="4183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61950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FE0C8-861F-4F1B-9690-AA1DB79F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52697"/>
            <a:ext cx="9875520" cy="1356360"/>
          </a:xfrm>
        </p:spPr>
        <p:txBody>
          <a:bodyPr/>
          <a:lstStyle/>
          <a:p>
            <a:r>
              <a:rPr lang="pt-BR" b="1" noProof="1">
                <a:solidFill>
                  <a:srgbClr val="084772"/>
                </a:solidFill>
              </a:rPr>
              <a:t>DESCOBERTAS</a:t>
            </a:r>
            <a:endParaRPr lang="pt-BR" b="1" dirty="0">
              <a:solidFill>
                <a:srgbClr val="084772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2E9D5B5-F94F-4088-B3CA-3F194866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09057"/>
            <a:ext cx="9872870" cy="4038600"/>
          </a:xfrm>
          <a:solidFill>
            <a:schemeClr val="bg2"/>
          </a:solidFill>
          <a:effectLst/>
        </p:spPr>
        <p:txBody>
          <a:bodyPr>
            <a:normAutofit/>
          </a:bodyPr>
          <a:lstStyle/>
          <a:p>
            <a:pPr algn="just"/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Cluster 0 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– 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+mj-lt"/>
                <a:cs typeface="Albany AMT" panose="020B0604020202020204" pitchFamily="34" charset="0"/>
              </a:rPr>
              <a:t>Tem a massa de dados sobre as entregas onde há a satisfação e insatisfações.</a:t>
            </a:r>
          </a:p>
          <a:p>
            <a:pPr algn="just"/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Cluster 1 – 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+mj-lt"/>
                <a:cs typeface="Albany AMT" panose="020B0604020202020204" pitchFamily="34" charset="0"/>
              </a:rPr>
              <a:t>Movimento insatisfação e cobrança de posicionamento da marca </a:t>
            </a:r>
            <a:r>
              <a:rPr lang="pt-BR" sz="2100" dirty="0" err="1">
                <a:solidFill>
                  <a:schemeClr val="tx2">
                    <a:lumMod val="50000"/>
                  </a:schemeClr>
                </a:solidFill>
                <a:latin typeface="+mj-lt"/>
                <a:cs typeface="Albany AMT" panose="020B0604020202020204" pitchFamily="34" charset="0"/>
              </a:rPr>
              <a:t>qto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+mj-lt"/>
                <a:cs typeface="Albany AMT" panose="020B0604020202020204" pitchFamily="34" charset="0"/>
              </a:rPr>
              <a:t> patrocino de Gabriel Monteiro.</a:t>
            </a:r>
          </a:p>
          <a:p>
            <a:pPr algn="just"/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Cluster 2 – 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cs typeface="Albany AMT" panose="020B0604020202020204" pitchFamily="34" charset="0"/>
              </a:rPr>
              <a:t>Clientes que compram os itens de churrasco sempre buscam por cupons de desconto e promoções.</a:t>
            </a:r>
          </a:p>
          <a:p>
            <a:pPr algn="just"/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Cluster 3 – 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cs typeface="Albany AMT" panose="020B0604020202020204" pitchFamily="34" charset="0"/>
              </a:rPr>
              <a:t>Influencia da campanha com </a:t>
            </a:r>
            <a:r>
              <a:rPr lang="pt-BR" sz="2100" dirty="0" err="1">
                <a:solidFill>
                  <a:schemeClr val="tx2">
                    <a:lumMod val="50000"/>
                  </a:schemeClr>
                </a:solidFill>
                <a:cs typeface="Albany AMT" panose="020B0604020202020204" pitchFamily="34" charset="0"/>
              </a:rPr>
              <a:t>Annita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cs typeface="Albany AMT" panose="020B0604020202020204" pitchFamily="34" charset="0"/>
              </a:rPr>
              <a:t> mostra insatisfação por parte ligam ela a apologia ao sexo, os homens estão satisfeitos.</a:t>
            </a:r>
          </a:p>
          <a:p>
            <a:pPr algn="just"/>
            <a:r>
              <a:rPr lang="pt-BR" sz="2100" b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  <a:cs typeface="Albany AMT" panose="020B0604020202020204" pitchFamily="34" charset="0"/>
              </a:rPr>
              <a:t>Cluster 4 e 5 – </a:t>
            </a:r>
            <a:r>
              <a:rPr lang="pt-BR" sz="2100" dirty="0">
                <a:solidFill>
                  <a:schemeClr val="tx2">
                    <a:lumMod val="50000"/>
                  </a:schemeClr>
                </a:solidFill>
                <a:cs typeface="Albany AMT" panose="020B0604020202020204" pitchFamily="34" charset="0"/>
              </a:rPr>
              <a:t>Existe uma massa de clientes insatisfeitos com atendimento, tendo inúmeras reclamações e conversas paralelas especulações até do valor da ação, porém essa massa busca por promoções, cupons e descontos.</a:t>
            </a:r>
          </a:p>
          <a:p>
            <a:pPr algn="just"/>
            <a:endParaRPr lang="pt-BR" sz="2100" b="1" dirty="0">
              <a:solidFill>
                <a:schemeClr val="tx2">
                  <a:lumMod val="50000"/>
                </a:schemeClr>
              </a:solidFill>
              <a:cs typeface="Albany AMT" panose="020B0604020202020204" pitchFamily="34" charset="0"/>
            </a:endParaRPr>
          </a:p>
          <a:p>
            <a:pPr algn="just"/>
            <a:endParaRPr lang="pt-BR" sz="2100" b="1" dirty="0">
              <a:solidFill>
                <a:schemeClr val="tx2">
                  <a:lumMod val="50000"/>
                </a:schemeClr>
              </a:solidFill>
              <a:cs typeface="Albany AMT" panose="020B0604020202020204" pitchFamily="34" charset="0"/>
            </a:endParaRPr>
          </a:p>
          <a:p>
            <a:pPr algn="just"/>
            <a:endParaRPr lang="pt-BR" sz="2100" b="1" dirty="0">
              <a:solidFill>
                <a:schemeClr val="tx2">
                  <a:lumMod val="50000"/>
                </a:schemeClr>
              </a:solidFill>
              <a:cs typeface="Albany AMT" panose="020B0604020202020204" pitchFamily="34" charset="0"/>
            </a:endParaRPr>
          </a:p>
          <a:p>
            <a:pPr algn="just"/>
            <a:endParaRPr lang="pt-BR" sz="2100" dirty="0">
              <a:solidFill>
                <a:schemeClr val="tx2">
                  <a:lumMod val="50000"/>
                </a:schemeClr>
              </a:solidFill>
              <a:latin typeface="Arial Rounded MT Bold" panose="020F0704030504030204" pitchFamily="34" charset="0"/>
              <a:cs typeface="Albany AMT" panose="020B0604020202020204" pitchFamily="34" charset="0"/>
            </a:endParaRPr>
          </a:p>
          <a:p>
            <a:pPr algn="just"/>
            <a:endParaRPr lang="pt-BR" sz="2100" b="1" dirty="0">
              <a:solidFill>
                <a:schemeClr val="tx2">
                  <a:lumMod val="50000"/>
                </a:schemeClr>
              </a:solidFill>
              <a:latin typeface="Arial Rounded MT Bold" panose="020F0704030504030204" pitchFamily="34" charset="0"/>
              <a:cs typeface="Albany AMT" panose="020B0604020202020204" pitchFamily="34" charset="0"/>
            </a:endParaRPr>
          </a:p>
          <a:p>
            <a:pPr marL="45720" indent="0" algn="just">
              <a:buNone/>
            </a:pPr>
            <a:endParaRPr lang="pt-BR" sz="21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cs typeface="Albany A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4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FE0C8-861F-4F1B-9690-AA1DB79F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352697"/>
            <a:ext cx="9875520" cy="1356360"/>
          </a:xfrm>
        </p:spPr>
        <p:txBody>
          <a:bodyPr/>
          <a:lstStyle/>
          <a:p>
            <a:r>
              <a:rPr lang="pt-BR" b="1" noProof="1">
                <a:solidFill>
                  <a:srgbClr val="084772"/>
                </a:solidFill>
              </a:rPr>
              <a:t>RECOMENDAÇÕES</a:t>
            </a:r>
            <a:endParaRPr lang="pt-BR" b="1" dirty="0">
              <a:solidFill>
                <a:srgbClr val="084772"/>
              </a:solidFill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6BDEAE8-C542-4551-8573-39BD68E2A1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613171"/>
              </p:ext>
            </p:extLst>
          </p:nvPr>
        </p:nvGraphicFramePr>
        <p:xfrm>
          <a:off x="805543" y="1436914"/>
          <a:ext cx="10580913" cy="3236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67769CF-4BC0-4951-8F00-CEEE88D127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105297"/>
              </p:ext>
            </p:extLst>
          </p:nvPr>
        </p:nvGraphicFramePr>
        <p:xfrm>
          <a:off x="943429" y="3429000"/>
          <a:ext cx="10580913" cy="3236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5019491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71af3243-3dd4-4a8d-8c0d-dd76da1f02a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0</TotalTime>
  <Words>409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Albany AMT</vt:lpstr>
      <vt:lpstr>Arial</vt:lpstr>
      <vt:lpstr>Arial Rounded MT Bold</vt:lpstr>
      <vt:lpstr>Calibri</vt:lpstr>
      <vt:lpstr>Corbel</vt:lpstr>
      <vt:lpstr>Base</vt:lpstr>
      <vt:lpstr>Cluster de texto – twint | nltk</vt:lpstr>
      <vt:lpstr>CONTEXTO PARA O NEGÓCIO </vt:lpstr>
      <vt:lpstr>MODELO</vt:lpstr>
      <vt:lpstr>TEMAS ENCONTRADOS</vt:lpstr>
      <vt:lpstr>DESCOBERTAS</vt:lpstr>
      <vt:lpstr>RECOMENDAÇÕES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2022-04-04T20:31:11Z</dcterms:created>
  <dcterms:modified xsi:type="dcterms:W3CDTF">2022-04-04T22:00:48Z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