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61" r:id="rId4"/>
    <p:sldId id="258" r:id="rId5"/>
    <p:sldId id="262" r:id="rId6"/>
    <p:sldId id="263" r:id="rId7"/>
    <p:sldId id="260" r:id="rId8"/>
    <p:sldId id="272" r:id="rId9"/>
    <p:sldId id="271" r:id="rId10"/>
    <p:sldId id="264" r:id="rId11"/>
    <p:sldId id="265" r:id="rId12"/>
    <p:sldId id="267" r:id="rId13"/>
    <p:sldId id="266" r:id="rId14"/>
    <p:sldId id="268" r:id="rId15"/>
    <p:sldId id="269"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74F1F9-3685-D0DA-341B-58E0B77E4101}" v="64" dt="2025-06-09T14:53:24.691"/>
    <p1510:client id="{5DB2E8C8-6430-4C07-A55B-CAE892661C0C}" v="42" dt="2025-06-09T20:55:46.512"/>
    <p1510:client id="{A339ED9A-8E64-1228-90EA-2A4FF5D4ABF1}" v="162" dt="2025-06-09T15:18:04.6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25B0C66-4CCD-419D-A183-0BFBB22DE8A1}"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2AF6AA8C-71EF-44BB-B101-11A0F55446B7}">
      <dgm:prSet/>
      <dgm:spPr/>
      <dgm:t>
        <a:bodyPr/>
        <a:lstStyle/>
        <a:p>
          <a:r>
            <a:rPr lang="en-US" dirty="0"/>
            <a:t>Ordena </a:t>
          </a:r>
          <a:r>
            <a:rPr lang="en-US" dirty="0" err="1"/>
            <a:t>datos</a:t>
          </a:r>
          <a:r>
            <a:rPr lang="en-US" dirty="0"/>
            <a:t> </a:t>
          </a:r>
          <a:r>
            <a:rPr lang="en-US" dirty="0" err="1"/>
            <a:t>comparando</a:t>
          </a:r>
          <a:r>
            <a:rPr lang="en-US" dirty="0"/>
            <a:t> e </a:t>
          </a:r>
          <a:r>
            <a:rPr lang="en-US" dirty="0" err="1"/>
            <a:t>intercambiando</a:t>
          </a:r>
          <a:r>
            <a:rPr lang="en-US" dirty="0"/>
            <a:t> </a:t>
          </a:r>
          <a:r>
            <a:rPr lang="en-US" dirty="0" err="1"/>
            <a:t>elementos</a:t>
          </a:r>
          <a:r>
            <a:rPr lang="en-US" dirty="0"/>
            <a:t> </a:t>
          </a:r>
          <a:r>
            <a:rPr lang="en-US" dirty="0" err="1"/>
            <a:t>adyacentes</a:t>
          </a:r>
          <a:r>
            <a:rPr lang="en-US" dirty="0"/>
            <a:t>.</a:t>
          </a:r>
        </a:p>
      </dgm:t>
    </dgm:pt>
    <dgm:pt modelId="{39A06819-3483-40C8-B9D8-1E0505BF4C31}" type="parTrans" cxnId="{FAC3C93B-A25B-4B8E-8476-D4D6E846D6D3}">
      <dgm:prSet/>
      <dgm:spPr/>
      <dgm:t>
        <a:bodyPr/>
        <a:lstStyle/>
        <a:p>
          <a:endParaRPr lang="en-US"/>
        </a:p>
      </dgm:t>
    </dgm:pt>
    <dgm:pt modelId="{5F64C605-65E2-4A53-9EB9-C72C536C4D45}" type="sibTrans" cxnId="{FAC3C93B-A25B-4B8E-8476-D4D6E846D6D3}">
      <dgm:prSet/>
      <dgm:spPr/>
      <dgm:t>
        <a:bodyPr/>
        <a:lstStyle/>
        <a:p>
          <a:endParaRPr lang="en-US"/>
        </a:p>
      </dgm:t>
    </dgm:pt>
    <dgm:pt modelId="{CB83E02C-56FC-4DC5-B11D-66E5131B22D1}">
      <dgm:prSet/>
      <dgm:spPr/>
      <dgm:t>
        <a:bodyPr/>
        <a:lstStyle/>
        <a:p>
          <a:r>
            <a:rPr lang="en-US" dirty="0"/>
            <a:t>Muy simple </a:t>
          </a:r>
          <a:r>
            <a:rPr lang="en-US" dirty="0" err="1"/>
            <a:t>pero</a:t>
          </a:r>
          <a:r>
            <a:rPr lang="en-US" dirty="0"/>
            <a:t> poco </a:t>
          </a:r>
          <a:r>
            <a:rPr lang="en-US" dirty="0" err="1"/>
            <a:t>eficiente</a:t>
          </a:r>
          <a:r>
            <a:rPr lang="en-US" dirty="0"/>
            <a:t> para </a:t>
          </a:r>
          <a:r>
            <a:rPr lang="en-US" dirty="0" err="1"/>
            <a:t>grandes</a:t>
          </a:r>
          <a:r>
            <a:rPr lang="en-US" dirty="0"/>
            <a:t> </a:t>
          </a:r>
          <a:r>
            <a:rPr lang="en-US" dirty="0" err="1"/>
            <a:t>volúmenes</a:t>
          </a:r>
          <a:r>
            <a:rPr lang="en-US" dirty="0"/>
            <a:t>.</a:t>
          </a:r>
        </a:p>
      </dgm:t>
    </dgm:pt>
    <dgm:pt modelId="{E767B332-2CE0-4A27-AB58-EB3B95B3DEB4}" type="parTrans" cxnId="{CC0B20AE-FE8A-4581-899E-05B982C7C947}">
      <dgm:prSet/>
      <dgm:spPr/>
      <dgm:t>
        <a:bodyPr/>
        <a:lstStyle/>
        <a:p>
          <a:endParaRPr lang="en-US"/>
        </a:p>
      </dgm:t>
    </dgm:pt>
    <dgm:pt modelId="{6A48B92D-200F-4A2B-A5DC-67CEFBA92432}" type="sibTrans" cxnId="{CC0B20AE-FE8A-4581-899E-05B982C7C947}">
      <dgm:prSet/>
      <dgm:spPr/>
      <dgm:t>
        <a:bodyPr/>
        <a:lstStyle/>
        <a:p>
          <a:endParaRPr lang="en-US"/>
        </a:p>
      </dgm:t>
    </dgm:pt>
    <dgm:pt modelId="{B7FA3751-2F18-4630-9BB7-47FBD89EB180}">
      <dgm:prSet/>
      <dgm:spPr/>
      <dgm:t>
        <a:bodyPr/>
        <a:lstStyle/>
        <a:p>
          <a:r>
            <a:rPr lang="en-US" dirty="0" err="1"/>
            <a:t>Complejidad</a:t>
          </a:r>
          <a:r>
            <a:rPr lang="en-US" dirty="0"/>
            <a:t> temporal: O(n²).</a:t>
          </a:r>
        </a:p>
      </dgm:t>
    </dgm:pt>
    <dgm:pt modelId="{B785474C-8471-4087-96AF-8480599B9E24}" type="parTrans" cxnId="{6B17D40D-BA3C-4761-8566-DF86D5D2112E}">
      <dgm:prSet/>
      <dgm:spPr/>
      <dgm:t>
        <a:bodyPr/>
        <a:lstStyle/>
        <a:p>
          <a:endParaRPr lang="en-US"/>
        </a:p>
      </dgm:t>
    </dgm:pt>
    <dgm:pt modelId="{ADE13D5B-315B-4DFD-874B-0DE3CF719E3F}" type="sibTrans" cxnId="{6B17D40D-BA3C-4761-8566-DF86D5D2112E}">
      <dgm:prSet/>
      <dgm:spPr/>
      <dgm:t>
        <a:bodyPr/>
        <a:lstStyle/>
        <a:p>
          <a:endParaRPr lang="en-US"/>
        </a:p>
      </dgm:t>
    </dgm:pt>
    <dgm:pt modelId="{A4DDAA5D-C241-4714-A398-76BC4155D2EF}">
      <dgm:prSet/>
      <dgm:spPr/>
      <dgm:t>
        <a:bodyPr/>
        <a:lstStyle/>
        <a:p>
          <a:r>
            <a:rPr lang="en-US" dirty="0" err="1"/>
            <a:t>Complejidad</a:t>
          </a:r>
          <a:r>
            <a:rPr lang="en-US" dirty="0"/>
            <a:t> </a:t>
          </a:r>
          <a:r>
            <a:rPr lang="en-US" dirty="0" err="1"/>
            <a:t>espacial</a:t>
          </a:r>
          <a:r>
            <a:rPr lang="en-US" dirty="0"/>
            <a:t>: O(1).</a:t>
          </a:r>
        </a:p>
      </dgm:t>
    </dgm:pt>
    <dgm:pt modelId="{9DF0DA0E-10F9-4AE6-9BE3-6CAB431E86C5}" type="parTrans" cxnId="{181BAB94-0A04-43AF-99DD-7419E49D9F41}">
      <dgm:prSet/>
      <dgm:spPr/>
      <dgm:t>
        <a:bodyPr/>
        <a:lstStyle/>
        <a:p>
          <a:endParaRPr lang="en-US"/>
        </a:p>
      </dgm:t>
    </dgm:pt>
    <dgm:pt modelId="{0A1648B3-F9DC-44E2-AD9A-481E56724B6D}" type="sibTrans" cxnId="{181BAB94-0A04-43AF-99DD-7419E49D9F41}">
      <dgm:prSet/>
      <dgm:spPr/>
      <dgm:t>
        <a:bodyPr/>
        <a:lstStyle/>
        <a:p>
          <a:endParaRPr lang="en-US"/>
        </a:p>
      </dgm:t>
    </dgm:pt>
    <dgm:pt modelId="{29FEE0E7-6CE7-4BB1-825B-D55179FD907C}">
      <dgm:prSet/>
      <dgm:spPr/>
      <dgm:t>
        <a:bodyPr/>
        <a:lstStyle/>
        <a:p>
          <a:r>
            <a:rPr lang="en-US" dirty="0" err="1"/>
            <a:t>Ventaja</a:t>
          </a:r>
          <a:r>
            <a:rPr lang="en-US" dirty="0"/>
            <a:t>: </a:t>
          </a:r>
          <a:r>
            <a:rPr lang="en-US" dirty="0" err="1"/>
            <a:t>fácil</a:t>
          </a:r>
          <a:r>
            <a:rPr lang="en-US" dirty="0"/>
            <a:t> de </a:t>
          </a:r>
          <a:r>
            <a:rPr lang="en-US" dirty="0" err="1"/>
            <a:t>implementar</a:t>
          </a:r>
          <a:r>
            <a:rPr lang="en-US" dirty="0"/>
            <a:t>.</a:t>
          </a:r>
        </a:p>
      </dgm:t>
    </dgm:pt>
    <dgm:pt modelId="{CFB1B1A0-CD77-4EC3-9425-39DB04DA1D20}" type="parTrans" cxnId="{8FE697FF-0182-43DB-9FDA-644F68B95AF4}">
      <dgm:prSet/>
      <dgm:spPr/>
      <dgm:t>
        <a:bodyPr/>
        <a:lstStyle/>
        <a:p>
          <a:endParaRPr lang="en-US"/>
        </a:p>
      </dgm:t>
    </dgm:pt>
    <dgm:pt modelId="{7DB34ECB-602B-411F-8E03-7D0AF5480611}" type="sibTrans" cxnId="{8FE697FF-0182-43DB-9FDA-644F68B95AF4}">
      <dgm:prSet/>
      <dgm:spPr/>
      <dgm:t>
        <a:bodyPr/>
        <a:lstStyle/>
        <a:p>
          <a:endParaRPr lang="en-US"/>
        </a:p>
      </dgm:t>
    </dgm:pt>
    <dgm:pt modelId="{C00908E7-4355-49C1-B605-541F54596B46}">
      <dgm:prSet/>
      <dgm:spPr/>
      <dgm:t>
        <a:bodyPr/>
        <a:lstStyle/>
        <a:p>
          <a:r>
            <a:rPr lang="en-US" dirty="0" err="1"/>
            <a:t>Desventaja</a:t>
          </a:r>
          <a:r>
            <a:rPr lang="en-US" dirty="0"/>
            <a:t>: poco </a:t>
          </a:r>
          <a:r>
            <a:rPr lang="en-US" dirty="0" err="1"/>
            <a:t>eficiente</a:t>
          </a:r>
          <a:r>
            <a:rPr lang="en-US" dirty="0"/>
            <a:t> </a:t>
          </a:r>
          <a:r>
            <a:rPr lang="en-US" dirty="0" err="1"/>
            <a:t>comparado</a:t>
          </a:r>
          <a:r>
            <a:rPr lang="en-US" dirty="0"/>
            <a:t> con </a:t>
          </a:r>
          <a:r>
            <a:rPr lang="en-US" dirty="0" err="1"/>
            <a:t>otros</a:t>
          </a:r>
          <a:r>
            <a:rPr lang="en-US" dirty="0"/>
            <a:t> </a:t>
          </a:r>
          <a:r>
            <a:rPr lang="en-US" dirty="0" err="1"/>
            <a:t>algoritmos</a:t>
          </a:r>
        </a:p>
      </dgm:t>
    </dgm:pt>
    <dgm:pt modelId="{FE92C3F5-C799-494B-8E8D-13AC0EF7EBE2}" type="parTrans" cxnId="{9B041ECE-AA83-44E4-A43A-F70422D9E78C}">
      <dgm:prSet/>
      <dgm:spPr/>
      <dgm:t>
        <a:bodyPr/>
        <a:lstStyle/>
        <a:p>
          <a:endParaRPr lang="en-US"/>
        </a:p>
      </dgm:t>
    </dgm:pt>
    <dgm:pt modelId="{9601351E-4FF5-468E-A8F9-DCCF30206C1B}" type="sibTrans" cxnId="{9B041ECE-AA83-44E4-A43A-F70422D9E78C}">
      <dgm:prSet/>
      <dgm:spPr/>
      <dgm:t>
        <a:bodyPr/>
        <a:lstStyle/>
        <a:p>
          <a:endParaRPr lang="en-US"/>
        </a:p>
      </dgm:t>
    </dgm:pt>
    <dgm:pt modelId="{96337204-1255-4C14-9340-A86F7251EE0F}" type="pres">
      <dgm:prSet presAssocID="{525B0C66-4CCD-419D-A183-0BFBB22DE8A1}" presName="linear" presStyleCnt="0">
        <dgm:presLayoutVars>
          <dgm:animLvl val="lvl"/>
          <dgm:resizeHandles val="exact"/>
        </dgm:presLayoutVars>
      </dgm:prSet>
      <dgm:spPr/>
    </dgm:pt>
    <dgm:pt modelId="{0B7C59F5-1E05-4C11-8BFB-773E0D8F7D25}" type="pres">
      <dgm:prSet presAssocID="{2AF6AA8C-71EF-44BB-B101-11A0F55446B7}" presName="parentText" presStyleLbl="node1" presStyleIdx="0" presStyleCnt="6">
        <dgm:presLayoutVars>
          <dgm:chMax val="0"/>
          <dgm:bulletEnabled val="1"/>
        </dgm:presLayoutVars>
      </dgm:prSet>
      <dgm:spPr/>
    </dgm:pt>
    <dgm:pt modelId="{45D0BBC6-EB9A-4D8F-B189-884A60B50CA0}" type="pres">
      <dgm:prSet presAssocID="{5F64C605-65E2-4A53-9EB9-C72C536C4D45}" presName="spacer" presStyleCnt="0"/>
      <dgm:spPr/>
    </dgm:pt>
    <dgm:pt modelId="{44FBAAF8-77A3-48CF-8C61-30F4DED96DF2}" type="pres">
      <dgm:prSet presAssocID="{CB83E02C-56FC-4DC5-B11D-66E5131B22D1}" presName="parentText" presStyleLbl="node1" presStyleIdx="1" presStyleCnt="6">
        <dgm:presLayoutVars>
          <dgm:chMax val="0"/>
          <dgm:bulletEnabled val="1"/>
        </dgm:presLayoutVars>
      </dgm:prSet>
      <dgm:spPr/>
    </dgm:pt>
    <dgm:pt modelId="{3DB02D10-979D-4161-811A-AA589A601396}" type="pres">
      <dgm:prSet presAssocID="{6A48B92D-200F-4A2B-A5DC-67CEFBA92432}" presName="spacer" presStyleCnt="0"/>
      <dgm:spPr/>
    </dgm:pt>
    <dgm:pt modelId="{14D9909B-EE14-4238-8517-AD1BA2C89D59}" type="pres">
      <dgm:prSet presAssocID="{B7FA3751-2F18-4630-9BB7-47FBD89EB180}" presName="parentText" presStyleLbl="node1" presStyleIdx="2" presStyleCnt="6">
        <dgm:presLayoutVars>
          <dgm:chMax val="0"/>
          <dgm:bulletEnabled val="1"/>
        </dgm:presLayoutVars>
      </dgm:prSet>
      <dgm:spPr/>
    </dgm:pt>
    <dgm:pt modelId="{9F77F966-CC88-4005-A4E7-5985CD5D2BB2}" type="pres">
      <dgm:prSet presAssocID="{ADE13D5B-315B-4DFD-874B-0DE3CF719E3F}" presName="spacer" presStyleCnt="0"/>
      <dgm:spPr/>
    </dgm:pt>
    <dgm:pt modelId="{8D90E915-3CCF-4B52-9480-E372FA193443}" type="pres">
      <dgm:prSet presAssocID="{A4DDAA5D-C241-4714-A398-76BC4155D2EF}" presName="parentText" presStyleLbl="node1" presStyleIdx="3" presStyleCnt="6">
        <dgm:presLayoutVars>
          <dgm:chMax val="0"/>
          <dgm:bulletEnabled val="1"/>
        </dgm:presLayoutVars>
      </dgm:prSet>
      <dgm:spPr/>
    </dgm:pt>
    <dgm:pt modelId="{7E283BFD-C218-4160-88C1-5E919B129365}" type="pres">
      <dgm:prSet presAssocID="{0A1648B3-F9DC-44E2-AD9A-481E56724B6D}" presName="spacer" presStyleCnt="0"/>
      <dgm:spPr/>
    </dgm:pt>
    <dgm:pt modelId="{6CBB09A2-731E-4682-B462-4274CEFE6BEE}" type="pres">
      <dgm:prSet presAssocID="{29FEE0E7-6CE7-4BB1-825B-D55179FD907C}" presName="parentText" presStyleLbl="node1" presStyleIdx="4" presStyleCnt="6">
        <dgm:presLayoutVars>
          <dgm:chMax val="0"/>
          <dgm:bulletEnabled val="1"/>
        </dgm:presLayoutVars>
      </dgm:prSet>
      <dgm:spPr/>
    </dgm:pt>
    <dgm:pt modelId="{4BDECEA1-1C6F-4505-8B97-4AF9B4C28770}" type="pres">
      <dgm:prSet presAssocID="{7DB34ECB-602B-411F-8E03-7D0AF5480611}" presName="spacer" presStyleCnt="0"/>
      <dgm:spPr/>
    </dgm:pt>
    <dgm:pt modelId="{BA68977F-9219-4FE4-A3A3-6483592F495C}" type="pres">
      <dgm:prSet presAssocID="{C00908E7-4355-49C1-B605-541F54596B46}" presName="parentText" presStyleLbl="node1" presStyleIdx="5" presStyleCnt="6">
        <dgm:presLayoutVars>
          <dgm:chMax val="0"/>
          <dgm:bulletEnabled val="1"/>
        </dgm:presLayoutVars>
      </dgm:prSet>
      <dgm:spPr/>
    </dgm:pt>
  </dgm:ptLst>
  <dgm:cxnLst>
    <dgm:cxn modelId="{6B17D40D-BA3C-4761-8566-DF86D5D2112E}" srcId="{525B0C66-4CCD-419D-A183-0BFBB22DE8A1}" destId="{B7FA3751-2F18-4630-9BB7-47FBD89EB180}" srcOrd="2" destOrd="0" parTransId="{B785474C-8471-4087-96AF-8480599B9E24}" sibTransId="{ADE13D5B-315B-4DFD-874B-0DE3CF719E3F}"/>
    <dgm:cxn modelId="{5DC92E12-E78B-4616-8DCF-A7350BF6B5C4}" type="presOf" srcId="{525B0C66-4CCD-419D-A183-0BFBB22DE8A1}" destId="{96337204-1255-4C14-9340-A86F7251EE0F}" srcOrd="0" destOrd="0" presId="urn:microsoft.com/office/officeart/2005/8/layout/vList2"/>
    <dgm:cxn modelId="{612E2536-5E04-4135-97BF-409CD7B14DA8}" type="presOf" srcId="{CB83E02C-56FC-4DC5-B11D-66E5131B22D1}" destId="{44FBAAF8-77A3-48CF-8C61-30F4DED96DF2}" srcOrd="0" destOrd="0" presId="urn:microsoft.com/office/officeart/2005/8/layout/vList2"/>
    <dgm:cxn modelId="{C55A1237-7C56-4373-97D6-4BD280CA54D2}" type="presOf" srcId="{B7FA3751-2F18-4630-9BB7-47FBD89EB180}" destId="{14D9909B-EE14-4238-8517-AD1BA2C89D59}" srcOrd="0" destOrd="0" presId="urn:microsoft.com/office/officeart/2005/8/layout/vList2"/>
    <dgm:cxn modelId="{FAC3C93B-A25B-4B8E-8476-D4D6E846D6D3}" srcId="{525B0C66-4CCD-419D-A183-0BFBB22DE8A1}" destId="{2AF6AA8C-71EF-44BB-B101-11A0F55446B7}" srcOrd="0" destOrd="0" parTransId="{39A06819-3483-40C8-B9D8-1E0505BF4C31}" sibTransId="{5F64C605-65E2-4A53-9EB9-C72C536C4D45}"/>
    <dgm:cxn modelId="{98ECF477-0717-4580-9B34-53A372E3127A}" type="presOf" srcId="{29FEE0E7-6CE7-4BB1-825B-D55179FD907C}" destId="{6CBB09A2-731E-4682-B462-4274CEFE6BEE}" srcOrd="0" destOrd="0" presId="urn:microsoft.com/office/officeart/2005/8/layout/vList2"/>
    <dgm:cxn modelId="{6BD4245A-1421-4DCB-A3A4-FEDB1A9EB23A}" type="presOf" srcId="{2AF6AA8C-71EF-44BB-B101-11A0F55446B7}" destId="{0B7C59F5-1E05-4C11-8BFB-773E0D8F7D25}" srcOrd="0" destOrd="0" presId="urn:microsoft.com/office/officeart/2005/8/layout/vList2"/>
    <dgm:cxn modelId="{181BAB94-0A04-43AF-99DD-7419E49D9F41}" srcId="{525B0C66-4CCD-419D-A183-0BFBB22DE8A1}" destId="{A4DDAA5D-C241-4714-A398-76BC4155D2EF}" srcOrd="3" destOrd="0" parTransId="{9DF0DA0E-10F9-4AE6-9BE3-6CAB431E86C5}" sibTransId="{0A1648B3-F9DC-44E2-AD9A-481E56724B6D}"/>
    <dgm:cxn modelId="{CC0B20AE-FE8A-4581-899E-05B982C7C947}" srcId="{525B0C66-4CCD-419D-A183-0BFBB22DE8A1}" destId="{CB83E02C-56FC-4DC5-B11D-66E5131B22D1}" srcOrd="1" destOrd="0" parTransId="{E767B332-2CE0-4A27-AB58-EB3B95B3DEB4}" sibTransId="{6A48B92D-200F-4A2B-A5DC-67CEFBA92432}"/>
    <dgm:cxn modelId="{C0B399BC-372E-4EDB-A5A1-8ACC04536CD2}" type="presOf" srcId="{A4DDAA5D-C241-4714-A398-76BC4155D2EF}" destId="{8D90E915-3CCF-4B52-9480-E372FA193443}" srcOrd="0" destOrd="0" presId="urn:microsoft.com/office/officeart/2005/8/layout/vList2"/>
    <dgm:cxn modelId="{051D64CA-5DDE-41D9-9A36-8264FA24C439}" type="presOf" srcId="{C00908E7-4355-49C1-B605-541F54596B46}" destId="{BA68977F-9219-4FE4-A3A3-6483592F495C}" srcOrd="0" destOrd="0" presId="urn:microsoft.com/office/officeart/2005/8/layout/vList2"/>
    <dgm:cxn modelId="{9B041ECE-AA83-44E4-A43A-F70422D9E78C}" srcId="{525B0C66-4CCD-419D-A183-0BFBB22DE8A1}" destId="{C00908E7-4355-49C1-B605-541F54596B46}" srcOrd="5" destOrd="0" parTransId="{FE92C3F5-C799-494B-8E8D-13AC0EF7EBE2}" sibTransId="{9601351E-4FF5-468E-A8F9-DCCF30206C1B}"/>
    <dgm:cxn modelId="{8FE697FF-0182-43DB-9FDA-644F68B95AF4}" srcId="{525B0C66-4CCD-419D-A183-0BFBB22DE8A1}" destId="{29FEE0E7-6CE7-4BB1-825B-D55179FD907C}" srcOrd="4" destOrd="0" parTransId="{CFB1B1A0-CD77-4EC3-9425-39DB04DA1D20}" sibTransId="{7DB34ECB-602B-411F-8E03-7D0AF5480611}"/>
    <dgm:cxn modelId="{B33042CF-CBCE-4339-8F2A-306650EE3611}" type="presParOf" srcId="{96337204-1255-4C14-9340-A86F7251EE0F}" destId="{0B7C59F5-1E05-4C11-8BFB-773E0D8F7D25}" srcOrd="0" destOrd="0" presId="urn:microsoft.com/office/officeart/2005/8/layout/vList2"/>
    <dgm:cxn modelId="{7EDA0AE3-F66E-44F6-9620-E415E8E9627D}" type="presParOf" srcId="{96337204-1255-4C14-9340-A86F7251EE0F}" destId="{45D0BBC6-EB9A-4D8F-B189-884A60B50CA0}" srcOrd="1" destOrd="0" presId="urn:microsoft.com/office/officeart/2005/8/layout/vList2"/>
    <dgm:cxn modelId="{50026F9E-3174-4B72-8352-F5540DB642BF}" type="presParOf" srcId="{96337204-1255-4C14-9340-A86F7251EE0F}" destId="{44FBAAF8-77A3-48CF-8C61-30F4DED96DF2}" srcOrd="2" destOrd="0" presId="urn:microsoft.com/office/officeart/2005/8/layout/vList2"/>
    <dgm:cxn modelId="{934CFD9B-5FAE-403D-970A-5982AA02EB5C}" type="presParOf" srcId="{96337204-1255-4C14-9340-A86F7251EE0F}" destId="{3DB02D10-979D-4161-811A-AA589A601396}" srcOrd="3" destOrd="0" presId="urn:microsoft.com/office/officeart/2005/8/layout/vList2"/>
    <dgm:cxn modelId="{7AC174FD-903A-4621-A880-2B33EF056BB0}" type="presParOf" srcId="{96337204-1255-4C14-9340-A86F7251EE0F}" destId="{14D9909B-EE14-4238-8517-AD1BA2C89D59}" srcOrd="4" destOrd="0" presId="urn:microsoft.com/office/officeart/2005/8/layout/vList2"/>
    <dgm:cxn modelId="{D5A8714A-D2D1-4BC8-B949-2468957A9BE5}" type="presParOf" srcId="{96337204-1255-4C14-9340-A86F7251EE0F}" destId="{9F77F966-CC88-4005-A4E7-5985CD5D2BB2}" srcOrd="5" destOrd="0" presId="urn:microsoft.com/office/officeart/2005/8/layout/vList2"/>
    <dgm:cxn modelId="{FA125A39-71F2-498D-8DF1-F6BD2DAE89C8}" type="presParOf" srcId="{96337204-1255-4C14-9340-A86F7251EE0F}" destId="{8D90E915-3CCF-4B52-9480-E372FA193443}" srcOrd="6" destOrd="0" presId="urn:microsoft.com/office/officeart/2005/8/layout/vList2"/>
    <dgm:cxn modelId="{3A989DA0-8C34-4778-A023-0695AE0D82B6}" type="presParOf" srcId="{96337204-1255-4C14-9340-A86F7251EE0F}" destId="{7E283BFD-C218-4160-88C1-5E919B129365}" srcOrd="7" destOrd="0" presId="urn:microsoft.com/office/officeart/2005/8/layout/vList2"/>
    <dgm:cxn modelId="{DEF5D286-635D-47A2-B3E2-9D947FCCF9A0}" type="presParOf" srcId="{96337204-1255-4C14-9340-A86F7251EE0F}" destId="{6CBB09A2-731E-4682-B462-4274CEFE6BEE}" srcOrd="8" destOrd="0" presId="urn:microsoft.com/office/officeart/2005/8/layout/vList2"/>
    <dgm:cxn modelId="{84D577F2-EEED-4312-8B30-B257CD3D7F5E}" type="presParOf" srcId="{96337204-1255-4C14-9340-A86F7251EE0F}" destId="{4BDECEA1-1C6F-4505-8B97-4AF9B4C28770}" srcOrd="9" destOrd="0" presId="urn:microsoft.com/office/officeart/2005/8/layout/vList2"/>
    <dgm:cxn modelId="{4AA1635D-C7EB-4CFA-955F-411828A95709}" type="presParOf" srcId="{96337204-1255-4C14-9340-A86F7251EE0F}" destId="{BA68977F-9219-4FE4-A3A3-6483592F495C}"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5B0C66-4CCD-419D-A183-0BFBB22DE8A1}"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2AF6AA8C-71EF-44BB-B101-11A0F55446B7}">
      <dgm:prSet/>
      <dgm:spPr/>
      <dgm:t>
        <a:bodyPr/>
        <a:lstStyle/>
        <a:p>
          <a:pPr rtl="0"/>
          <a:r>
            <a:rPr lang="en-US" dirty="0" err="1"/>
            <a:t>Requisito</a:t>
          </a:r>
          <a:r>
            <a:rPr lang="en-US" dirty="0"/>
            <a:t>: </a:t>
          </a:r>
          <a:r>
            <a:rPr lang="en-US" dirty="0" err="1"/>
            <a:t>los</a:t>
          </a:r>
          <a:r>
            <a:rPr lang="en-US" dirty="0"/>
            <a:t> </a:t>
          </a:r>
          <a:r>
            <a:rPr lang="en-US" dirty="0" err="1"/>
            <a:t>datos</a:t>
          </a:r>
          <a:r>
            <a:rPr lang="en-US" dirty="0"/>
            <a:t> </a:t>
          </a:r>
          <a:r>
            <a:rPr lang="en-US" dirty="0" err="1"/>
            <a:t>deben</a:t>
          </a:r>
          <a:r>
            <a:rPr lang="en-US" dirty="0"/>
            <a:t> estar ordenados.</a:t>
          </a:r>
        </a:p>
      </dgm:t>
    </dgm:pt>
    <dgm:pt modelId="{39A06819-3483-40C8-B9D8-1E0505BF4C31}" type="parTrans" cxnId="{FAC3C93B-A25B-4B8E-8476-D4D6E846D6D3}">
      <dgm:prSet/>
      <dgm:spPr/>
      <dgm:t>
        <a:bodyPr/>
        <a:lstStyle/>
        <a:p>
          <a:endParaRPr lang="en-US"/>
        </a:p>
      </dgm:t>
    </dgm:pt>
    <dgm:pt modelId="{5F64C605-65E2-4A53-9EB9-C72C536C4D45}" type="sibTrans" cxnId="{FAC3C93B-A25B-4B8E-8476-D4D6E846D6D3}">
      <dgm:prSet/>
      <dgm:spPr/>
      <dgm:t>
        <a:bodyPr/>
        <a:lstStyle/>
        <a:p>
          <a:endParaRPr lang="en-US"/>
        </a:p>
      </dgm:t>
    </dgm:pt>
    <dgm:pt modelId="{CB83E02C-56FC-4DC5-B11D-66E5131B22D1}">
      <dgm:prSet/>
      <dgm:spPr/>
      <dgm:t>
        <a:bodyPr/>
        <a:lstStyle/>
        <a:p>
          <a:pPr rtl="0"/>
          <a:r>
            <a:rPr lang="en-US" dirty="0" err="1">
              <a:latin typeface="Calibri"/>
            </a:rPr>
            <a:t>Mejora</a:t>
          </a:r>
          <a:r>
            <a:rPr lang="en-US" dirty="0"/>
            <a:t> </a:t>
          </a:r>
          <a:r>
            <a:rPr lang="en-US" dirty="0" err="1"/>
            <a:t>considerablemente</a:t>
          </a:r>
          <a:r>
            <a:rPr lang="en-US" dirty="0"/>
            <a:t> </a:t>
          </a:r>
          <a:r>
            <a:rPr lang="en-US" dirty="0" err="1"/>
            <a:t>el</a:t>
          </a:r>
          <a:r>
            <a:rPr lang="en-US" dirty="0"/>
            <a:t> </a:t>
          </a:r>
          <a:r>
            <a:rPr lang="en-US" dirty="0" err="1"/>
            <a:t>tiempo</a:t>
          </a:r>
          <a:r>
            <a:rPr lang="en-US" dirty="0"/>
            <a:t> de </a:t>
          </a:r>
          <a:r>
            <a:rPr lang="en-US" dirty="0" err="1"/>
            <a:t>búsqueda</a:t>
          </a:r>
          <a:r>
            <a:rPr lang="en-US" dirty="0"/>
            <a:t>.</a:t>
          </a:r>
        </a:p>
      </dgm:t>
    </dgm:pt>
    <dgm:pt modelId="{E767B332-2CE0-4A27-AB58-EB3B95B3DEB4}" type="parTrans" cxnId="{CC0B20AE-FE8A-4581-899E-05B982C7C947}">
      <dgm:prSet/>
      <dgm:spPr/>
      <dgm:t>
        <a:bodyPr/>
        <a:lstStyle/>
        <a:p>
          <a:endParaRPr lang="en-US"/>
        </a:p>
      </dgm:t>
    </dgm:pt>
    <dgm:pt modelId="{6A48B92D-200F-4A2B-A5DC-67CEFBA92432}" type="sibTrans" cxnId="{CC0B20AE-FE8A-4581-899E-05B982C7C947}">
      <dgm:prSet/>
      <dgm:spPr/>
      <dgm:t>
        <a:bodyPr/>
        <a:lstStyle/>
        <a:p>
          <a:endParaRPr lang="en-US"/>
        </a:p>
      </dgm:t>
    </dgm:pt>
    <dgm:pt modelId="{B7FA3751-2F18-4630-9BB7-47FBD89EB180}">
      <dgm:prSet/>
      <dgm:spPr/>
      <dgm:t>
        <a:bodyPr/>
        <a:lstStyle/>
        <a:p>
          <a:r>
            <a:rPr lang="en-US" dirty="0"/>
            <a:t>Complejidad temporal: O(log n).</a:t>
          </a:r>
        </a:p>
      </dgm:t>
    </dgm:pt>
    <dgm:pt modelId="{B785474C-8471-4087-96AF-8480599B9E24}" type="parTrans" cxnId="{6B17D40D-BA3C-4761-8566-DF86D5D2112E}">
      <dgm:prSet/>
      <dgm:spPr/>
      <dgm:t>
        <a:bodyPr/>
        <a:lstStyle/>
        <a:p>
          <a:endParaRPr lang="en-US"/>
        </a:p>
      </dgm:t>
    </dgm:pt>
    <dgm:pt modelId="{ADE13D5B-315B-4DFD-874B-0DE3CF719E3F}" type="sibTrans" cxnId="{6B17D40D-BA3C-4761-8566-DF86D5D2112E}">
      <dgm:prSet/>
      <dgm:spPr/>
      <dgm:t>
        <a:bodyPr/>
        <a:lstStyle/>
        <a:p>
          <a:endParaRPr lang="en-US"/>
        </a:p>
      </dgm:t>
    </dgm:pt>
    <dgm:pt modelId="{A4DDAA5D-C241-4714-A398-76BC4155D2EF}">
      <dgm:prSet/>
      <dgm:spPr/>
      <dgm:t>
        <a:bodyPr/>
        <a:lstStyle/>
        <a:p>
          <a:r>
            <a:rPr lang="en-US" dirty="0" err="1"/>
            <a:t>Complejidad</a:t>
          </a:r>
          <a:r>
            <a:rPr lang="en-US" dirty="0"/>
            <a:t> </a:t>
          </a:r>
          <a:r>
            <a:rPr lang="en-US" dirty="0" err="1"/>
            <a:t>espacial</a:t>
          </a:r>
          <a:r>
            <a:rPr lang="en-US" dirty="0"/>
            <a:t>: O(1).</a:t>
          </a:r>
        </a:p>
      </dgm:t>
    </dgm:pt>
    <dgm:pt modelId="{9DF0DA0E-10F9-4AE6-9BE3-6CAB431E86C5}" type="parTrans" cxnId="{181BAB94-0A04-43AF-99DD-7419E49D9F41}">
      <dgm:prSet/>
      <dgm:spPr/>
      <dgm:t>
        <a:bodyPr/>
        <a:lstStyle/>
        <a:p>
          <a:endParaRPr lang="en-US"/>
        </a:p>
      </dgm:t>
    </dgm:pt>
    <dgm:pt modelId="{0A1648B3-F9DC-44E2-AD9A-481E56724B6D}" type="sibTrans" cxnId="{181BAB94-0A04-43AF-99DD-7419E49D9F41}">
      <dgm:prSet/>
      <dgm:spPr/>
      <dgm:t>
        <a:bodyPr/>
        <a:lstStyle/>
        <a:p>
          <a:endParaRPr lang="en-US"/>
        </a:p>
      </dgm:t>
    </dgm:pt>
    <dgm:pt modelId="{29FEE0E7-6CE7-4BB1-825B-D55179FD907C}">
      <dgm:prSet/>
      <dgm:spPr/>
      <dgm:t>
        <a:bodyPr/>
        <a:lstStyle/>
        <a:p>
          <a:r>
            <a:rPr lang="en-US" dirty="0"/>
            <a:t>Ventaja: muy eficiente para conjuntos grandes.</a:t>
          </a:r>
        </a:p>
      </dgm:t>
    </dgm:pt>
    <dgm:pt modelId="{CFB1B1A0-CD77-4EC3-9425-39DB04DA1D20}" type="parTrans" cxnId="{8FE697FF-0182-43DB-9FDA-644F68B95AF4}">
      <dgm:prSet/>
      <dgm:spPr/>
      <dgm:t>
        <a:bodyPr/>
        <a:lstStyle/>
        <a:p>
          <a:endParaRPr lang="en-US"/>
        </a:p>
      </dgm:t>
    </dgm:pt>
    <dgm:pt modelId="{7DB34ECB-602B-411F-8E03-7D0AF5480611}" type="sibTrans" cxnId="{8FE697FF-0182-43DB-9FDA-644F68B95AF4}">
      <dgm:prSet/>
      <dgm:spPr/>
      <dgm:t>
        <a:bodyPr/>
        <a:lstStyle/>
        <a:p>
          <a:endParaRPr lang="en-US"/>
        </a:p>
      </dgm:t>
    </dgm:pt>
    <dgm:pt modelId="{C00908E7-4355-49C1-B605-541F54596B46}">
      <dgm:prSet/>
      <dgm:spPr/>
      <dgm:t>
        <a:bodyPr/>
        <a:lstStyle/>
        <a:p>
          <a:r>
            <a:rPr lang="en-US" dirty="0"/>
            <a:t>Desventaja: requiere listas ordenada</a:t>
          </a:r>
        </a:p>
      </dgm:t>
    </dgm:pt>
    <dgm:pt modelId="{FE92C3F5-C799-494B-8E8D-13AC0EF7EBE2}" type="parTrans" cxnId="{9B041ECE-AA83-44E4-A43A-F70422D9E78C}">
      <dgm:prSet/>
      <dgm:spPr/>
      <dgm:t>
        <a:bodyPr/>
        <a:lstStyle/>
        <a:p>
          <a:endParaRPr lang="en-US"/>
        </a:p>
      </dgm:t>
    </dgm:pt>
    <dgm:pt modelId="{9601351E-4FF5-468E-A8F9-DCCF30206C1B}" type="sibTrans" cxnId="{9B041ECE-AA83-44E4-A43A-F70422D9E78C}">
      <dgm:prSet/>
      <dgm:spPr/>
      <dgm:t>
        <a:bodyPr/>
        <a:lstStyle/>
        <a:p>
          <a:endParaRPr lang="en-US"/>
        </a:p>
      </dgm:t>
    </dgm:pt>
    <dgm:pt modelId="{96337204-1255-4C14-9340-A86F7251EE0F}" type="pres">
      <dgm:prSet presAssocID="{525B0C66-4CCD-419D-A183-0BFBB22DE8A1}" presName="linear" presStyleCnt="0">
        <dgm:presLayoutVars>
          <dgm:animLvl val="lvl"/>
          <dgm:resizeHandles val="exact"/>
        </dgm:presLayoutVars>
      </dgm:prSet>
      <dgm:spPr/>
    </dgm:pt>
    <dgm:pt modelId="{0B7C59F5-1E05-4C11-8BFB-773E0D8F7D25}" type="pres">
      <dgm:prSet presAssocID="{2AF6AA8C-71EF-44BB-B101-11A0F55446B7}" presName="parentText" presStyleLbl="node1" presStyleIdx="0" presStyleCnt="6">
        <dgm:presLayoutVars>
          <dgm:chMax val="0"/>
          <dgm:bulletEnabled val="1"/>
        </dgm:presLayoutVars>
      </dgm:prSet>
      <dgm:spPr/>
    </dgm:pt>
    <dgm:pt modelId="{45D0BBC6-EB9A-4D8F-B189-884A60B50CA0}" type="pres">
      <dgm:prSet presAssocID="{5F64C605-65E2-4A53-9EB9-C72C536C4D45}" presName="spacer" presStyleCnt="0"/>
      <dgm:spPr/>
    </dgm:pt>
    <dgm:pt modelId="{44FBAAF8-77A3-48CF-8C61-30F4DED96DF2}" type="pres">
      <dgm:prSet presAssocID="{CB83E02C-56FC-4DC5-B11D-66E5131B22D1}" presName="parentText" presStyleLbl="node1" presStyleIdx="1" presStyleCnt="6">
        <dgm:presLayoutVars>
          <dgm:chMax val="0"/>
          <dgm:bulletEnabled val="1"/>
        </dgm:presLayoutVars>
      </dgm:prSet>
      <dgm:spPr/>
    </dgm:pt>
    <dgm:pt modelId="{3DB02D10-979D-4161-811A-AA589A601396}" type="pres">
      <dgm:prSet presAssocID="{6A48B92D-200F-4A2B-A5DC-67CEFBA92432}" presName="spacer" presStyleCnt="0"/>
      <dgm:spPr/>
    </dgm:pt>
    <dgm:pt modelId="{14D9909B-EE14-4238-8517-AD1BA2C89D59}" type="pres">
      <dgm:prSet presAssocID="{B7FA3751-2F18-4630-9BB7-47FBD89EB180}" presName="parentText" presStyleLbl="node1" presStyleIdx="2" presStyleCnt="6">
        <dgm:presLayoutVars>
          <dgm:chMax val="0"/>
          <dgm:bulletEnabled val="1"/>
        </dgm:presLayoutVars>
      </dgm:prSet>
      <dgm:spPr/>
    </dgm:pt>
    <dgm:pt modelId="{9F77F966-CC88-4005-A4E7-5985CD5D2BB2}" type="pres">
      <dgm:prSet presAssocID="{ADE13D5B-315B-4DFD-874B-0DE3CF719E3F}" presName="spacer" presStyleCnt="0"/>
      <dgm:spPr/>
    </dgm:pt>
    <dgm:pt modelId="{8D90E915-3CCF-4B52-9480-E372FA193443}" type="pres">
      <dgm:prSet presAssocID="{A4DDAA5D-C241-4714-A398-76BC4155D2EF}" presName="parentText" presStyleLbl="node1" presStyleIdx="3" presStyleCnt="6">
        <dgm:presLayoutVars>
          <dgm:chMax val="0"/>
          <dgm:bulletEnabled val="1"/>
        </dgm:presLayoutVars>
      </dgm:prSet>
      <dgm:spPr/>
    </dgm:pt>
    <dgm:pt modelId="{7E283BFD-C218-4160-88C1-5E919B129365}" type="pres">
      <dgm:prSet presAssocID="{0A1648B3-F9DC-44E2-AD9A-481E56724B6D}" presName="spacer" presStyleCnt="0"/>
      <dgm:spPr/>
    </dgm:pt>
    <dgm:pt modelId="{6CBB09A2-731E-4682-B462-4274CEFE6BEE}" type="pres">
      <dgm:prSet presAssocID="{29FEE0E7-6CE7-4BB1-825B-D55179FD907C}" presName="parentText" presStyleLbl="node1" presStyleIdx="4" presStyleCnt="6">
        <dgm:presLayoutVars>
          <dgm:chMax val="0"/>
          <dgm:bulletEnabled val="1"/>
        </dgm:presLayoutVars>
      </dgm:prSet>
      <dgm:spPr/>
    </dgm:pt>
    <dgm:pt modelId="{4BDECEA1-1C6F-4505-8B97-4AF9B4C28770}" type="pres">
      <dgm:prSet presAssocID="{7DB34ECB-602B-411F-8E03-7D0AF5480611}" presName="spacer" presStyleCnt="0"/>
      <dgm:spPr/>
    </dgm:pt>
    <dgm:pt modelId="{BA68977F-9219-4FE4-A3A3-6483592F495C}" type="pres">
      <dgm:prSet presAssocID="{C00908E7-4355-49C1-B605-541F54596B46}" presName="parentText" presStyleLbl="node1" presStyleIdx="5" presStyleCnt="6">
        <dgm:presLayoutVars>
          <dgm:chMax val="0"/>
          <dgm:bulletEnabled val="1"/>
        </dgm:presLayoutVars>
      </dgm:prSet>
      <dgm:spPr/>
    </dgm:pt>
  </dgm:ptLst>
  <dgm:cxnLst>
    <dgm:cxn modelId="{6B17D40D-BA3C-4761-8566-DF86D5D2112E}" srcId="{525B0C66-4CCD-419D-A183-0BFBB22DE8A1}" destId="{B7FA3751-2F18-4630-9BB7-47FBD89EB180}" srcOrd="2" destOrd="0" parTransId="{B785474C-8471-4087-96AF-8480599B9E24}" sibTransId="{ADE13D5B-315B-4DFD-874B-0DE3CF719E3F}"/>
    <dgm:cxn modelId="{5DC92E12-E78B-4616-8DCF-A7350BF6B5C4}" type="presOf" srcId="{525B0C66-4CCD-419D-A183-0BFBB22DE8A1}" destId="{96337204-1255-4C14-9340-A86F7251EE0F}" srcOrd="0" destOrd="0" presId="urn:microsoft.com/office/officeart/2005/8/layout/vList2"/>
    <dgm:cxn modelId="{612E2536-5E04-4135-97BF-409CD7B14DA8}" type="presOf" srcId="{CB83E02C-56FC-4DC5-B11D-66E5131B22D1}" destId="{44FBAAF8-77A3-48CF-8C61-30F4DED96DF2}" srcOrd="0" destOrd="0" presId="urn:microsoft.com/office/officeart/2005/8/layout/vList2"/>
    <dgm:cxn modelId="{C55A1237-7C56-4373-97D6-4BD280CA54D2}" type="presOf" srcId="{B7FA3751-2F18-4630-9BB7-47FBD89EB180}" destId="{14D9909B-EE14-4238-8517-AD1BA2C89D59}" srcOrd="0" destOrd="0" presId="urn:microsoft.com/office/officeart/2005/8/layout/vList2"/>
    <dgm:cxn modelId="{FAC3C93B-A25B-4B8E-8476-D4D6E846D6D3}" srcId="{525B0C66-4CCD-419D-A183-0BFBB22DE8A1}" destId="{2AF6AA8C-71EF-44BB-B101-11A0F55446B7}" srcOrd="0" destOrd="0" parTransId="{39A06819-3483-40C8-B9D8-1E0505BF4C31}" sibTransId="{5F64C605-65E2-4A53-9EB9-C72C536C4D45}"/>
    <dgm:cxn modelId="{98ECF477-0717-4580-9B34-53A372E3127A}" type="presOf" srcId="{29FEE0E7-6CE7-4BB1-825B-D55179FD907C}" destId="{6CBB09A2-731E-4682-B462-4274CEFE6BEE}" srcOrd="0" destOrd="0" presId="urn:microsoft.com/office/officeart/2005/8/layout/vList2"/>
    <dgm:cxn modelId="{6BD4245A-1421-4DCB-A3A4-FEDB1A9EB23A}" type="presOf" srcId="{2AF6AA8C-71EF-44BB-B101-11A0F55446B7}" destId="{0B7C59F5-1E05-4C11-8BFB-773E0D8F7D25}" srcOrd="0" destOrd="0" presId="urn:microsoft.com/office/officeart/2005/8/layout/vList2"/>
    <dgm:cxn modelId="{181BAB94-0A04-43AF-99DD-7419E49D9F41}" srcId="{525B0C66-4CCD-419D-A183-0BFBB22DE8A1}" destId="{A4DDAA5D-C241-4714-A398-76BC4155D2EF}" srcOrd="3" destOrd="0" parTransId="{9DF0DA0E-10F9-4AE6-9BE3-6CAB431E86C5}" sibTransId="{0A1648B3-F9DC-44E2-AD9A-481E56724B6D}"/>
    <dgm:cxn modelId="{CC0B20AE-FE8A-4581-899E-05B982C7C947}" srcId="{525B0C66-4CCD-419D-A183-0BFBB22DE8A1}" destId="{CB83E02C-56FC-4DC5-B11D-66E5131B22D1}" srcOrd="1" destOrd="0" parTransId="{E767B332-2CE0-4A27-AB58-EB3B95B3DEB4}" sibTransId="{6A48B92D-200F-4A2B-A5DC-67CEFBA92432}"/>
    <dgm:cxn modelId="{C0B399BC-372E-4EDB-A5A1-8ACC04536CD2}" type="presOf" srcId="{A4DDAA5D-C241-4714-A398-76BC4155D2EF}" destId="{8D90E915-3CCF-4B52-9480-E372FA193443}" srcOrd="0" destOrd="0" presId="urn:microsoft.com/office/officeart/2005/8/layout/vList2"/>
    <dgm:cxn modelId="{051D64CA-5DDE-41D9-9A36-8264FA24C439}" type="presOf" srcId="{C00908E7-4355-49C1-B605-541F54596B46}" destId="{BA68977F-9219-4FE4-A3A3-6483592F495C}" srcOrd="0" destOrd="0" presId="urn:microsoft.com/office/officeart/2005/8/layout/vList2"/>
    <dgm:cxn modelId="{9B041ECE-AA83-44E4-A43A-F70422D9E78C}" srcId="{525B0C66-4CCD-419D-A183-0BFBB22DE8A1}" destId="{C00908E7-4355-49C1-B605-541F54596B46}" srcOrd="5" destOrd="0" parTransId="{FE92C3F5-C799-494B-8E8D-13AC0EF7EBE2}" sibTransId="{9601351E-4FF5-468E-A8F9-DCCF30206C1B}"/>
    <dgm:cxn modelId="{8FE697FF-0182-43DB-9FDA-644F68B95AF4}" srcId="{525B0C66-4CCD-419D-A183-0BFBB22DE8A1}" destId="{29FEE0E7-6CE7-4BB1-825B-D55179FD907C}" srcOrd="4" destOrd="0" parTransId="{CFB1B1A0-CD77-4EC3-9425-39DB04DA1D20}" sibTransId="{7DB34ECB-602B-411F-8E03-7D0AF5480611}"/>
    <dgm:cxn modelId="{B33042CF-CBCE-4339-8F2A-306650EE3611}" type="presParOf" srcId="{96337204-1255-4C14-9340-A86F7251EE0F}" destId="{0B7C59F5-1E05-4C11-8BFB-773E0D8F7D25}" srcOrd="0" destOrd="0" presId="urn:microsoft.com/office/officeart/2005/8/layout/vList2"/>
    <dgm:cxn modelId="{7EDA0AE3-F66E-44F6-9620-E415E8E9627D}" type="presParOf" srcId="{96337204-1255-4C14-9340-A86F7251EE0F}" destId="{45D0BBC6-EB9A-4D8F-B189-884A60B50CA0}" srcOrd="1" destOrd="0" presId="urn:microsoft.com/office/officeart/2005/8/layout/vList2"/>
    <dgm:cxn modelId="{50026F9E-3174-4B72-8352-F5540DB642BF}" type="presParOf" srcId="{96337204-1255-4C14-9340-A86F7251EE0F}" destId="{44FBAAF8-77A3-48CF-8C61-30F4DED96DF2}" srcOrd="2" destOrd="0" presId="urn:microsoft.com/office/officeart/2005/8/layout/vList2"/>
    <dgm:cxn modelId="{934CFD9B-5FAE-403D-970A-5982AA02EB5C}" type="presParOf" srcId="{96337204-1255-4C14-9340-A86F7251EE0F}" destId="{3DB02D10-979D-4161-811A-AA589A601396}" srcOrd="3" destOrd="0" presId="urn:microsoft.com/office/officeart/2005/8/layout/vList2"/>
    <dgm:cxn modelId="{7AC174FD-903A-4621-A880-2B33EF056BB0}" type="presParOf" srcId="{96337204-1255-4C14-9340-A86F7251EE0F}" destId="{14D9909B-EE14-4238-8517-AD1BA2C89D59}" srcOrd="4" destOrd="0" presId="urn:microsoft.com/office/officeart/2005/8/layout/vList2"/>
    <dgm:cxn modelId="{D5A8714A-D2D1-4BC8-B949-2468957A9BE5}" type="presParOf" srcId="{96337204-1255-4C14-9340-A86F7251EE0F}" destId="{9F77F966-CC88-4005-A4E7-5985CD5D2BB2}" srcOrd="5" destOrd="0" presId="urn:microsoft.com/office/officeart/2005/8/layout/vList2"/>
    <dgm:cxn modelId="{FA125A39-71F2-498D-8DF1-F6BD2DAE89C8}" type="presParOf" srcId="{96337204-1255-4C14-9340-A86F7251EE0F}" destId="{8D90E915-3CCF-4B52-9480-E372FA193443}" srcOrd="6" destOrd="0" presId="urn:microsoft.com/office/officeart/2005/8/layout/vList2"/>
    <dgm:cxn modelId="{3A989DA0-8C34-4778-A023-0695AE0D82B6}" type="presParOf" srcId="{96337204-1255-4C14-9340-A86F7251EE0F}" destId="{7E283BFD-C218-4160-88C1-5E919B129365}" srcOrd="7" destOrd="0" presId="urn:microsoft.com/office/officeart/2005/8/layout/vList2"/>
    <dgm:cxn modelId="{DEF5D286-635D-47A2-B3E2-9D947FCCF9A0}" type="presParOf" srcId="{96337204-1255-4C14-9340-A86F7251EE0F}" destId="{6CBB09A2-731E-4682-B462-4274CEFE6BEE}" srcOrd="8" destOrd="0" presId="urn:microsoft.com/office/officeart/2005/8/layout/vList2"/>
    <dgm:cxn modelId="{84D577F2-EEED-4312-8B30-B257CD3D7F5E}" type="presParOf" srcId="{96337204-1255-4C14-9340-A86F7251EE0F}" destId="{4BDECEA1-1C6F-4505-8B97-4AF9B4C28770}" srcOrd="9" destOrd="0" presId="urn:microsoft.com/office/officeart/2005/8/layout/vList2"/>
    <dgm:cxn modelId="{4AA1635D-C7EB-4CFA-955F-411828A95709}" type="presParOf" srcId="{96337204-1255-4C14-9340-A86F7251EE0F}" destId="{BA68977F-9219-4FE4-A3A3-6483592F495C}"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0FA873-14D3-4D2D-BFF9-C3FAFB93C9BE}"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921948A-94DC-45AD-87C5-AC9D3687EDDE}">
      <dgm:prSet/>
      <dgm:spPr/>
      <dgm:t>
        <a:bodyPr/>
        <a:lstStyle/>
        <a:p>
          <a:r>
            <a:rPr lang="en-US"/>
            <a:t>Búsqueda de productos en catálogos digitales.</a:t>
          </a:r>
        </a:p>
      </dgm:t>
    </dgm:pt>
    <dgm:pt modelId="{C27BAF19-DA34-4E28-8A1D-5DFF68DBBC7E}" type="parTrans" cxnId="{7FB67A99-728D-4260-ADEC-9E3D9FA51985}">
      <dgm:prSet/>
      <dgm:spPr/>
      <dgm:t>
        <a:bodyPr/>
        <a:lstStyle/>
        <a:p>
          <a:endParaRPr lang="en-US"/>
        </a:p>
      </dgm:t>
    </dgm:pt>
    <dgm:pt modelId="{DE25CA5F-0298-41B7-95CB-69D2D54801C7}" type="sibTrans" cxnId="{7FB67A99-728D-4260-ADEC-9E3D9FA51985}">
      <dgm:prSet/>
      <dgm:spPr/>
      <dgm:t>
        <a:bodyPr/>
        <a:lstStyle/>
        <a:p>
          <a:endParaRPr lang="en-US"/>
        </a:p>
      </dgm:t>
    </dgm:pt>
    <dgm:pt modelId="{63E63F36-1DA0-4EE5-BA40-DD5ADAEB8207}">
      <dgm:prSet/>
      <dgm:spPr/>
      <dgm:t>
        <a:bodyPr/>
        <a:lstStyle/>
        <a:p>
          <a:r>
            <a:rPr lang="en-US"/>
            <a:t>Organización alfabética o numérica de registros.</a:t>
          </a:r>
        </a:p>
      </dgm:t>
    </dgm:pt>
    <dgm:pt modelId="{26F5588F-3578-4A51-8E8D-054A83C6DC57}" type="parTrans" cxnId="{60767EE9-163B-4A70-BBC5-8CAA33A437E0}">
      <dgm:prSet/>
      <dgm:spPr/>
      <dgm:t>
        <a:bodyPr/>
        <a:lstStyle/>
        <a:p>
          <a:endParaRPr lang="en-US"/>
        </a:p>
      </dgm:t>
    </dgm:pt>
    <dgm:pt modelId="{2C179E45-5958-4226-8ED4-9688108F4840}" type="sibTrans" cxnId="{60767EE9-163B-4A70-BBC5-8CAA33A437E0}">
      <dgm:prSet/>
      <dgm:spPr/>
      <dgm:t>
        <a:bodyPr/>
        <a:lstStyle/>
        <a:p>
          <a:endParaRPr lang="en-US"/>
        </a:p>
      </dgm:t>
    </dgm:pt>
    <dgm:pt modelId="{8E536A37-EA4D-4BE1-B4AB-0E92A48515CC}">
      <dgm:prSet/>
      <dgm:spPr/>
      <dgm:t>
        <a:bodyPr/>
        <a:lstStyle/>
        <a:p>
          <a:r>
            <a:rPr lang="en-US"/>
            <a:t>Indexación en bases de dato</a:t>
          </a:r>
        </a:p>
      </dgm:t>
    </dgm:pt>
    <dgm:pt modelId="{5B8530CA-4F3C-41F0-823F-15539323EB35}" type="parTrans" cxnId="{00904A09-591A-44B3-B97A-27AE54016C6F}">
      <dgm:prSet/>
      <dgm:spPr/>
      <dgm:t>
        <a:bodyPr/>
        <a:lstStyle/>
        <a:p>
          <a:endParaRPr lang="en-US"/>
        </a:p>
      </dgm:t>
    </dgm:pt>
    <dgm:pt modelId="{56D8847E-D693-4F65-B4CA-3A3799597384}" type="sibTrans" cxnId="{00904A09-591A-44B3-B97A-27AE54016C6F}">
      <dgm:prSet/>
      <dgm:spPr/>
      <dgm:t>
        <a:bodyPr/>
        <a:lstStyle/>
        <a:p>
          <a:endParaRPr lang="en-US"/>
        </a:p>
      </dgm:t>
    </dgm:pt>
    <dgm:pt modelId="{75F73550-FE09-4BF1-B13B-30836C6FCFF6}">
      <dgm:prSet/>
      <dgm:spPr/>
      <dgm:t>
        <a:bodyPr/>
        <a:lstStyle/>
        <a:p>
          <a:r>
            <a:rPr lang="en-US"/>
            <a:t>Implementación de funcionalidades básicas en software</a:t>
          </a:r>
        </a:p>
      </dgm:t>
    </dgm:pt>
    <dgm:pt modelId="{7E0634A5-82C3-4518-BBDC-150B9BF34A75}" type="parTrans" cxnId="{70948D9D-B140-484D-9376-1387D9E16892}">
      <dgm:prSet/>
      <dgm:spPr/>
      <dgm:t>
        <a:bodyPr/>
        <a:lstStyle/>
        <a:p>
          <a:endParaRPr lang="en-US"/>
        </a:p>
      </dgm:t>
    </dgm:pt>
    <dgm:pt modelId="{8DD9CCB0-460E-4C90-B7E4-5EC6A4E0D2F4}" type="sibTrans" cxnId="{70948D9D-B140-484D-9376-1387D9E16892}">
      <dgm:prSet/>
      <dgm:spPr/>
      <dgm:t>
        <a:bodyPr/>
        <a:lstStyle/>
        <a:p>
          <a:endParaRPr lang="en-US"/>
        </a:p>
      </dgm:t>
    </dgm:pt>
    <dgm:pt modelId="{1B737DF4-5FFA-4DDF-A8E1-1B1460D2842E}" type="pres">
      <dgm:prSet presAssocID="{D20FA873-14D3-4D2D-BFF9-C3FAFB93C9BE}" presName="root" presStyleCnt="0">
        <dgm:presLayoutVars>
          <dgm:dir/>
          <dgm:resizeHandles val="exact"/>
        </dgm:presLayoutVars>
      </dgm:prSet>
      <dgm:spPr/>
    </dgm:pt>
    <dgm:pt modelId="{F9F9E50C-357E-409B-B5CB-B352F2A9EC0C}" type="pres">
      <dgm:prSet presAssocID="{D20FA873-14D3-4D2D-BFF9-C3FAFB93C9BE}" presName="container" presStyleCnt="0">
        <dgm:presLayoutVars>
          <dgm:dir/>
          <dgm:resizeHandles val="exact"/>
        </dgm:presLayoutVars>
      </dgm:prSet>
      <dgm:spPr/>
    </dgm:pt>
    <dgm:pt modelId="{AB5A87C8-286B-4857-BE6C-D5495CDCA93C}" type="pres">
      <dgm:prSet presAssocID="{1921948A-94DC-45AD-87C5-AC9D3687EDDE}" presName="compNode" presStyleCnt="0"/>
      <dgm:spPr/>
    </dgm:pt>
    <dgm:pt modelId="{466F2FD6-2FE9-4833-B444-2BE98F8FBC41}" type="pres">
      <dgm:prSet presAssocID="{1921948A-94DC-45AD-87C5-AC9D3687EDDE}" presName="iconBgRect" presStyleLbl="bgShp" presStyleIdx="0" presStyleCnt="4"/>
      <dgm:spPr/>
    </dgm:pt>
    <dgm:pt modelId="{06C1660C-5686-40BF-94B9-D41CD4A7CD73}" type="pres">
      <dgm:prSet presAssocID="{1921948A-94DC-45AD-87C5-AC9D3687EDD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42800039-462A-4968-9FB8-7FD716732536}" type="pres">
      <dgm:prSet presAssocID="{1921948A-94DC-45AD-87C5-AC9D3687EDDE}" presName="spaceRect" presStyleCnt="0"/>
      <dgm:spPr/>
    </dgm:pt>
    <dgm:pt modelId="{AF1AC1EB-B57A-4117-A253-E6D5A2EEC949}" type="pres">
      <dgm:prSet presAssocID="{1921948A-94DC-45AD-87C5-AC9D3687EDDE}" presName="textRect" presStyleLbl="revTx" presStyleIdx="0" presStyleCnt="4">
        <dgm:presLayoutVars>
          <dgm:chMax val="1"/>
          <dgm:chPref val="1"/>
        </dgm:presLayoutVars>
      </dgm:prSet>
      <dgm:spPr/>
    </dgm:pt>
    <dgm:pt modelId="{3373EEC6-8606-4B9F-8DFE-C13EAF742F32}" type="pres">
      <dgm:prSet presAssocID="{DE25CA5F-0298-41B7-95CB-69D2D54801C7}" presName="sibTrans" presStyleLbl="sibTrans2D1" presStyleIdx="0" presStyleCnt="0"/>
      <dgm:spPr/>
    </dgm:pt>
    <dgm:pt modelId="{D61D4424-8279-4CC8-8D63-B1A34AE888FD}" type="pres">
      <dgm:prSet presAssocID="{63E63F36-1DA0-4EE5-BA40-DD5ADAEB8207}" presName="compNode" presStyleCnt="0"/>
      <dgm:spPr/>
    </dgm:pt>
    <dgm:pt modelId="{A0BDC239-7C8F-48F0-9E2D-D99186C1E504}" type="pres">
      <dgm:prSet presAssocID="{63E63F36-1DA0-4EE5-BA40-DD5ADAEB8207}" presName="iconBgRect" presStyleLbl="bgShp" presStyleIdx="1" presStyleCnt="4"/>
      <dgm:spPr/>
    </dgm:pt>
    <dgm:pt modelId="{31BD0818-72B0-4223-AA4C-D2A2E67E4AB3}" type="pres">
      <dgm:prSet presAssocID="{63E63F36-1DA0-4EE5-BA40-DD5ADAEB820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se de datos"/>
        </a:ext>
      </dgm:extLst>
    </dgm:pt>
    <dgm:pt modelId="{75E6DFEA-E4C8-47F6-B89E-422BFA51E971}" type="pres">
      <dgm:prSet presAssocID="{63E63F36-1DA0-4EE5-BA40-DD5ADAEB8207}" presName="spaceRect" presStyleCnt="0"/>
      <dgm:spPr/>
    </dgm:pt>
    <dgm:pt modelId="{FEAF02B3-F13D-463A-AB99-2A7CFA86E6B7}" type="pres">
      <dgm:prSet presAssocID="{63E63F36-1DA0-4EE5-BA40-DD5ADAEB8207}" presName="textRect" presStyleLbl="revTx" presStyleIdx="1" presStyleCnt="4">
        <dgm:presLayoutVars>
          <dgm:chMax val="1"/>
          <dgm:chPref val="1"/>
        </dgm:presLayoutVars>
      </dgm:prSet>
      <dgm:spPr/>
    </dgm:pt>
    <dgm:pt modelId="{10BC97C0-A801-47CA-8F79-B73E4577153E}" type="pres">
      <dgm:prSet presAssocID="{2C179E45-5958-4226-8ED4-9688108F4840}" presName="sibTrans" presStyleLbl="sibTrans2D1" presStyleIdx="0" presStyleCnt="0"/>
      <dgm:spPr/>
    </dgm:pt>
    <dgm:pt modelId="{01212DE2-A5A8-48AB-8FA4-A327BA3BBA38}" type="pres">
      <dgm:prSet presAssocID="{8E536A37-EA4D-4BE1-B4AB-0E92A48515CC}" presName="compNode" presStyleCnt="0"/>
      <dgm:spPr/>
    </dgm:pt>
    <dgm:pt modelId="{48BD7699-1464-4953-88E4-BEFFCE67F532}" type="pres">
      <dgm:prSet presAssocID="{8E536A37-EA4D-4BE1-B4AB-0E92A48515CC}" presName="iconBgRect" presStyleLbl="bgShp" presStyleIdx="2" presStyleCnt="4"/>
      <dgm:spPr/>
    </dgm:pt>
    <dgm:pt modelId="{E2A1609D-B9E3-4F05-B413-4FBF728A6223}" type="pres">
      <dgm:prSet presAssocID="{8E536A37-EA4D-4BE1-B4AB-0E92A48515C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rdenador"/>
        </a:ext>
      </dgm:extLst>
    </dgm:pt>
    <dgm:pt modelId="{EA731CEF-25DE-48A8-AE60-BFBFC21EEE96}" type="pres">
      <dgm:prSet presAssocID="{8E536A37-EA4D-4BE1-B4AB-0E92A48515CC}" presName="spaceRect" presStyleCnt="0"/>
      <dgm:spPr/>
    </dgm:pt>
    <dgm:pt modelId="{E6C0F6B8-2051-47D9-BA5E-3CB6C2EFE4CF}" type="pres">
      <dgm:prSet presAssocID="{8E536A37-EA4D-4BE1-B4AB-0E92A48515CC}" presName="textRect" presStyleLbl="revTx" presStyleIdx="2" presStyleCnt="4">
        <dgm:presLayoutVars>
          <dgm:chMax val="1"/>
          <dgm:chPref val="1"/>
        </dgm:presLayoutVars>
      </dgm:prSet>
      <dgm:spPr/>
    </dgm:pt>
    <dgm:pt modelId="{40943BEE-51FD-46A2-9F02-F71597503A47}" type="pres">
      <dgm:prSet presAssocID="{56D8847E-D693-4F65-B4CA-3A3799597384}" presName="sibTrans" presStyleLbl="sibTrans2D1" presStyleIdx="0" presStyleCnt="0"/>
      <dgm:spPr/>
    </dgm:pt>
    <dgm:pt modelId="{5C3E438B-EA05-4E58-8E5C-4C56AB667827}" type="pres">
      <dgm:prSet presAssocID="{75F73550-FE09-4BF1-B13B-30836C6FCFF6}" presName="compNode" presStyleCnt="0"/>
      <dgm:spPr/>
    </dgm:pt>
    <dgm:pt modelId="{18357096-F3A9-4FDE-AC9E-B1226E48D7A8}" type="pres">
      <dgm:prSet presAssocID="{75F73550-FE09-4BF1-B13B-30836C6FCFF6}" presName="iconBgRect" presStyleLbl="bgShp" presStyleIdx="3" presStyleCnt="4"/>
      <dgm:spPr/>
    </dgm:pt>
    <dgm:pt modelId="{0CA2BE30-7028-46DC-A353-465AACB3CFC0}" type="pres">
      <dgm:prSet presAssocID="{75F73550-FE09-4BF1-B13B-30836C6FCFF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ngranajes"/>
        </a:ext>
      </dgm:extLst>
    </dgm:pt>
    <dgm:pt modelId="{54807AE8-7ED6-423B-BEE8-F9B836AAE52C}" type="pres">
      <dgm:prSet presAssocID="{75F73550-FE09-4BF1-B13B-30836C6FCFF6}" presName="spaceRect" presStyleCnt="0"/>
      <dgm:spPr/>
    </dgm:pt>
    <dgm:pt modelId="{C31946C7-23D5-44FD-8818-66F6CD8AD2EE}" type="pres">
      <dgm:prSet presAssocID="{75F73550-FE09-4BF1-B13B-30836C6FCFF6}" presName="textRect" presStyleLbl="revTx" presStyleIdx="3" presStyleCnt="4">
        <dgm:presLayoutVars>
          <dgm:chMax val="1"/>
          <dgm:chPref val="1"/>
        </dgm:presLayoutVars>
      </dgm:prSet>
      <dgm:spPr/>
    </dgm:pt>
  </dgm:ptLst>
  <dgm:cxnLst>
    <dgm:cxn modelId="{00904A09-591A-44B3-B97A-27AE54016C6F}" srcId="{D20FA873-14D3-4D2D-BFF9-C3FAFB93C9BE}" destId="{8E536A37-EA4D-4BE1-B4AB-0E92A48515CC}" srcOrd="2" destOrd="0" parTransId="{5B8530CA-4F3C-41F0-823F-15539323EB35}" sibTransId="{56D8847E-D693-4F65-B4CA-3A3799597384}"/>
    <dgm:cxn modelId="{CA7C0B18-1A60-412A-BDE0-1571C845E554}" type="presOf" srcId="{DE25CA5F-0298-41B7-95CB-69D2D54801C7}" destId="{3373EEC6-8606-4B9F-8DFE-C13EAF742F32}" srcOrd="0" destOrd="0" presId="urn:microsoft.com/office/officeart/2018/2/layout/IconCircleList"/>
    <dgm:cxn modelId="{FF57372B-3DDE-4BC6-BF3D-87B4B9BDC26F}" type="presOf" srcId="{8E536A37-EA4D-4BE1-B4AB-0E92A48515CC}" destId="{E6C0F6B8-2051-47D9-BA5E-3CB6C2EFE4CF}" srcOrd="0" destOrd="0" presId="urn:microsoft.com/office/officeart/2018/2/layout/IconCircleList"/>
    <dgm:cxn modelId="{23E6A06E-A428-44C5-B138-0294E62FDD59}" type="presOf" srcId="{63E63F36-1DA0-4EE5-BA40-DD5ADAEB8207}" destId="{FEAF02B3-F13D-463A-AB99-2A7CFA86E6B7}" srcOrd="0" destOrd="0" presId="urn:microsoft.com/office/officeart/2018/2/layout/IconCircleList"/>
    <dgm:cxn modelId="{122D2C70-D963-49B3-A253-A18E56A7A6A4}" type="presOf" srcId="{2C179E45-5958-4226-8ED4-9688108F4840}" destId="{10BC97C0-A801-47CA-8F79-B73E4577153E}" srcOrd="0" destOrd="0" presId="urn:microsoft.com/office/officeart/2018/2/layout/IconCircleList"/>
    <dgm:cxn modelId="{21B2A57C-C64A-4C3E-A8C1-1DC179309C02}" type="presOf" srcId="{75F73550-FE09-4BF1-B13B-30836C6FCFF6}" destId="{C31946C7-23D5-44FD-8818-66F6CD8AD2EE}" srcOrd="0" destOrd="0" presId="urn:microsoft.com/office/officeart/2018/2/layout/IconCircleList"/>
    <dgm:cxn modelId="{0A017085-B6EE-403E-87D6-5BDB13D546DF}" type="presOf" srcId="{1921948A-94DC-45AD-87C5-AC9D3687EDDE}" destId="{AF1AC1EB-B57A-4117-A253-E6D5A2EEC949}" srcOrd="0" destOrd="0" presId="urn:microsoft.com/office/officeart/2018/2/layout/IconCircleList"/>
    <dgm:cxn modelId="{7FB67A99-728D-4260-ADEC-9E3D9FA51985}" srcId="{D20FA873-14D3-4D2D-BFF9-C3FAFB93C9BE}" destId="{1921948A-94DC-45AD-87C5-AC9D3687EDDE}" srcOrd="0" destOrd="0" parTransId="{C27BAF19-DA34-4E28-8A1D-5DFF68DBBC7E}" sibTransId="{DE25CA5F-0298-41B7-95CB-69D2D54801C7}"/>
    <dgm:cxn modelId="{70948D9D-B140-484D-9376-1387D9E16892}" srcId="{D20FA873-14D3-4D2D-BFF9-C3FAFB93C9BE}" destId="{75F73550-FE09-4BF1-B13B-30836C6FCFF6}" srcOrd="3" destOrd="0" parTransId="{7E0634A5-82C3-4518-BBDC-150B9BF34A75}" sibTransId="{8DD9CCB0-460E-4C90-B7E4-5EC6A4E0D2F4}"/>
    <dgm:cxn modelId="{7F7A2DAB-94DD-471C-9F3C-5782E90AA947}" type="presOf" srcId="{56D8847E-D693-4F65-B4CA-3A3799597384}" destId="{40943BEE-51FD-46A2-9F02-F71597503A47}" srcOrd="0" destOrd="0" presId="urn:microsoft.com/office/officeart/2018/2/layout/IconCircleList"/>
    <dgm:cxn modelId="{09CE7FD4-0CDB-41DB-904D-87BB288256E6}" type="presOf" srcId="{D20FA873-14D3-4D2D-BFF9-C3FAFB93C9BE}" destId="{1B737DF4-5FFA-4DDF-A8E1-1B1460D2842E}" srcOrd="0" destOrd="0" presId="urn:microsoft.com/office/officeart/2018/2/layout/IconCircleList"/>
    <dgm:cxn modelId="{60767EE9-163B-4A70-BBC5-8CAA33A437E0}" srcId="{D20FA873-14D3-4D2D-BFF9-C3FAFB93C9BE}" destId="{63E63F36-1DA0-4EE5-BA40-DD5ADAEB8207}" srcOrd="1" destOrd="0" parTransId="{26F5588F-3578-4A51-8E8D-054A83C6DC57}" sibTransId="{2C179E45-5958-4226-8ED4-9688108F4840}"/>
    <dgm:cxn modelId="{DD92AA46-F959-4189-866E-D69F524F8CCE}" type="presParOf" srcId="{1B737DF4-5FFA-4DDF-A8E1-1B1460D2842E}" destId="{F9F9E50C-357E-409B-B5CB-B352F2A9EC0C}" srcOrd="0" destOrd="0" presId="urn:microsoft.com/office/officeart/2018/2/layout/IconCircleList"/>
    <dgm:cxn modelId="{42195F16-E945-4243-B249-3D4ADC379FF6}" type="presParOf" srcId="{F9F9E50C-357E-409B-B5CB-B352F2A9EC0C}" destId="{AB5A87C8-286B-4857-BE6C-D5495CDCA93C}" srcOrd="0" destOrd="0" presId="urn:microsoft.com/office/officeart/2018/2/layout/IconCircleList"/>
    <dgm:cxn modelId="{0D442DA5-F64E-4048-873A-6DD4D483B4BD}" type="presParOf" srcId="{AB5A87C8-286B-4857-BE6C-D5495CDCA93C}" destId="{466F2FD6-2FE9-4833-B444-2BE98F8FBC41}" srcOrd="0" destOrd="0" presId="urn:microsoft.com/office/officeart/2018/2/layout/IconCircleList"/>
    <dgm:cxn modelId="{BA4761CD-286C-4234-8C22-61322349672A}" type="presParOf" srcId="{AB5A87C8-286B-4857-BE6C-D5495CDCA93C}" destId="{06C1660C-5686-40BF-94B9-D41CD4A7CD73}" srcOrd="1" destOrd="0" presId="urn:microsoft.com/office/officeart/2018/2/layout/IconCircleList"/>
    <dgm:cxn modelId="{68A8F687-A109-4500-B448-D6183FB8C63E}" type="presParOf" srcId="{AB5A87C8-286B-4857-BE6C-D5495CDCA93C}" destId="{42800039-462A-4968-9FB8-7FD716732536}" srcOrd="2" destOrd="0" presId="urn:microsoft.com/office/officeart/2018/2/layout/IconCircleList"/>
    <dgm:cxn modelId="{4F0AB01F-2B21-47E8-B695-3A7C2E095B35}" type="presParOf" srcId="{AB5A87C8-286B-4857-BE6C-D5495CDCA93C}" destId="{AF1AC1EB-B57A-4117-A253-E6D5A2EEC949}" srcOrd="3" destOrd="0" presId="urn:microsoft.com/office/officeart/2018/2/layout/IconCircleList"/>
    <dgm:cxn modelId="{E5162981-29C7-4390-BDED-538CD3C363FC}" type="presParOf" srcId="{F9F9E50C-357E-409B-B5CB-B352F2A9EC0C}" destId="{3373EEC6-8606-4B9F-8DFE-C13EAF742F32}" srcOrd="1" destOrd="0" presId="urn:microsoft.com/office/officeart/2018/2/layout/IconCircleList"/>
    <dgm:cxn modelId="{B37D94F8-8F40-4EB3-877F-D35E2A2EB1DA}" type="presParOf" srcId="{F9F9E50C-357E-409B-B5CB-B352F2A9EC0C}" destId="{D61D4424-8279-4CC8-8D63-B1A34AE888FD}" srcOrd="2" destOrd="0" presId="urn:microsoft.com/office/officeart/2018/2/layout/IconCircleList"/>
    <dgm:cxn modelId="{DA89AC94-7F72-4A7C-8B9A-5CB2D71EA5E2}" type="presParOf" srcId="{D61D4424-8279-4CC8-8D63-B1A34AE888FD}" destId="{A0BDC239-7C8F-48F0-9E2D-D99186C1E504}" srcOrd="0" destOrd="0" presId="urn:microsoft.com/office/officeart/2018/2/layout/IconCircleList"/>
    <dgm:cxn modelId="{82044182-FF83-4043-9D5F-7CAED002A96B}" type="presParOf" srcId="{D61D4424-8279-4CC8-8D63-B1A34AE888FD}" destId="{31BD0818-72B0-4223-AA4C-D2A2E67E4AB3}" srcOrd="1" destOrd="0" presId="urn:microsoft.com/office/officeart/2018/2/layout/IconCircleList"/>
    <dgm:cxn modelId="{82BBE255-C38A-4A25-8A5B-E92951614EDE}" type="presParOf" srcId="{D61D4424-8279-4CC8-8D63-B1A34AE888FD}" destId="{75E6DFEA-E4C8-47F6-B89E-422BFA51E971}" srcOrd="2" destOrd="0" presId="urn:microsoft.com/office/officeart/2018/2/layout/IconCircleList"/>
    <dgm:cxn modelId="{A44DA0BD-9DD5-43F2-92E9-7659DC76056E}" type="presParOf" srcId="{D61D4424-8279-4CC8-8D63-B1A34AE888FD}" destId="{FEAF02B3-F13D-463A-AB99-2A7CFA86E6B7}" srcOrd="3" destOrd="0" presId="urn:microsoft.com/office/officeart/2018/2/layout/IconCircleList"/>
    <dgm:cxn modelId="{0C6BAA66-4FBC-4AD5-93F6-FDACD0E4F830}" type="presParOf" srcId="{F9F9E50C-357E-409B-B5CB-B352F2A9EC0C}" destId="{10BC97C0-A801-47CA-8F79-B73E4577153E}" srcOrd="3" destOrd="0" presId="urn:microsoft.com/office/officeart/2018/2/layout/IconCircleList"/>
    <dgm:cxn modelId="{FB27F2FF-9848-4560-BDAF-67971A1FB9B7}" type="presParOf" srcId="{F9F9E50C-357E-409B-B5CB-B352F2A9EC0C}" destId="{01212DE2-A5A8-48AB-8FA4-A327BA3BBA38}" srcOrd="4" destOrd="0" presId="urn:microsoft.com/office/officeart/2018/2/layout/IconCircleList"/>
    <dgm:cxn modelId="{02B6486B-EAF1-4107-B095-BD2CD161E041}" type="presParOf" srcId="{01212DE2-A5A8-48AB-8FA4-A327BA3BBA38}" destId="{48BD7699-1464-4953-88E4-BEFFCE67F532}" srcOrd="0" destOrd="0" presId="urn:microsoft.com/office/officeart/2018/2/layout/IconCircleList"/>
    <dgm:cxn modelId="{65A244D6-1316-4775-A85C-840D8C857723}" type="presParOf" srcId="{01212DE2-A5A8-48AB-8FA4-A327BA3BBA38}" destId="{E2A1609D-B9E3-4F05-B413-4FBF728A6223}" srcOrd="1" destOrd="0" presId="urn:microsoft.com/office/officeart/2018/2/layout/IconCircleList"/>
    <dgm:cxn modelId="{0EF19F25-528A-412E-B3ED-67EB0F423FB5}" type="presParOf" srcId="{01212DE2-A5A8-48AB-8FA4-A327BA3BBA38}" destId="{EA731CEF-25DE-48A8-AE60-BFBFC21EEE96}" srcOrd="2" destOrd="0" presId="urn:microsoft.com/office/officeart/2018/2/layout/IconCircleList"/>
    <dgm:cxn modelId="{1585797A-32F3-4646-913C-4A2373747B92}" type="presParOf" srcId="{01212DE2-A5A8-48AB-8FA4-A327BA3BBA38}" destId="{E6C0F6B8-2051-47D9-BA5E-3CB6C2EFE4CF}" srcOrd="3" destOrd="0" presId="urn:microsoft.com/office/officeart/2018/2/layout/IconCircleList"/>
    <dgm:cxn modelId="{35A55AD8-8CE7-451C-AF13-F013FBBCB9AD}" type="presParOf" srcId="{F9F9E50C-357E-409B-B5CB-B352F2A9EC0C}" destId="{40943BEE-51FD-46A2-9F02-F71597503A47}" srcOrd="5" destOrd="0" presId="urn:microsoft.com/office/officeart/2018/2/layout/IconCircleList"/>
    <dgm:cxn modelId="{6021C827-9AF3-4F5F-8943-EC7E891E843E}" type="presParOf" srcId="{F9F9E50C-357E-409B-B5CB-B352F2A9EC0C}" destId="{5C3E438B-EA05-4E58-8E5C-4C56AB667827}" srcOrd="6" destOrd="0" presId="urn:microsoft.com/office/officeart/2018/2/layout/IconCircleList"/>
    <dgm:cxn modelId="{1BEFAA4F-999A-4830-AFAD-E6A015B1DE52}" type="presParOf" srcId="{5C3E438B-EA05-4E58-8E5C-4C56AB667827}" destId="{18357096-F3A9-4FDE-AC9E-B1226E48D7A8}" srcOrd="0" destOrd="0" presId="urn:microsoft.com/office/officeart/2018/2/layout/IconCircleList"/>
    <dgm:cxn modelId="{84A610B7-041D-4460-BAD6-3C76F81CBD06}" type="presParOf" srcId="{5C3E438B-EA05-4E58-8E5C-4C56AB667827}" destId="{0CA2BE30-7028-46DC-A353-465AACB3CFC0}" srcOrd="1" destOrd="0" presId="urn:microsoft.com/office/officeart/2018/2/layout/IconCircleList"/>
    <dgm:cxn modelId="{9239D60C-0503-4510-9362-9D55132ACDF2}" type="presParOf" srcId="{5C3E438B-EA05-4E58-8E5C-4C56AB667827}" destId="{54807AE8-7ED6-423B-BEE8-F9B836AAE52C}" srcOrd="2" destOrd="0" presId="urn:microsoft.com/office/officeart/2018/2/layout/IconCircleList"/>
    <dgm:cxn modelId="{D6291D52-BDA8-485D-A00C-AE39AC1D10E8}" type="presParOf" srcId="{5C3E438B-EA05-4E58-8E5C-4C56AB667827}" destId="{C31946C7-23D5-44FD-8818-66F6CD8AD2E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5B0C66-4CCD-419D-A183-0BFBB22DE8A1}"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2AF6AA8C-71EF-44BB-B101-11A0F55446B7}">
      <dgm:prSet/>
      <dgm:spPr/>
      <dgm:t>
        <a:bodyPr/>
        <a:lstStyle/>
        <a:p>
          <a:r>
            <a:rPr lang="es-AR" dirty="0">
              <a:latin typeface="Calibri"/>
            </a:rPr>
            <a:t>Requisito: no es necesario que la lista esté ordenada</a:t>
          </a:r>
          <a:r>
            <a:rPr lang="es-AR" dirty="0"/>
            <a:t>.</a:t>
          </a:r>
        </a:p>
      </dgm:t>
    </dgm:pt>
    <dgm:pt modelId="{39A06819-3483-40C8-B9D8-1E0505BF4C31}" type="parTrans" cxnId="{FAC3C93B-A25B-4B8E-8476-D4D6E846D6D3}">
      <dgm:prSet/>
      <dgm:spPr/>
      <dgm:t>
        <a:bodyPr/>
        <a:lstStyle/>
        <a:p>
          <a:endParaRPr lang="en-US"/>
        </a:p>
      </dgm:t>
    </dgm:pt>
    <dgm:pt modelId="{5F64C605-65E2-4A53-9EB9-C72C536C4D45}" type="sibTrans" cxnId="{FAC3C93B-A25B-4B8E-8476-D4D6E846D6D3}">
      <dgm:prSet/>
      <dgm:spPr/>
      <dgm:t>
        <a:bodyPr/>
        <a:lstStyle/>
        <a:p>
          <a:endParaRPr lang="en-US"/>
        </a:p>
      </dgm:t>
    </dgm:pt>
    <dgm:pt modelId="{CB83E02C-56FC-4DC5-B11D-66E5131B22D1}">
      <dgm:prSet/>
      <dgm:spPr/>
      <dgm:t>
        <a:bodyPr/>
        <a:lstStyle/>
        <a:p>
          <a:pPr rtl="0"/>
          <a:r>
            <a:rPr lang="es-AR" dirty="0">
              <a:latin typeface="Calibri"/>
            </a:rPr>
            <a:t>Complejidad temporal: O(n).</a:t>
          </a:r>
          <a:endParaRPr lang="es-AR" dirty="0"/>
        </a:p>
      </dgm:t>
    </dgm:pt>
    <dgm:pt modelId="{E767B332-2CE0-4A27-AB58-EB3B95B3DEB4}" type="parTrans" cxnId="{CC0B20AE-FE8A-4581-899E-05B982C7C947}">
      <dgm:prSet/>
      <dgm:spPr/>
      <dgm:t>
        <a:bodyPr/>
        <a:lstStyle/>
        <a:p>
          <a:endParaRPr lang="en-US"/>
        </a:p>
      </dgm:t>
    </dgm:pt>
    <dgm:pt modelId="{6A48B92D-200F-4A2B-A5DC-67CEFBA92432}" type="sibTrans" cxnId="{CC0B20AE-FE8A-4581-899E-05B982C7C947}">
      <dgm:prSet/>
      <dgm:spPr/>
      <dgm:t>
        <a:bodyPr/>
        <a:lstStyle/>
        <a:p>
          <a:endParaRPr lang="en-US"/>
        </a:p>
      </dgm:t>
    </dgm:pt>
    <dgm:pt modelId="{B7FA3751-2F18-4630-9BB7-47FBD89EB180}">
      <dgm:prSet/>
      <dgm:spPr/>
      <dgm:t>
        <a:bodyPr/>
        <a:lstStyle/>
        <a:p>
          <a:r>
            <a:rPr lang="es-AR" dirty="0"/>
            <a:t>Complejidad </a:t>
          </a:r>
          <a:r>
            <a:rPr lang="es-AR" dirty="0">
              <a:latin typeface="Calibri"/>
            </a:rPr>
            <a:t>espacial</a:t>
          </a:r>
          <a:r>
            <a:rPr lang="es-AR" dirty="0"/>
            <a:t>: O(</a:t>
          </a:r>
          <a:r>
            <a:rPr lang="es-AR" dirty="0">
              <a:latin typeface="Calibri"/>
            </a:rPr>
            <a:t>1</a:t>
          </a:r>
          <a:r>
            <a:rPr lang="es-AR" dirty="0"/>
            <a:t>).</a:t>
          </a:r>
        </a:p>
      </dgm:t>
    </dgm:pt>
    <dgm:pt modelId="{B785474C-8471-4087-96AF-8480599B9E24}" type="parTrans" cxnId="{6B17D40D-BA3C-4761-8566-DF86D5D2112E}">
      <dgm:prSet/>
      <dgm:spPr/>
      <dgm:t>
        <a:bodyPr/>
        <a:lstStyle/>
        <a:p>
          <a:endParaRPr lang="en-US"/>
        </a:p>
      </dgm:t>
    </dgm:pt>
    <dgm:pt modelId="{ADE13D5B-315B-4DFD-874B-0DE3CF719E3F}" type="sibTrans" cxnId="{6B17D40D-BA3C-4761-8566-DF86D5D2112E}">
      <dgm:prSet/>
      <dgm:spPr/>
      <dgm:t>
        <a:bodyPr/>
        <a:lstStyle/>
        <a:p>
          <a:endParaRPr lang="en-US"/>
        </a:p>
      </dgm:t>
    </dgm:pt>
    <dgm:pt modelId="{A4DDAA5D-C241-4714-A398-76BC4155D2EF}">
      <dgm:prSet/>
      <dgm:spPr/>
      <dgm:t>
        <a:bodyPr/>
        <a:lstStyle/>
        <a:p>
          <a:r>
            <a:rPr lang="es-AR" dirty="0">
              <a:latin typeface="Calibri"/>
            </a:rPr>
            <a:t>Ventajas</a:t>
          </a:r>
          <a:r>
            <a:rPr lang="es-AR" dirty="0"/>
            <a:t>: </a:t>
          </a:r>
          <a:r>
            <a:rPr lang="es-AR" dirty="0">
              <a:latin typeface="Calibri"/>
            </a:rPr>
            <a:t>fácil de implementar; útil en listas pequeñas o no ordenadas.</a:t>
          </a:r>
          <a:endParaRPr lang="en-US" dirty="0"/>
        </a:p>
      </dgm:t>
    </dgm:pt>
    <dgm:pt modelId="{9DF0DA0E-10F9-4AE6-9BE3-6CAB431E86C5}" type="parTrans" cxnId="{181BAB94-0A04-43AF-99DD-7419E49D9F41}">
      <dgm:prSet/>
      <dgm:spPr/>
      <dgm:t>
        <a:bodyPr/>
        <a:lstStyle/>
        <a:p>
          <a:endParaRPr lang="en-US"/>
        </a:p>
      </dgm:t>
    </dgm:pt>
    <dgm:pt modelId="{0A1648B3-F9DC-44E2-AD9A-481E56724B6D}" type="sibTrans" cxnId="{181BAB94-0A04-43AF-99DD-7419E49D9F41}">
      <dgm:prSet/>
      <dgm:spPr/>
      <dgm:t>
        <a:bodyPr/>
        <a:lstStyle/>
        <a:p>
          <a:endParaRPr lang="en-US"/>
        </a:p>
      </dgm:t>
    </dgm:pt>
    <dgm:pt modelId="{29FEE0E7-6CE7-4BB1-825B-D55179FD907C}">
      <dgm:prSet/>
      <dgm:spPr/>
      <dgm:t>
        <a:bodyPr/>
        <a:lstStyle/>
        <a:p>
          <a:r>
            <a:rPr lang="es-AR" dirty="0">
              <a:latin typeface="Calibri"/>
            </a:rPr>
            <a:t>Desventajas</a:t>
          </a:r>
          <a:r>
            <a:rPr lang="es-AR" dirty="0"/>
            <a:t>: </a:t>
          </a:r>
          <a:r>
            <a:rPr lang="es-AR" dirty="0">
              <a:latin typeface="Calibri"/>
            </a:rPr>
            <a:t>poco </a:t>
          </a:r>
          <a:r>
            <a:rPr lang="es-AR" dirty="0"/>
            <a:t>eficiente para </a:t>
          </a:r>
          <a:r>
            <a:rPr lang="es-AR" dirty="0">
              <a:latin typeface="Calibri"/>
            </a:rPr>
            <a:t>listas </a:t>
          </a:r>
          <a:r>
            <a:rPr lang="es-AR" dirty="0"/>
            <a:t>grandes</a:t>
          </a:r>
          <a:r>
            <a:rPr lang="es-AR" dirty="0">
              <a:latin typeface="Calibri"/>
            </a:rPr>
            <a:t> debido a su crecimiento lineal en tiempo de ejecución</a:t>
          </a:r>
          <a:r>
            <a:rPr lang="es-AR" dirty="0"/>
            <a:t>.</a:t>
          </a:r>
        </a:p>
      </dgm:t>
    </dgm:pt>
    <dgm:pt modelId="{CFB1B1A0-CD77-4EC3-9425-39DB04DA1D20}" type="parTrans" cxnId="{8FE697FF-0182-43DB-9FDA-644F68B95AF4}">
      <dgm:prSet/>
      <dgm:spPr/>
      <dgm:t>
        <a:bodyPr/>
        <a:lstStyle/>
        <a:p>
          <a:endParaRPr lang="en-US"/>
        </a:p>
      </dgm:t>
    </dgm:pt>
    <dgm:pt modelId="{7DB34ECB-602B-411F-8E03-7D0AF5480611}" type="sibTrans" cxnId="{8FE697FF-0182-43DB-9FDA-644F68B95AF4}">
      <dgm:prSet/>
      <dgm:spPr/>
      <dgm:t>
        <a:bodyPr/>
        <a:lstStyle/>
        <a:p>
          <a:endParaRPr lang="en-US"/>
        </a:p>
      </dgm:t>
    </dgm:pt>
    <dgm:pt modelId="{96337204-1255-4C14-9340-A86F7251EE0F}" type="pres">
      <dgm:prSet presAssocID="{525B0C66-4CCD-419D-A183-0BFBB22DE8A1}" presName="linear" presStyleCnt="0">
        <dgm:presLayoutVars>
          <dgm:animLvl val="lvl"/>
          <dgm:resizeHandles val="exact"/>
        </dgm:presLayoutVars>
      </dgm:prSet>
      <dgm:spPr/>
    </dgm:pt>
    <dgm:pt modelId="{0B7C59F5-1E05-4C11-8BFB-773E0D8F7D25}" type="pres">
      <dgm:prSet presAssocID="{2AF6AA8C-71EF-44BB-B101-11A0F55446B7}" presName="parentText" presStyleLbl="node1" presStyleIdx="0" presStyleCnt="5">
        <dgm:presLayoutVars>
          <dgm:chMax val="0"/>
          <dgm:bulletEnabled val="1"/>
        </dgm:presLayoutVars>
      </dgm:prSet>
      <dgm:spPr/>
    </dgm:pt>
    <dgm:pt modelId="{45D0BBC6-EB9A-4D8F-B189-884A60B50CA0}" type="pres">
      <dgm:prSet presAssocID="{5F64C605-65E2-4A53-9EB9-C72C536C4D45}" presName="spacer" presStyleCnt="0"/>
      <dgm:spPr/>
    </dgm:pt>
    <dgm:pt modelId="{44FBAAF8-77A3-48CF-8C61-30F4DED96DF2}" type="pres">
      <dgm:prSet presAssocID="{CB83E02C-56FC-4DC5-B11D-66E5131B22D1}" presName="parentText" presStyleLbl="node1" presStyleIdx="1" presStyleCnt="5">
        <dgm:presLayoutVars>
          <dgm:chMax val="0"/>
          <dgm:bulletEnabled val="1"/>
        </dgm:presLayoutVars>
      </dgm:prSet>
      <dgm:spPr/>
    </dgm:pt>
    <dgm:pt modelId="{3DB02D10-979D-4161-811A-AA589A601396}" type="pres">
      <dgm:prSet presAssocID="{6A48B92D-200F-4A2B-A5DC-67CEFBA92432}" presName="spacer" presStyleCnt="0"/>
      <dgm:spPr/>
    </dgm:pt>
    <dgm:pt modelId="{14D9909B-EE14-4238-8517-AD1BA2C89D59}" type="pres">
      <dgm:prSet presAssocID="{B7FA3751-2F18-4630-9BB7-47FBD89EB180}" presName="parentText" presStyleLbl="node1" presStyleIdx="2" presStyleCnt="5">
        <dgm:presLayoutVars>
          <dgm:chMax val="0"/>
          <dgm:bulletEnabled val="1"/>
        </dgm:presLayoutVars>
      </dgm:prSet>
      <dgm:spPr/>
    </dgm:pt>
    <dgm:pt modelId="{9F77F966-CC88-4005-A4E7-5985CD5D2BB2}" type="pres">
      <dgm:prSet presAssocID="{ADE13D5B-315B-4DFD-874B-0DE3CF719E3F}" presName="spacer" presStyleCnt="0"/>
      <dgm:spPr/>
    </dgm:pt>
    <dgm:pt modelId="{8D90E915-3CCF-4B52-9480-E372FA193443}" type="pres">
      <dgm:prSet presAssocID="{A4DDAA5D-C241-4714-A398-76BC4155D2EF}" presName="parentText" presStyleLbl="node1" presStyleIdx="3" presStyleCnt="5">
        <dgm:presLayoutVars>
          <dgm:chMax val="0"/>
          <dgm:bulletEnabled val="1"/>
        </dgm:presLayoutVars>
      </dgm:prSet>
      <dgm:spPr/>
    </dgm:pt>
    <dgm:pt modelId="{7E283BFD-C218-4160-88C1-5E919B129365}" type="pres">
      <dgm:prSet presAssocID="{0A1648B3-F9DC-44E2-AD9A-481E56724B6D}" presName="spacer" presStyleCnt="0"/>
      <dgm:spPr/>
    </dgm:pt>
    <dgm:pt modelId="{6CBB09A2-731E-4682-B462-4274CEFE6BEE}" type="pres">
      <dgm:prSet presAssocID="{29FEE0E7-6CE7-4BB1-825B-D55179FD907C}" presName="parentText" presStyleLbl="node1" presStyleIdx="4" presStyleCnt="5">
        <dgm:presLayoutVars>
          <dgm:chMax val="0"/>
          <dgm:bulletEnabled val="1"/>
        </dgm:presLayoutVars>
      </dgm:prSet>
      <dgm:spPr/>
    </dgm:pt>
  </dgm:ptLst>
  <dgm:cxnLst>
    <dgm:cxn modelId="{6B17D40D-BA3C-4761-8566-DF86D5D2112E}" srcId="{525B0C66-4CCD-419D-A183-0BFBB22DE8A1}" destId="{B7FA3751-2F18-4630-9BB7-47FBD89EB180}" srcOrd="2" destOrd="0" parTransId="{B785474C-8471-4087-96AF-8480599B9E24}" sibTransId="{ADE13D5B-315B-4DFD-874B-0DE3CF719E3F}"/>
    <dgm:cxn modelId="{5DC92E12-E78B-4616-8DCF-A7350BF6B5C4}" type="presOf" srcId="{525B0C66-4CCD-419D-A183-0BFBB22DE8A1}" destId="{96337204-1255-4C14-9340-A86F7251EE0F}" srcOrd="0" destOrd="0" presId="urn:microsoft.com/office/officeart/2005/8/layout/vList2"/>
    <dgm:cxn modelId="{612E2536-5E04-4135-97BF-409CD7B14DA8}" type="presOf" srcId="{CB83E02C-56FC-4DC5-B11D-66E5131B22D1}" destId="{44FBAAF8-77A3-48CF-8C61-30F4DED96DF2}" srcOrd="0" destOrd="0" presId="urn:microsoft.com/office/officeart/2005/8/layout/vList2"/>
    <dgm:cxn modelId="{C55A1237-7C56-4373-97D6-4BD280CA54D2}" type="presOf" srcId="{B7FA3751-2F18-4630-9BB7-47FBD89EB180}" destId="{14D9909B-EE14-4238-8517-AD1BA2C89D59}" srcOrd="0" destOrd="0" presId="urn:microsoft.com/office/officeart/2005/8/layout/vList2"/>
    <dgm:cxn modelId="{FAC3C93B-A25B-4B8E-8476-D4D6E846D6D3}" srcId="{525B0C66-4CCD-419D-A183-0BFBB22DE8A1}" destId="{2AF6AA8C-71EF-44BB-B101-11A0F55446B7}" srcOrd="0" destOrd="0" parTransId="{39A06819-3483-40C8-B9D8-1E0505BF4C31}" sibTransId="{5F64C605-65E2-4A53-9EB9-C72C536C4D45}"/>
    <dgm:cxn modelId="{98ECF477-0717-4580-9B34-53A372E3127A}" type="presOf" srcId="{29FEE0E7-6CE7-4BB1-825B-D55179FD907C}" destId="{6CBB09A2-731E-4682-B462-4274CEFE6BEE}" srcOrd="0" destOrd="0" presId="urn:microsoft.com/office/officeart/2005/8/layout/vList2"/>
    <dgm:cxn modelId="{6BD4245A-1421-4DCB-A3A4-FEDB1A9EB23A}" type="presOf" srcId="{2AF6AA8C-71EF-44BB-B101-11A0F55446B7}" destId="{0B7C59F5-1E05-4C11-8BFB-773E0D8F7D25}" srcOrd="0" destOrd="0" presId="urn:microsoft.com/office/officeart/2005/8/layout/vList2"/>
    <dgm:cxn modelId="{181BAB94-0A04-43AF-99DD-7419E49D9F41}" srcId="{525B0C66-4CCD-419D-A183-0BFBB22DE8A1}" destId="{A4DDAA5D-C241-4714-A398-76BC4155D2EF}" srcOrd="3" destOrd="0" parTransId="{9DF0DA0E-10F9-4AE6-9BE3-6CAB431E86C5}" sibTransId="{0A1648B3-F9DC-44E2-AD9A-481E56724B6D}"/>
    <dgm:cxn modelId="{CC0B20AE-FE8A-4581-899E-05B982C7C947}" srcId="{525B0C66-4CCD-419D-A183-0BFBB22DE8A1}" destId="{CB83E02C-56FC-4DC5-B11D-66E5131B22D1}" srcOrd="1" destOrd="0" parTransId="{E767B332-2CE0-4A27-AB58-EB3B95B3DEB4}" sibTransId="{6A48B92D-200F-4A2B-A5DC-67CEFBA92432}"/>
    <dgm:cxn modelId="{C0B399BC-372E-4EDB-A5A1-8ACC04536CD2}" type="presOf" srcId="{A4DDAA5D-C241-4714-A398-76BC4155D2EF}" destId="{8D90E915-3CCF-4B52-9480-E372FA193443}" srcOrd="0" destOrd="0" presId="urn:microsoft.com/office/officeart/2005/8/layout/vList2"/>
    <dgm:cxn modelId="{8FE697FF-0182-43DB-9FDA-644F68B95AF4}" srcId="{525B0C66-4CCD-419D-A183-0BFBB22DE8A1}" destId="{29FEE0E7-6CE7-4BB1-825B-D55179FD907C}" srcOrd="4" destOrd="0" parTransId="{CFB1B1A0-CD77-4EC3-9425-39DB04DA1D20}" sibTransId="{7DB34ECB-602B-411F-8E03-7D0AF5480611}"/>
    <dgm:cxn modelId="{B33042CF-CBCE-4339-8F2A-306650EE3611}" type="presParOf" srcId="{96337204-1255-4C14-9340-A86F7251EE0F}" destId="{0B7C59F5-1E05-4C11-8BFB-773E0D8F7D25}" srcOrd="0" destOrd="0" presId="urn:microsoft.com/office/officeart/2005/8/layout/vList2"/>
    <dgm:cxn modelId="{7EDA0AE3-F66E-44F6-9620-E415E8E9627D}" type="presParOf" srcId="{96337204-1255-4C14-9340-A86F7251EE0F}" destId="{45D0BBC6-EB9A-4D8F-B189-884A60B50CA0}" srcOrd="1" destOrd="0" presId="urn:microsoft.com/office/officeart/2005/8/layout/vList2"/>
    <dgm:cxn modelId="{50026F9E-3174-4B72-8352-F5540DB642BF}" type="presParOf" srcId="{96337204-1255-4C14-9340-A86F7251EE0F}" destId="{44FBAAF8-77A3-48CF-8C61-30F4DED96DF2}" srcOrd="2" destOrd="0" presId="urn:microsoft.com/office/officeart/2005/8/layout/vList2"/>
    <dgm:cxn modelId="{934CFD9B-5FAE-403D-970A-5982AA02EB5C}" type="presParOf" srcId="{96337204-1255-4C14-9340-A86F7251EE0F}" destId="{3DB02D10-979D-4161-811A-AA589A601396}" srcOrd="3" destOrd="0" presId="urn:microsoft.com/office/officeart/2005/8/layout/vList2"/>
    <dgm:cxn modelId="{7AC174FD-903A-4621-A880-2B33EF056BB0}" type="presParOf" srcId="{96337204-1255-4C14-9340-A86F7251EE0F}" destId="{14D9909B-EE14-4238-8517-AD1BA2C89D59}" srcOrd="4" destOrd="0" presId="urn:microsoft.com/office/officeart/2005/8/layout/vList2"/>
    <dgm:cxn modelId="{D5A8714A-D2D1-4BC8-B949-2468957A9BE5}" type="presParOf" srcId="{96337204-1255-4C14-9340-A86F7251EE0F}" destId="{9F77F966-CC88-4005-A4E7-5985CD5D2BB2}" srcOrd="5" destOrd="0" presId="urn:microsoft.com/office/officeart/2005/8/layout/vList2"/>
    <dgm:cxn modelId="{FA125A39-71F2-498D-8DF1-F6BD2DAE89C8}" type="presParOf" srcId="{96337204-1255-4C14-9340-A86F7251EE0F}" destId="{8D90E915-3CCF-4B52-9480-E372FA193443}" srcOrd="6" destOrd="0" presId="urn:microsoft.com/office/officeart/2005/8/layout/vList2"/>
    <dgm:cxn modelId="{3A989DA0-8C34-4778-A023-0695AE0D82B6}" type="presParOf" srcId="{96337204-1255-4C14-9340-A86F7251EE0F}" destId="{7E283BFD-C218-4160-88C1-5E919B129365}" srcOrd="7" destOrd="0" presId="urn:microsoft.com/office/officeart/2005/8/layout/vList2"/>
    <dgm:cxn modelId="{DEF5D286-635D-47A2-B3E2-9D947FCCF9A0}" type="presParOf" srcId="{96337204-1255-4C14-9340-A86F7251EE0F}" destId="{6CBB09A2-731E-4682-B462-4274CEFE6BE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B94BFC-E2A8-4A94-BF40-25BF91C1FB9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54DC34B-BC69-488C-B962-7263FD2E5026}">
      <dgm:prSet/>
      <dgm:spPr/>
      <dgm:t>
        <a:bodyPr/>
        <a:lstStyle/>
        <a:p>
          <a:r>
            <a:rPr lang="en-US"/>
            <a:t>Mostrar la lista de libros disponibles.</a:t>
          </a:r>
        </a:p>
      </dgm:t>
    </dgm:pt>
    <dgm:pt modelId="{BBA9D3D4-601A-41E1-A7DC-DD927A440A54}" type="parTrans" cxnId="{D145CF19-2196-442D-8155-91D193E680BC}">
      <dgm:prSet/>
      <dgm:spPr/>
      <dgm:t>
        <a:bodyPr/>
        <a:lstStyle/>
        <a:p>
          <a:endParaRPr lang="en-US"/>
        </a:p>
      </dgm:t>
    </dgm:pt>
    <dgm:pt modelId="{B6C348A1-0D85-48D3-9339-E29F472E311D}" type="sibTrans" cxnId="{D145CF19-2196-442D-8155-91D193E680BC}">
      <dgm:prSet/>
      <dgm:spPr/>
      <dgm:t>
        <a:bodyPr/>
        <a:lstStyle/>
        <a:p>
          <a:endParaRPr lang="en-US"/>
        </a:p>
      </dgm:t>
    </dgm:pt>
    <dgm:pt modelId="{8A29A7DC-C2E7-4629-89A4-CD0D3C09BEFE}">
      <dgm:prSet/>
      <dgm:spPr/>
      <dgm:t>
        <a:bodyPr/>
        <a:lstStyle/>
        <a:p>
          <a:r>
            <a:rPr lang="en-US"/>
            <a:t>Ordenar los títulos de forma ascendente o descendente utilizando el algoritmo Bubble Sort. </a:t>
          </a:r>
        </a:p>
      </dgm:t>
    </dgm:pt>
    <dgm:pt modelId="{BD03532E-52DE-409E-B0C9-8A8F1C7EAFFB}" type="parTrans" cxnId="{CADF02FF-C974-4808-B67D-90095FABFA08}">
      <dgm:prSet/>
      <dgm:spPr/>
      <dgm:t>
        <a:bodyPr/>
        <a:lstStyle/>
        <a:p>
          <a:endParaRPr lang="en-US"/>
        </a:p>
      </dgm:t>
    </dgm:pt>
    <dgm:pt modelId="{8456AE49-B053-4424-9D92-11186B0ABD77}" type="sibTrans" cxnId="{CADF02FF-C974-4808-B67D-90095FABFA08}">
      <dgm:prSet/>
      <dgm:spPr/>
      <dgm:t>
        <a:bodyPr/>
        <a:lstStyle/>
        <a:p>
          <a:endParaRPr lang="en-US"/>
        </a:p>
      </dgm:t>
    </dgm:pt>
    <dgm:pt modelId="{926E8068-09F6-4534-9874-CB43DD0B7189}">
      <dgm:prSet/>
      <dgm:spPr/>
      <dgm:t>
        <a:bodyPr/>
        <a:lstStyle/>
        <a:p>
          <a:r>
            <a:rPr lang="en-US"/>
            <a:t>Buscar un título específico mediante el algoritmo de Búsqueda Binaria, que requiere que la lista esté previamente ordenada. Si el usuario intenta buscar sin haber ordenado, el sistema lo hace automáticamente en orden ascendente.</a:t>
          </a:r>
        </a:p>
      </dgm:t>
    </dgm:pt>
    <dgm:pt modelId="{3B728335-530C-4E48-B147-3A5758DD9080}" type="parTrans" cxnId="{4FED6155-7A9F-4EEE-83A8-9DCE7223F08E}">
      <dgm:prSet/>
      <dgm:spPr/>
      <dgm:t>
        <a:bodyPr/>
        <a:lstStyle/>
        <a:p>
          <a:endParaRPr lang="en-US"/>
        </a:p>
      </dgm:t>
    </dgm:pt>
    <dgm:pt modelId="{2D84AC74-DE78-4F9A-B98C-C18A2F5049BD}" type="sibTrans" cxnId="{4FED6155-7A9F-4EEE-83A8-9DCE7223F08E}">
      <dgm:prSet/>
      <dgm:spPr/>
      <dgm:t>
        <a:bodyPr/>
        <a:lstStyle/>
        <a:p>
          <a:endParaRPr lang="en-US"/>
        </a:p>
      </dgm:t>
    </dgm:pt>
    <dgm:pt modelId="{A53C80E7-4960-4070-BF15-10E67A3790E4}" type="pres">
      <dgm:prSet presAssocID="{C8B94BFC-E2A8-4A94-BF40-25BF91C1FB95}" presName="root" presStyleCnt="0">
        <dgm:presLayoutVars>
          <dgm:dir/>
          <dgm:resizeHandles val="exact"/>
        </dgm:presLayoutVars>
      </dgm:prSet>
      <dgm:spPr/>
    </dgm:pt>
    <dgm:pt modelId="{CCC91B07-9E73-4322-87F4-C889E14C665E}" type="pres">
      <dgm:prSet presAssocID="{754DC34B-BC69-488C-B962-7263FD2E5026}" presName="compNode" presStyleCnt="0"/>
      <dgm:spPr/>
    </dgm:pt>
    <dgm:pt modelId="{983003CF-2A95-4C55-86AF-3A545CFCDE7D}" type="pres">
      <dgm:prSet presAssocID="{754DC34B-BC69-488C-B962-7263FD2E5026}" presName="bgRect" presStyleLbl="bgShp" presStyleIdx="0" presStyleCnt="3"/>
      <dgm:spPr/>
    </dgm:pt>
    <dgm:pt modelId="{A41AD98E-8C0D-4335-8885-8FF474FAC7C9}" type="pres">
      <dgm:prSet presAssocID="{754DC34B-BC69-488C-B962-7263FD2E50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bros"/>
        </a:ext>
      </dgm:extLst>
    </dgm:pt>
    <dgm:pt modelId="{F424FFD8-8D9E-415E-B8B2-D1EF8C5227CD}" type="pres">
      <dgm:prSet presAssocID="{754DC34B-BC69-488C-B962-7263FD2E5026}" presName="spaceRect" presStyleCnt="0"/>
      <dgm:spPr/>
    </dgm:pt>
    <dgm:pt modelId="{D2CFBF09-34A8-4FAA-A40D-15DB7B8A9DF8}" type="pres">
      <dgm:prSet presAssocID="{754DC34B-BC69-488C-B962-7263FD2E5026}" presName="parTx" presStyleLbl="revTx" presStyleIdx="0" presStyleCnt="3">
        <dgm:presLayoutVars>
          <dgm:chMax val="0"/>
          <dgm:chPref val="0"/>
        </dgm:presLayoutVars>
      </dgm:prSet>
      <dgm:spPr/>
    </dgm:pt>
    <dgm:pt modelId="{E0EA8EE1-5072-41BE-8EC1-DA2DDA5BAE6F}" type="pres">
      <dgm:prSet presAssocID="{B6C348A1-0D85-48D3-9339-E29F472E311D}" presName="sibTrans" presStyleCnt="0"/>
      <dgm:spPr/>
    </dgm:pt>
    <dgm:pt modelId="{C3CFD85E-F443-46EF-A538-F300C0E246D3}" type="pres">
      <dgm:prSet presAssocID="{8A29A7DC-C2E7-4629-89A4-CD0D3C09BEFE}" presName="compNode" presStyleCnt="0"/>
      <dgm:spPr/>
    </dgm:pt>
    <dgm:pt modelId="{CFB8B7E0-9078-4257-9125-EB1DCDE0C2B9}" type="pres">
      <dgm:prSet presAssocID="{8A29A7DC-C2E7-4629-89A4-CD0D3C09BEFE}" presName="bgRect" presStyleLbl="bgShp" presStyleIdx="1" presStyleCnt="3"/>
      <dgm:spPr/>
    </dgm:pt>
    <dgm:pt modelId="{036CFB74-BF6A-4A77-A55E-BDD0A790ADA7}" type="pres">
      <dgm:prSet presAssocID="{8A29A7DC-C2E7-4629-89A4-CD0D3C09BE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ar"/>
        </a:ext>
      </dgm:extLst>
    </dgm:pt>
    <dgm:pt modelId="{566C27CE-F22D-489E-8A04-A536A23C58C8}" type="pres">
      <dgm:prSet presAssocID="{8A29A7DC-C2E7-4629-89A4-CD0D3C09BEFE}" presName="spaceRect" presStyleCnt="0"/>
      <dgm:spPr/>
    </dgm:pt>
    <dgm:pt modelId="{D933E196-486F-4C1F-957A-5DD3013E3294}" type="pres">
      <dgm:prSet presAssocID="{8A29A7DC-C2E7-4629-89A4-CD0D3C09BEFE}" presName="parTx" presStyleLbl="revTx" presStyleIdx="1" presStyleCnt="3">
        <dgm:presLayoutVars>
          <dgm:chMax val="0"/>
          <dgm:chPref val="0"/>
        </dgm:presLayoutVars>
      </dgm:prSet>
      <dgm:spPr/>
    </dgm:pt>
    <dgm:pt modelId="{04E96075-9086-4457-A56D-E28242307D43}" type="pres">
      <dgm:prSet presAssocID="{8456AE49-B053-4424-9D92-11186B0ABD77}" presName="sibTrans" presStyleCnt="0"/>
      <dgm:spPr/>
    </dgm:pt>
    <dgm:pt modelId="{D92191D4-2D83-4696-A0B2-2E0B8F957DAC}" type="pres">
      <dgm:prSet presAssocID="{926E8068-09F6-4534-9874-CB43DD0B7189}" presName="compNode" presStyleCnt="0"/>
      <dgm:spPr/>
    </dgm:pt>
    <dgm:pt modelId="{3687F61D-F991-4B52-9C10-7D3E7445651B}" type="pres">
      <dgm:prSet presAssocID="{926E8068-09F6-4534-9874-CB43DD0B7189}" presName="bgRect" presStyleLbl="bgShp" presStyleIdx="2" presStyleCnt="3"/>
      <dgm:spPr/>
    </dgm:pt>
    <dgm:pt modelId="{2A4426E7-81D5-4333-90F7-2E4CF2611A75}" type="pres">
      <dgm:prSet presAssocID="{926E8068-09F6-4534-9874-CB43DD0B718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0619D010-2A0B-4A35-A393-8EBD8B71A0DE}" type="pres">
      <dgm:prSet presAssocID="{926E8068-09F6-4534-9874-CB43DD0B7189}" presName="spaceRect" presStyleCnt="0"/>
      <dgm:spPr/>
    </dgm:pt>
    <dgm:pt modelId="{14DAF0FF-8814-4728-9179-16F2B85B3E0F}" type="pres">
      <dgm:prSet presAssocID="{926E8068-09F6-4534-9874-CB43DD0B7189}" presName="parTx" presStyleLbl="revTx" presStyleIdx="2" presStyleCnt="3">
        <dgm:presLayoutVars>
          <dgm:chMax val="0"/>
          <dgm:chPref val="0"/>
        </dgm:presLayoutVars>
      </dgm:prSet>
      <dgm:spPr/>
    </dgm:pt>
  </dgm:ptLst>
  <dgm:cxnLst>
    <dgm:cxn modelId="{D145CF19-2196-442D-8155-91D193E680BC}" srcId="{C8B94BFC-E2A8-4A94-BF40-25BF91C1FB95}" destId="{754DC34B-BC69-488C-B962-7263FD2E5026}" srcOrd="0" destOrd="0" parTransId="{BBA9D3D4-601A-41E1-A7DC-DD927A440A54}" sibTransId="{B6C348A1-0D85-48D3-9339-E29F472E311D}"/>
    <dgm:cxn modelId="{F97E9947-CB43-4ACB-A3AF-C408FF822378}" type="presOf" srcId="{926E8068-09F6-4534-9874-CB43DD0B7189}" destId="{14DAF0FF-8814-4728-9179-16F2B85B3E0F}" srcOrd="0" destOrd="0" presId="urn:microsoft.com/office/officeart/2018/2/layout/IconVerticalSolidList"/>
    <dgm:cxn modelId="{4FED6155-7A9F-4EEE-83A8-9DCE7223F08E}" srcId="{C8B94BFC-E2A8-4A94-BF40-25BF91C1FB95}" destId="{926E8068-09F6-4534-9874-CB43DD0B7189}" srcOrd="2" destOrd="0" parTransId="{3B728335-530C-4E48-B147-3A5758DD9080}" sibTransId="{2D84AC74-DE78-4F9A-B98C-C18A2F5049BD}"/>
    <dgm:cxn modelId="{107B5389-BA22-4B01-B787-D2CCF7D975B6}" type="presOf" srcId="{754DC34B-BC69-488C-B962-7263FD2E5026}" destId="{D2CFBF09-34A8-4FAA-A40D-15DB7B8A9DF8}" srcOrd="0" destOrd="0" presId="urn:microsoft.com/office/officeart/2018/2/layout/IconVerticalSolidList"/>
    <dgm:cxn modelId="{2E3E9AA9-DD90-4FF1-9668-82310319A35A}" type="presOf" srcId="{C8B94BFC-E2A8-4A94-BF40-25BF91C1FB95}" destId="{A53C80E7-4960-4070-BF15-10E67A3790E4}" srcOrd="0" destOrd="0" presId="urn:microsoft.com/office/officeart/2018/2/layout/IconVerticalSolidList"/>
    <dgm:cxn modelId="{1FDC81DD-3D37-4FF2-BC08-3D6AB561D6B2}" type="presOf" srcId="{8A29A7DC-C2E7-4629-89A4-CD0D3C09BEFE}" destId="{D933E196-486F-4C1F-957A-5DD3013E3294}" srcOrd="0" destOrd="0" presId="urn:microsoft.com/office/officeart/2018/2/layout/IconVerticalSolidList"/>
    <dgm:cxn modelId="{CADF02FF-C974-4808-B67D-90095FABFA08}" srcId="{C8B94BFC-E2A8-4A94-BF40-25BF91C1FB95}" destId="{8A29A7DC-C2E7-4629-89A4-CD0D3C09BEFE}" srcOrd="1" destOrd="0" parTransId="{BD03532E-52DE-409E-B0C9-8A8F1C7EAFFB}" sibTransId="{8456AE49-B053-4424-9D92-11186B0ABD77}"/>
    <dgm:cxn modelId="{306097CD-3FEC-42D5-A201-EB3441B3D048}" type="presParOf" srcId="{A53C80E7-4960-4070-BF15-10E67A3790E4}" destId="{CCC91B07-9E73-4322-87F4-C889E14C665E}" srcOrd="0" destOrd="0" presId="urn:microsoft.com/office/officeart/2018/2/layout/IconVerticalSolidList"/>
    <dgm:cxn modelId="{335510D0-4AA3-48C0-805C-9361D60E7E38}" type="presParOf" srcId="{CCC91B07-9E73-4322-87F4-C889E14C665E}" destId="{983003CF-2A95-4C55-86AF-3A545CFCDE7D}" srcOrd="0" destOrd="0" presId="urn:microsoft.com/office/officeart/2018/2/layout/IconVerticalSolidList"/>
    <dgm:cxn modelId="{330B5970-2F01-400B-A582-90EB7DAA7121}" type="presParOf" srcId="{CCC91B07-9E73-4322-87F4-C889E14C665E}" destId="{A41AD98E-8C0D-4335-8885-8FF474FAC7C9}" srcOrd="1" destOrd="0" presId="urn:microsoft.com/office/officeart/2018/2/layout/IconVerticalSolidList"/>
    <dgm:cxn modelId="{053EA0C3-EE3C-4A15-B15F-6989BFFD817F}" type="presParOf" srcId="{CCC91B07-9E73-4322-87F4-C889E14C665E}" destId="{F424FFD8-8D9E-415E-B8B2-D1EF8C5227CD}" srcOrd="2" destOrd="0" presId="urn:microsoft.com/office/officeart/2018/2/layout/IconVerticalSolidList"/>
    <dgm:cxn modelId="{47B5C348-0505-49C6-95D8-084B0F2BA5C2}" type="presParOf" srcId="{CCC91B07-9E73-4322-87F4-C889E14C665E}" destId="{D2CFBF09-34A8-4FAA-A40D-15DB7B8A9DF8}" srcOrd="3" destOrd="0" presId="urn:microsoft.com/office/officeart/2018/2/layout/IconVerticalSolidList"/>
    <dgm:cxn modelId="{6EE9A69D-D3AC-4F21-B6DA-AAB14E816D5D}" type="presParOf" srcId="{A53C80E7-4960-4070-BF15-10E67A3790E4}" destId="{E0EA8EE1-5072-41BE-8EC1-DA2DDA5BAE6F}" srcOrd="1" destOrd="0" presId="urn:microsoft.com/office/officeart/2018/2/layout/IconVerticalSolidList"/>
    <dgm:cxn modelId="{BEF5E815-A991-41B3-AA2C-F93F2F0271C0}" type="presParOf" srcId="{A53C80E7-4960-4070-BF15-10E67A3790E4}" destId="{C3CFD85E-F443-46EF-A538-F300C0E246D3}" srcOrd="2" destOrd="0" presId="urn:microsoft.com/office/officeart/2018/2/layout/IconVerticalSolidList"/>
    <dgm:cxn modelId="{801E5642-9911-4DCB-930D-E40AAE23F65F}" type="presParOf" srcId="{C3CFD85E-F443-46EF-A538-F300C0E246D3}" destId="{CFB8B7E0-9078-4257-9125-EB1DCDE0C2B9}" srcOrd="0" destOrd="0" presId="urn:microsoft.com/office/officeart/2018/2/layout/IconVerticalSolidList"/>
    <dgm:cxn modelId="{A049DA2A-D3B5-44FE-8DB3-3CA9ABFBD16B}" type="presParOf" srcId="{C3CFD85E-F443-46EF-A538-F300C0E246D3}" destId="{036CFB74-BF6A-4A77-A55E-BDD0A790ADA7}" srcOrd="1" destOrd="0" presId="urn:microsoft.com/office/officeart/2018/2/layout/IconVerticalSolidList"/>
    <dgm:cxn modelId="{DB737F13-B8D3-4314-8500-6BC3EE372FCA}" type="presParOf" srcId="{C3CFD85E-F443-46EF-A538-F300C0E246D3}" destId="{566C27CE-F22D-489E-8A04-A536A23C58C8}" srcOrd="2" destOrd="0" presId="urn:microsoft.com/office/officeart/2018/2/layout/IconVerticalSolidList"/>
    <dgm:cxn modelId="{CF4BCF85-A6AE-455A-8E4D-0D0E64281AED}" type="presParOf" srcId="{C3CFD85E-F443-46EF-A538-F300C0E246D3}" destId="{D933E196-486F-4C1F-957A-5DD3013E3294}" srcOrd="3" destOrd="0" presId="urn:microsoft.com/office/officeart/2018/2/layout/IconVerticalSolidList"/>
    <dgm:cxn modelId="{044C31E4-D41F-4809-B449-52F8EF60C74C}" type="presParOf" srcId="{A53C80E7-4960-4070-BF15-10E67A3790E4}" destId="{04E96075-9086-4457-A56D-E28242307D43}" srcOrd="3" destOrd="0" presId="urn:microsoft.com/office/officeart/2018/2/layout/IconVerticalSolidList"/>
    <dgm:cxn modelId="{95C3FD35-C549-4833-A372-8F91F4ED0F35}" type="presParOf" srcId="{A53C80E7-4960-4070-BF15-10E67A3790E4}" destId="{D92191D4-2D83-4696-A0B2-2E0B8F957DAC}" srcOrd="4" destOrd="0" presId="urn:microsoft.com/office/officeart/2018/2/layout/IconVerticalSolidList"/>
    <dgm:cxn modelId="{15BBABD2-93D6-4279-8A92-569601D17CD6}" type="presParOf" srcId="{D92191D4-2D83-4696-A0B2-2E0B8F957DAC}" destId="{3687F61D-F991-4B52-9C10-7D3E7445651B}" srcOrd="0" destOrd="0" presId="urn:microsoft.com/office/officeart/2018/2/layout/IconVerticalSolidList"/>
    <dgm:cxn modelId="{070FAE33-1792-489D-8BEE-5EA4EED20047}" type="presParOf" srcId="{D92191D4-2D83-4696-A0B2-2E0B8F957DAC}" destId="{2A4426E7-81D5-4333-90F7-2E4CF2611A75}" srcOrd="1" destOrd="0" presId="urn:microsoft.com/office/officeart/2018/2/layout/IconVerticalSolidList"/>
    <dgm:cxn modelId="{6062D913-DBCC-4E53-B67E-6DBDEF073E33}" type="presParOf" srcId="{D92191D4-2D83-4696-A0B2-2E0B8F957DAC}" destId="{0619D010-2A0B-4A35-A393-8EBD8B71A0DE}" srcOrd="2" destOrd="0" presId="urn:microsoft.com/office/officeart/2018/2/layout/IconVerticalSolidList"/>
    <dgm:cxn modelId="{FAB08FF0-E975-4F4B-97F3-68EEE581529D}" type="presParOf" srcId="{D92191D4-2D83-4696-A0B2-2E0B8F957DAC}" destId="{14DAF0FF-8814-4728-9179-16F2B85B3E0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8B94BFC-E2A8-4A94-BF40-25BF91C1FB9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54DC34B-BC69-488C-B962-7263FD2E5026}">
      <dgm:prSet/>
      <dgm:spPr/>
      <dgm:t>
        <a:bodyPr/>
        <a:lstStyle/>
        <a:p>
          <a:pPr>
            <a:lnSpc>
              <a:spcPct val="100000"/>
            </a:lnSpc>
          </a:pPr>
          <a:r>
            <a:rPr lang="en-US" dirty="0" err="1">
              <a:latin typeface="Calibri"/>
            </a:rPr>
            <a:t>Mostrar</a:t>
          </a:r>
          <a:r>
            <a:rPr lang="en-US" dirty="0" err="1"/>
            <a:t>_libros</a:t>
          </a:r>
          <a:r>
            <a:rPr lang="en-US" dirty="0"/>
            <a:t>(): </a:t>
          </a:r>
          <a:r>
            <a:rPr lang="en-US" dirty="0" err="1"/>
            <a:t>imprime</a:t>
          </a:r>
          <a:r>
            <a:rPr lang="en-US" dirty="0"/>
            <a:t> </a:t>
          </a:r>
          <a:r>
            <a:rPr lang="en-US" dirty="0" err="1"/>
            <a:t>en</a:t>
          </a:r>
          <a:r>
            <a:rPr lang="en-US" dirty="0"/>
            <a:t> </a:t>
          </a:r>
          <a:r>
            <a:rPr lang="en-US" dirty="0" err="1"/>
            <a:t>pantalla</a:t>
          </a:r>
          <a:r>
            <a:rPr lang="en-US" dirty="0"/>
            <a:t> la </a:t>
          </a:r>
          <a:r>
            <a:rPr lang="en-US" dirty="0" err="1"/>
            <a:t>lista</a:t>
          </a:r>
          <a:r>
            <a:rPr lang="en-US" dirty="0"/>
            <a:t> actual de </a:t>
          </a:r>
          <a:r>
            <a:rPr lang="en-US" dirty="0" err="1"/>
            <a:t>libros</a:t>
          </a:r>
          <a:r>
            <a:rPr lang="en-US" dirty="0"/>
            <a:t>.</a:t>
          </a:r>
        </a:p>
      </dgm:t>
    </dgm:pt>
    <dgm:pt modelId="{BBA9D3D4-601A-41E1-A7DC-DD927A440A54}" type="parTrans" cxnId="{D145CF19-2196-442D-8155-91D193E680BC}">
      <dgm:prSet/>
      <dgm:spPr/>
      <dgm:t>
        <a:bodyPr/>
        <a:lstStyle/>
        <a:p>
          <a:endParaRPr lang="en-US"/>
        </a:p>
      </dgm:t>
    </dgm:pt>
    <dgm:pt modelId="{B6C348A1-0D85-48D3-9339-E29F472E311D}" type="sibTrans" cxnId="{D145CF19-2196-442D-8155-91D193E680BC}">
      <dgm:prSet/>
      <dgm:spPr/>
      <dgm:t>
        <a:bodyPr/>
        <a:lstStyle/>
        <a:p>
          <a:endParaRPr lang="en-US"/>
        </a:p>
      </dgm:t>
    </dgm:pt>
    <dgm:pt modelId="{8A29A7DC-C2E7-4629-89A4-CD0D3C09BEFE}">
      <dgm:prSet/>
      <dgm:spPr/>
      <dgm:t>
        <a:bodyPr/>
        <a:lstStyle/>
        <a:p>
          <a:pPr>
            <a:lnSpc>
              <a:spcPct val="100000"/>
            </a:lnSpc>
          </a:pPr>
          <a:r>
            <a:rPr lang="en-US" dirty="0"/>
            <a:t>bubble_sort(): ordena los libros comparando títulos y aplicando el método Bubble Sort, configurable en orden ascendente o descendente</a:t>
          </a:r>
          <a:r>
            <a:rPr lang="en-US" dirty="0">
              <a:latin typeface="Calibri"/>
            </a:rPr>
            <a:t>.</a:t>
          </a:r>
          <a:endParaRPr lang="en-US" dirty="0"/>
        </a:p>
      </dgm:t>
    </dgm:pt>
    <dgm:pt modelId="{BD03532E-52DE-409E-B0C9-8A8F1C7EAFFB}" type="parTrans" cxnId="{CADF02FF-C974-4808-B67D-90095FABFA08}">
      <dgm:prSet/>
      <dgm:spPr/>
      <dgm:t>
        <a:bodyPr/>
        <a:lstStyle/>
        <a:p>
          <a:endParaRPr lang="en-US"/>
        </a:p>
      </dgm:t>
    </dgm:pt>
    <dgm:pt modelId="{8456AE49-B053-4424-9D92-11186B0ABD77}" type="sibTrans" cxnId="{CADF02FF-C974-4808-B67D-90095FABFA08}">
      <dgm:prSet/>
      <dgm:spPr/>
      <dgm:t>
        <a:bodyPr/>
        <a:lstStyle/>
        <a:p>
          <a:endParaRPr lang="en-US"/>
        </a:p>
      </dgm:t>
    </dgm:pt>
    <dgm:pt modelId="{926E8068-09F6-4534-9874-CB43DD0B7189}">
      <dgm:prSet/>
      <dgm:spPr/>
      <dgm:t>
        <a:bodyPr/>
        <a:lstStyle/>
        <a:p>
          <a:pPr>
            <a:lnSpc>
              <a:spcPct val="100000"/>
            </a:lnSpc>
          </a:pPr>
          <a:r>
            <a:rPr lang="en-US" dirty="0" err="1"/>
            <a:t>busqueda_binaria</a:t>
          </a:r>
          <a:r>
            <a:rPr lang="en-US" dirty="0"/>
            <a:t>(): </a:t>
          </a:r>
          <a:r>
            <a:rPr lang="en-US" dirty="0" err="1"/>
            <a:t>permite</a:t>
          </a:r>
          <a:r>
            <a:rPr lang="en-US" dirty="0"/>
            <a:t> </a:t>
          </a:r>
          <a:r>
            <a:rPr lang="en-US" dirty="0" err="1"/>
            <a:t>encontrar</a:t>
          </a:r>
          <a:r>
            <a:rPr lang="en-US" dirty="0"/>
            <a:t> un </a:t>
          </a:r>
          <a:r>
            <a:rPr lang="en-US" dirty="0" err="1"/>
            <a:t>título</a:t>
          </a:r>
          <a:r>
            <a:rPr lang="en-US" dirty="0"/>
            <a:t> </a:t>
          </a:r>
          <a:r>
            <a:rPr lang="en-US" dirty="0" err="1"/>
            <a:t>específico</a:t>
          </a:r>
          <a:r>
            <a:rPr lang="en-US" dirty="0"/>
            <a:t> </a:t>
          </a:r>
          <a:r>
            <a:rPr lang="en-US" dirty="0" err="1"/>
            <a:t>dentro</a:t>
          </a:r>
          <a:r>
            <a:rPr lang="en-US" dirty="0"/>
            <a:t> de la </a:t>
          </a:r>
          <a:r>
            <a:rPr lang="en-US" dirty="0" err="1"/>
            <a:t>lista</a:t>
          </a:r>
          <a:r>
            <a:rPr lang="en-US" dirty="0"/>
            <a:t> </a:t>
          </a:r>
          <a:r>
            <a:rPr lang="en-US" dirty="0" err="1"/>
            <a:t>ya</a:t>
          </a:r>
          <a:r>
            <a:rPr lang="en-US" dirty="0"/>
            <a:t> </a:t>
          </a:r>
          <a:r>
            <a:rPr lang="en-US" dirty="0" err="1"/>
            <a:t>ordenada</a:t>
          </a:r>
          <a:r>
            <a:rPr lang="en-US" dirty="0"/>
            <a:t>.</a:t>
          </a:r>
        </a:p>
      </dgm:t>
    </dgm:pt>
    <dgm:pt modelId="{3B728335-530C-4E48-B147-3A5758DD9080}" type="parTrans" cxnId="{4FED6155-7A9F-4EEE-83A8-9DCE7223F08E}">
      <dgm:prSet/>
      <dgm:spPr/>
      <dgm:t>
        <a:bodyPr/>
        <a:lstStyle/>
        <a:p>
          <a:endParaRPr lang="en-US"/>
        </a:p>
      </dgm:t>
    </dgm:pt>
    <dgm:pt modelId="{2D84AC74-DE78-4F9A-B98C-C18A2F5049BD}" type="sibTrans" cxnId="{4FED6155-7A9F-4EEE-83A8-9DCE7223F08E}">
      <dgm:prSet/>
      <dgm:spPr/>
      <dgm:t>
        <a:bodyPr/>
        <a:lstStyle/>
        <a:p>
          <a:endParaRPr lang="en-US"/>
        </a:p>
      </dgm:t>
    </dgm:pt>
    <dgm:pt modelId="{59EEBD74-500A-4435-B3C0-AB206AE113E7}">
      <dgm:prSet phldr="0"/>
      <dgm:spPr/>
      <dgm:t>
        <a:bodyPr/>
        <a:lstStyle/>
        <a:p>
          <a:pPr>
            <a:lnSpc>
              <a:spcPct val="100000"/>
            </a:lnSpc>
          </a:pPr>
          <a:r>
            <a:rPr lang="en-US" dirty="0"/>
            <a:t>menu(): </a:t>
          </a:r>
          <a:r>
            <a:rPr lang="en-US" dirty="0" err="1"/>
            <a:t>gestiona</a:t>
          </a:r>
          <a:r>
            <a:rPr lang="en-US" dirty="0"/>
            <a:t> la </a:t>
          </a:r>
          <a:r>
            <a:rPr lang="en-US" dirty="0" err="1"/>
            <a:t>interacción</a:t>
          </a:r>
          <a:r>
            <a:rPr lang="en-US" dirty="0"/>
            <a:t> del usuario con el programa </a:t>
          </a:r>
          <a:r>
            <a:rPr lang="en-US" dirty="0" err="1"/>
            <a:t>mediante</a:t>
          </a:r>
          <a:r>
            <a:rPr lang="en-US" dirty="0"/>
            <a:t> un </a:t>
          </a:r>
          <a:r>
            <a:rPr lang="en-US" dirty="0" err="1"/>
            <a:t>menú</a:t>
          </a:r>
          <a:r>
            <a:rPr lang="en-US" dirty="0"/>
            <a:t> </a:t>
          </a:r>
          <a:r>
            <a:rPr lang="en-US" dirty="0" err="1"/>
            <a:t>en</a:t>
          </a:r>
          <a:r>
            <a:rPr lang="en-US" dirty="0"/>
            <a:t> </a:t>
          </a:r>
          <a:r>
            <a:rPr lang="en-US" dirty="0" err="1"/>
            <a:t>consola</a:t>
          </a:r>
        </a:p>
      </dgm:t>
    </dgm:pt>
    <dgm:pt modelId="{A175B09B-2196-460E-886C-2B3B14819CA7}" type="parTrans" cxnId="{EDC049FB-6D97-413C-AFF0-E78618E79618}">
      <dgm:prSet/>
      <dgm:spPr/>
    </dgm:pt>
    <dgm:pt modelId="{06FFBB75-6801-466B-A9F3-A260F70DCF62}" type="sibTrans" cxnId="{EDC049FB-6D97-413C-AFF0-E78618E79618}">
      <dgm:prSet/>
      <dgm:spPr/>
    </dgm:pt>
    <dgm:pt modelId="{A53C80E7-4960-4070-BF15-10E67A3790E4}" type="pres">
      <dgm:prSet presAssocID="{C8B94BFC-E2A8-4A94-BF40-25BF91C1FB95}" presName="root" presStyleCnt="0">
        <dgm:presLayoutVars>
          <dgm:dir/>
          <dgm:resizeHandles val="exact"/>
        </dgm:presLayoutVars>
      </dgm:prSet>
      <dgm:spPr/>
    </dgm:pt>
    <dgm:pt modelId="{CCC91B07-9E73-4322-87F4-C889E14C665E}" type="pres">
      <dgm:prSet presAssocID="{754DC34B-BC69-488C-B962-7263FD2E5026}" presName="compNode" presStyleCnt="0"/>
      <dgm:spPr/>
    </dgm:pt>
    <dgm:pt modelId="{983003CF-2A95-4C55-86AF-3A545CFCDE7D}" type="pres">
      <dgm:prSet presAssocID="{754DC34B-BC69-488C-B962-7263FD2E5026}" presName="bgRect" presStyleLbl="bgShp" presStyleIdx="0" presStyleCnt="4"/>
      <dgm:spPr/>
    </dgm:pt>
    <dgm:pt modelId="{A41AD98E-8C0D-4335-8885-8FF474FAC7C9}" type="pres">
      <dgm:prSet presAssocID="{754DC34B-BC69-488C-B962-7263FD2E502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bros"/>
        </a:ext>
      </dgm:extLst>
    </dgm:pt>
    <dgm:pt modelId="{F424FFD8-8D9E-415E-B8B2-D1EF8C5227CD}" type="pres">
      <dgm:prSet presAssocID="{754DC34B-BC69-488C-B962-7263FD2E5026}" presName="spaceRect" presStyleCnt="0"/>
      <dgm:spPr/>
    </dgm:pt>
    <dgm:pt modelId="{D2CFBF09-34A8-4FAA-A40D-15DB7B8A9DF8}" type="pres">
      <dgm:prSet presAssocID="{754DC34B-BC69-488C-B962-7263FD2E5026}" presName="parTx" presStyleLbl="revTx" presStyleIdx="0" presStyleCnt="4">
        <dgm:presLayoutVars>
          <dgm:chMax val="0"/>
          <dgm:chPref val="0"/>
        </dgm:presLayoutVars>
      </dgm:prSet>
      <dgm:spPr/>
    </dgm:pt>
    <dgm:pt modelId="{E0EA8EE1-5072-41BE-8EC1-DA2DDA5BAE6F}" type="pres">
      <dgm:prSet presAssocID="{B6C348A1-0D85-48D3-9339-E29F472E311D}" presName="sibTrans" presStyleCnt="0"/>
      <dgm:spPr/>
    </dgm:pt>
    <dgm:pt modelId="{C3CFD85E-F443-46EF-A538-F300C0E246D3}" type="pres">
      <dgm:prSet presAssocID="{8A29A7DC-C2E7-4629-89A4-CD0D3C09BEFE}" presName="compNode" presStyleCnt="0"/>
      <dgm:spPr/>
    </dgm:pt>
    <dgm:pt modelId="{CFB8B7E0-9078-4257-9125-EB1DCDE0C2B9}" type="pres">
      <dgm:prSet presAssocID="{8A29A7DC-C2E7-4629-89A4-CD0D3C09BEFE}" presName="bgRect" presStyleLbl="bgShp" presStyleIdx="1" presStyleCnt="4"/>
      <dgm:spPr/>
    </dgm:pt>
    <dgm:pt modelId="{036CFB74-BF6A-4A77-A55E-BDD0A790ADA7}" type="pres">
      <dgm:prSet presAssocID="{8A29A7DC-C2E7-4629-89A4-CD0D3C09BEF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ar"/>
        </a:ext>
      </dgm:extLst>
    </dgm:pt>
    <dgm:pt modelId="{566C27CE-F22D-489E-8A04-A536A23C58C8}" type="pres">
      <dgm:prSet presAssocID="{8A29A7DC-C2E7-4629-89A4-CD0D3C09BEFE}" presName="spaceRect" presStyleCnt="0"/>
      <dgm:spPr/>
    </dgm:pt>
    <dgm:pt modelId="{D933E196-486F-4C1F-957A-5DD3013E3294}" type="pres">
      <dgm:prSet presAssocID="{8A29A7DC-C2E7-4629-89A4-CD0D3C09BEFE}" presName="parTx" presStyleLbl="revTx" presStyleIdx="1" presStyleCnt="4">
        <dgm:presLayoutVars>
          <dgm:chMax val="0"/>
          <dgm:chPref val="0"/>
        </dgm:presLayoutVars>
      </dgm:prSet>
      <dgm:spPr/>
    </dgm:pt>
    <dgm:pt modelId="{04E96075-9086-4457-A56D-E28242307D43}" type="pres">
      <dgm:prSet presAssocID="{8456AE49-B053-4424-9D92-11186B0ABD77}" presName="sibTrans" presStyleCnt="0"/>
      <dgm:spPr/>
    </dgm:pt>
    <dgm:pt modelId="{D92191D4-2D83-4696-A0B2-2E0B8F957DAC}" type="pres">
      <dgm:prSet presAssocID="{926E8068-09F6-4534-9874-CB43DD0B7189}" presName="compNode" presStyleCnt="0"/>
      <dgm:spPr/>
    </dgm:pt>
    <dgm:pt modelId="{3687F61D-F991-4B52-9C10-7D3E7445651B}" type="pres">
      <dgm:prSet presAssocID="{926E8068-09F6-4534-9874-CB43DD0B7189}" presName="bgRect" presStyleLbl="bgShp" presStyleIdx="2" presStyleCnt="4"/>
      <dgm:spPr/>
    </dgm:pt>
    <dgm:pt modelId="{2A4426E7-81D5-4333-90F7-2E4CF2611A75}" type="pres">
      <dgm:prSet presAssocID="{926E8068-09F6-4534-9874-CB43DD0B718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0619D010-2A0B-4A35-A393-8EBD8B71A0DE}" type="pres">
      <dgm:prSet presAssocID="{926E8068-09F6-4534-9874-CB43DD0B7189}" presName="spaceRect" presStyleCnt="0"/>
      <dgm:spPr/>
    </dgm:pt>
    <dgm:pt modelId="{14DAF0FF-8814-4728-9179-16F2B85B3E0F}" type="pres">
      <dgm:prSet presAssocID="{926E8068-09F6-4534-9874-CB43DD0B7189}" presName="parTx" presStyleLbl="revTx" presStyleIdx="2" presStyleCnt="4">
        <dgm:presLayoutVars>
          <dgm:chMax val="0"/>
          <dgm:chPref val="0"/>
        </dgm:presLayoutVars>
      </dgm:prSet>
      <dgm:spPr/>
    </dgm:pt>
    <dgm:pt modelId="{4472979D-F00F-41B3-96C0-013E44FC5002}" type="pres">
      <dgm:prSet presAssocID="{2D84AC74-DE78-4F9A-B98C-C18A2F5049BD}" presName="sibTrans" presStyleCnt="0"/>
      <dgm:spPr/>
    </dgm:pt>
    <dgm:pt modelId="{43B283DA-885F-4629-B46B-41EB2DC467E6}" type="pres">
      <dgm:prSet presAssocID="{59EEBD74-500A-4435-B3C0-AB206AE113E7}" presName="compNode" presStyleCnt="0"/>
      <dgm:spPr/>
    </dgm:pt>
    <dgm:pt modelId="{B16C3BC1-0FA1-450C-AE08-A79EF9A32477}" type="pres">
      <dgm:prSet presAssocID="{59EEBD74-500A-4435-B3C0-AB206AE113E7}" presName="bgRect" presStyleLbl="bgShp" presStyleIdx="3" presStyleCnt="4"/>
      <dgm:spPr/>
    </dgm:pt>
    <dgm:pt modelId="{99D5E7C8-C5BD-4DE9-A72F-8D4126DD47EF}" type="pres">
      <dgm:prSet presAssocID="{59EEBD74-500A-4435-B3C0-AB206AE113E7}" presName="iconRect" presStyleLbl="node1" presStyleIdx="3" presStyleCnt="4"/>
      <dgm:spPr/>
    </dgm:pt>
    <dgm:pt modelId="{A09CDA6D-A89D-40BD-8DB2-661A60038432}" type="pres">
      <dgm:prSet presAssocID="{59EEBD74-500A-4435-B3C0-AB206AE113E7}" presName="spaceRect" presStyleCnt="0"/>
      <dgm:spPr/>
    </dgm:pt>
    <dgm:pt modelId="{1E87270A-18F7-4E4C-AE06-922FA962BC79}" type="pres">
      <dgm:prSet presAssocID="{59EEBD74-500A-4435-B3C0-AB206AE113E7}" presName="parTx" presStyleLbl="revTx" presStyleIdx="3" presStyleCnt="4">
        <dgm:presLayoutVars>
          <dgm:chMax val="0"/>
          <dgm:chPref val="0"/>
        </dgm:presLayoutVars>
      </dgm:prSet>
      <dgm:spPr/>
    </dgm:pt>
  </dgm:ptLst>
  <dgm:cxnLst>
    <dgm:cxn modelId="{D145CF19-2196-442D-8155-91D193E680BC}" srcId="{C8B94BFC-E2A8-4A94-BF40-25BF91C1FB95}" destId="{754DC34B-BC69-488C-B962-7263FD2E5026}" srcOrd="0" destOrd="0" parTransId="{BBA9D3D4-601A-41E1-A7DC-DD927A440A54}" sibTransId="{B6C348A1-0D85-48D3-9339-E29F472E311D}"/>
    <dgm:cxn modelId="{EF2CC63E-6350-42FC-90DA-C8BBE8E26536}" type="presOf" srcId="{8A29A7DC-C2E7-4629-89A4-CD0D3C09BEFE}" destId="{D933E196-486F-4C1F-957A-5DD3013E3294}" srcOrd="0" destOrd="0" presId="urn:microsoft.com/office/officeart/2018/2/layout/IconVerticalSolidList"/>
    <dgm:cxn modelId="{4FED6155-7A9F-4EEE-83A8-9DCE7223F08E}" srcId="{C8B94BFC-E2A8-4A94-BF40-25BF91C1FB95}" destId="{926E8068-09F6-4534-9874-CB43DD0B7189}" srcOrd="2" destOrd="0" parTransId="{3B728335-530C-4E48-B147-3A5758DD9080}" sibTransId="{2D84AC74-DE78-4F9A-B98C-C18A2F5049BD}"/>
    <dgm:cxn modelId="{2E3E9AA9-DD90-4FF1-9668-82310319A35A}" type="presOf" srcId="{C8B94BFC-E2A8-4A94-BF40-25BF91C1FB95}" destId="{A53C80E7-4960-4070-BF15-10E67A3790E4}" srcOrd="0" destOrd="0" presId="urn:microsoft.com/office/officeart/2018/2/layout/IconVerticalSolidList"/>
    <dgm:cxn modelId="{7F4685DD-D9F1-4E0A-A40B-2A561533E05A}" type="presOf" srcId="{926E8068-09F6-4534-9874-CB43DD0B7189}" destId="{14DAF0FF-8814-4728-9179-16F2B85B3E0F}" srcOrd="0" destOrd="0" presId="urn:microsoft.com/office/officeart/2018/2/layout/IconVerticalSolidList"/>
    <dgm:cxn modelId="{1909A8DF-82C3-483A-8D40-12EBF915448F}" type="presOf" srcId="{754DC34B-BC69-488C-B962-7263FD2E5026}" destId="{D2CFBF09-34A8-4FAA-A40D-15DB7B8A9DF8}" srcOrd="0" destOrd="0" presId="urn:microsoft.com/office/officeart/2018/2/layout/IconVerticalSolidList"/>
    <dgm:cxn modelId="{1B3D5FF3-B62D-4AA3-9459-529E179028A0}" type="presOf" srcId="{59EEBD74-500A-4435-B3C0-AB206AE113E7}" destId="{1E87270A-18F7-4E4C-AE06-922FA962BC79}" srcOrd="0" destOrd="0" presId="urn:microsoft.com/office/officeart/2018/2/layout/IconVerticalSolidList"/>
    <dgm:cxn modelId="{EDC049FB-6D97-413C-AFF0-E78618E79618}" srcId="{C8B94BFC-E2A8-4A94-BF40-25BF91C1FB95}" destId="{59EEBD74-500A-4435-B3C0-AB206AE113E7}" srcOrd="3" destOrd="0" parTransId="{A175B09B-2196-460E-886C-2B3B14819CA7}" sibTransId="{06FFBB75-6801-466B-A9F3-A260F70DCF62}"/>
    <dgm:cxn modelId="{CADF02FF-C974-4808-B67D-90095FABFA08}" srcId="{C8B94BFC-E2A8-4A94-BF40-25BF91C1FB95}" destId="{8A29A7DC-C2E7-4629-89A4-CD0D3C09BEFE}" srcOrd="1" destOrd="0" parTransId="{BD03532E-52DE-409E-B0C9-8A8F1C7EAFFB}" sibTransId="{8456AE49-B053-4424-9D92-11186B0ABD77}"/>
    <dgm:cxn modelId="{61F89A4B-18DC-4BAF-A3FF-DEA782DCA132}" type="presParOf" srcId="{A53C80E7-4960-4070-BF15-10E67A3790E4}" destId="{CCC91B07-9E73-4322-87F4-C889E14C665E}" srcOrd="0" destOrd="0" presId="urn:microsoft.com/office/officeart/2018/2/layout/IconVerticalSolidList"/>
    <dgm:cxn modelId="{6337D83D-E05D-4559-BD6C-6BAFCC1FE10A}" type="presParOf" srcId="{CCC91B07-9E73-4322-87F4-C889E14C665E}" destId="{983003CF-2A95-4C55-86AF-3A545CFCDE7D}" srcOrd="0" destOrd="0" presId="urn:microsoft.com/office/officeart/2018/2/layout/IconVerticalSolidList"/>
    <dgm:cxn modelId="{1C4A91D1-1EBD-4FBE-9DAE-DBC142A71CCA}" type="presParOf" srcId="{CCC91B07-9E73-4322-87F4-C889E14C665E}" destId="{A41AD98E-8C0D-4335-8885-8FF474FAC7C9}" srcOrd="1" destOrd="0" presId="urn:microsoft.com/office/officeart/2018/2/layout/IconVerticalSolidList"/>
    <dgm:cxn modelId="{BFAC3EA9-ED96-4496-93B8-A8397608683C}" type="presParOf" srcId="{CCC91B07-9E73-4322-87F4-C889E14C665E}" destId="{F424FFD8-8D9E-415E-B8B2-D1EF8C5227CD}" srcOrd="2" destOrd="0" presId="urn:microsoft.com/office/officeart/2018/2/layout/IconVerticalSolidList"/>
    <dgm:cxn modelId="{2DDAA4F4-DA7E-4AA5-ACAD-C5AD79CB0B24}" type="presParOf" srcId="{CCC91B07-9E73-4322-87F4-C889E14C665E}" destId="{D2CFBF09-34A8-4FAA-A40D-15DB7B8A9DF8}" srcOrd="3" destOrd="0" presId="urn:microsoft.com/office/officeart/2018/2/layout/IconVerticalSolidList"/>
    <dgm:cxn modelId="{25375071-4EAB-454E-A6C7-10F190B63901}" type="presParOf" srcId="{A53C80E7-4960-4070-BF15-10E67A3790E4}" destId="{E0EA8EE1-5072-41BE-8EC1-DA2DDA5BAE6F}" srcOrd="1" destOrd="0" presId="urn:microsoft.com/office/officeart/2018/2/layout/IconVerticalSolidList"/>
    <dgm:cxn modelId="{E2E1EE0A-2DD9-4EAD-A501-9BCA812F82C7}" type="presParOf" srcId="{A53C80E7-4960-4070-BF15-10E67A3790E4}" destId="{C3CFD85E-F443-46EF-A538-F300C0E246D3}" srcOrd="2" destOrd="0" presId="urn:microsoft.com/office/officeart/2018/2/layout/IconVerticalSolidList"/>
    <dgm:cxn modelId="{27F09CBE-A0BD-4732-B6CB-D676AB02B6E9}" type="presParOf" srcId="{C3CFD85E-F443-46EF-A538-F300C0E246D3}" destId="{CFB8B7E0-9078-4257-9125-EB1DCDE0C2B9}" srcOrd="0" destOrd="0" presId="urn:microsoft.com/office/officeart/2018/2/layout/IconVerticalSolidList"/>
    <dgm:cxn modelId="{7DD88849-59D2-4868-BC01-DEFED6AF207B}" type="presParOf" srcId="{C3CFD85E-F443-46EF-A538-F300C0E246D3}" destId="{036CFB74-BF6A-4A77-A55E-BDD0A790ADA7}" srcOrd="1" destOrd="0" presId="urn:microsoft.com/office/officeart/2018/2/layout/IconVerticalSolidList"/>
    <dgm:cxn modelId="{141F0FBA-9099-4449-8C6C-D5568D1218A4}" type="presParOf" srcId="{C3CFD85E-F443-46EF-A538-F300C0E246D3}" destId="{566C27CE-F22D-489E-8A04-A536A23C58C8}" srcOrd="2" destOrd="0" presId="urn:microsoft.com/office/officeart/2018/2/layout/IconVerticalSolidList"/>
    <dgm:cxn modelId="{A79EB86A-3195-43B1-8002-FA335C4F7551}" type="presParOf" srcId="{C3CFD85E-F443-46EF-A538-F300C0E246D3}" destId="{D933E196-486F-4C1F-957A-5DD3013E3294}" srcOrd="3" destOrd="0" presId="urn:microsoft.com/office/officeart/2018/2/layout/IconVerticalSolidList"/>
    <dgm:cxn modelId="{EF4C8464-EF42-415F-BC64-43F472131F8C}" type="presParOf" srcId="{A53C80E7-4960-4070-BF15-10E67A3790E4}" destId="{04E96075-9086-4457-A56D-E28242307D43}" srcOrd="3" destOrd="0" presId="urn:microsoft.com/office/officeart/2018/2/layout/IconVerticalSolidList"/>
    <dgm:cxn modelId="{4E352FB0-8EF3-4B45-9517-80D10C02851F}" type="presParOf" srcId="{A53C80E7-4960-4070-BF15-10E67A3790E4}" destId="{D92191D4-2D83-4696-A0B2-2E0B8F957DAC}" srcOrd="4" destOrd="0" presId="urn:microsoft.com/office/officeart/2018/2/layout/IconVerticalSolidList"/>
    <dgm:cxn modelId="{5BBCFE84-1801-46AA-A95D-717B01629AA4}" type="presParOf" srcId="{D92191D4-2D83-4696-A0B2-2E0B8F957DAC}" destId="{3687F61D-F991-4B52-9C10-7D3E7445651B}" srcOrd="0" destOrd="0" presId="urn:microsoft.com/office/officeart/2018/2/layout/IconVerticalSolidList"/>
    <dgm:cxn modelId="{73C8A3DE-1AA8-47E3-AA8A-38AE51F88F2A}" type="presParOf" srcId="{D92191D4-2D83-4696-A0B2-2E0B8F957DAC}" destId="{2A4426E7-81D5-4333-90F7-2E4CF2611A75}" srcOrd="1" destOrd="0" presId="urn:microsoft.com/office/officeart/2018/2/layout/IconVerticalSolidList"/>
    <dgm:cxn modelId="{1AFB7B4B-E95D-4553-AE10-B005CE370F30}" type="presParOf" srcId="{D92191D4-2D83-4696-A0B2-2E0B8F957DAC}" destId="{0619D010-2A0B-4A35-A393-8EBD8B71A0DE}" srcOrd="2" destOrd="0" presId="urn:microsoft.com/office/officeart/2018/2/layout/IconVerticalSolidList"/>
    <dgm:cxn modelId="{C8FA5F66-FD2B-4CC7-B140-14AA469D874C}" type="presParOf" srcId="{D92191D4-2D83-4696-A0B2-2E0B8F957DAC}" destId="{14DAF0FF-8814-4728-9179-16F2B85B3E0F}" srcOrd="3" destOrd="0" presId="urn:microsoft.com/office/officeart/2018/2/layout/IconVerticalSolidList"/>
    <dgm:cxn modelId="{F349084B-466C-448E-82B2-BCAF12247A28}" type="presParOf" srcId="{A53C80E7-4960-4070-BF15-10E67A3790E4}" destId="{4472979D-F00F-41B3-96C0-013E44FC5002}" srcOrd="5" destOrd="0" presId="urn:microsoft.com/office/officeart/2018/2/layout/IconVerticalSolidList"/>
    <dgm:cxn modelId="{2EE0F7A0-4DF5-4F9D-AFEF-7F946514550E}" type="presParOf" srcId="{A53C80E7-4960-4070-BF15-10E67A3790E4}" destId="{43B283DA-885F-4629-B46B-41EB2DC467E6}" srcOrd="6" destOrd="0" presId="urn:microsoft.com/office/officeart/2018/2/layout/IconVerticalSolidList"/>
    <dgm:cxn modelId="{22FD5DF6-3DB0-419B-831E-DAD58BD9C3EE}" type="presParOf" srcId="{43B283DA-885F-4629-B46B-41EB2DC467E6}" destId="{B16C3BC1-0FA1-450C-AE08-A79EF9A32477}" srcOrd="0" destOrd="0" presId="urn:microsoft.com/office/officeart/2018/2/layout/IconVerticalSolidList"/>
    <dgm:cxn modelId="{58737E40-A187-4106-AF2A-16C77BA01E73}" type="presParOf" srcId="{43B283DA-885F-4629-B46B-41EB2DC467E6}" destId="{99D5E7C8-C5BD-4DE9-A72F-8D4126DD47EF}" srcOrd="1" destOrd="0" presId="urn:microsoft.com/office/officeart/2018/2/layout/IconVerticalSolidList"/>
    <dgm:cxn modelId="{6AA5A71B-1F2D-4ECB-8C7D-C052BD7614DB}" type="presParOf" srcId="{43B283DA-885F-4629-B46B-41EB2DC467E6}" destId="{A09CDA6D-A89D-40BD-8DB2-661A60038432}" srcOrd="2" destOrd="0" presId="urn:microsoft.com/office/officeart/2018/2/layout/IconVerticalSolidList"/>
    <dgm:cxn modelId="{1C5103FA-04A3-44DA-A551-FA0CDF3D1B4F}" type="presParOf" srcId="{43B283DA-885F-4629-B46B-41EB2DC467E6}" destId="{1E87270A-18F7-4E4C-AE06-922FA962BC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C59F5-1E05-4C11-8BFB-773E0D8F7D25}">
      <dsp:nvSpPr>
        <dsp:cNvPr id="0" name=""/>
        <dsp:cNvSpPr/>
      </dsp:nvSpPr>
      <dsp:spPr>
        <a:xfrm>
          <a:off x="0" y="69619"/>
          <a:ext cx="5000124" cy="835379"/>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Ordena </a:t>
          </a:r>
          <a:r>
            <a:rPr lang="en-US" sz="2100" kern="1200" dirty="0" err="1"/>
            <a:t>datos</a:t>
          </a:r>
          <a:r>
            <a:rPr lang="en-US" sz="2100" kern="1200" dirty="0"/>
            <a:t> </a:t>
          </a:r>
          <a:r>
            <a:rPr lang="en-US" sz="2100" kern="1200" dirty="0" err="1"/>
            <a:t>comparando</a:t>
          </a:r>
          <a:r>
            <a:rPr lang="en-US" sz="2100" kern="1200" dirty="0"/>
            <a:t> e </a:t>
          </a:r>
          <a:r>
            <a:rPr lang="en-US" sz="2100" kern="1200" dirty="0" err="1"/>
            <a:t>intercambiando</a:t>
          </a:r>
          <a:r>
            <a:rPr lang="en-US" sz="2100" kern="1200" dirty="0"/>
            <a:t> </a:t>
          </a:r>
          <a:r>
            <a:rPr lang="en-US" sz="2100" kern="1200" dirty="0" err="1"/>
            <a:t>elementos</a:t>
          </a:r>
          <a:r>
            <a:rPr lang="en-US" sz="2100" kern="1200" dirty="0"/>
            <a:t> </a:t>
          </a:r>
          <a:r>
            <a:rPr lang="en-US" sz="2100" kern="1200" dirty="0" err="1"/>
            <a:t>adyacentes</a:t>
          </a:r>
          <a:r>
            <a:rPr lang="en-US" sz="2100" kern="1200" dirty="0"/>
            <a:t>.</a:t>
          </a:r>
        </a:p>
      </dsp:txBody>
      <dsp:txXfrm>
        <a:off x="40780" y="110399"/>
        <a:ext cx="4918564" cy="753819"/>
      </dsp:txXfrm>
    </dsp:sp>
    <dsp:sp modelId="{44FBAAF8-77A3-48CF-8C61-30F4DED96DF2}">
      <dsp:nvSpPr>
        <dsp:cNvPr id="0" name=""/>
        <dsp:cNvSpPr/>
      </dsp:nvSpPr>
      <dsp:spPr>
        <a:xfrm>
          <a:off x="0" y="965479"/>
          <a:ext cx="5000124" cy="835379"/>
        </a:xfrm>
        <a:prstGeom prst="round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Muy simple </a:t>
          </a:r>
          <a:r>
            <a:rPr lang="en-US" sz="2100" kern="1200" dirty="0" err="1"/>
            <a:t>pero</a:t>
          </a:r>
          <a:r>
            <a:rPr lang="en-US" sz="2100" kern="1200" dirty="0"/>
            <a:t> poco </a:t>
          </a:r>
          <a:r>
            <a:rPr lang="en-US" sz="2100" kern="1200" dirty="0" err="1"/>
            <a:t>eficiente</a:t>
          </a:r>
          <a:r>
            <a:rPr lang="en-US" sz="2100" kern="1200" dirty="0"/>
            <a:t> para </a:t>
          </a:r>
          <a:r>
            <a:rPr lang="en-US" sz="2100" kern="1200" dirty="0" err="1"/>
            <a:t>grandes</a:t>
          </a:r>
          <a:r>
            <a:rPr lang="en-US" sz="2100" kern="1200" dirty="0"/>
            <a:t> </a:t>
          </a:r>
          <a:r>
            <a:rPr lang="en-US" sz="2100" kern="1200" dirty="0" err="1"/>
            <a:t>volúmenes</a:t>
          </a:r>
          <a:r>
            <a:rPr lang="en-US" sz="2100" kern="1200" dirty="0"/>
            <a:t>.</a:t>
          </a:r>
        </a:p>
      </dsp:txBody>
      <dsp:txXfrm>
        <a:off x="40780" y="1006259"/>
        <a:ext cx="4918564" cy="753819"/>
      </dsp:txXfrm>
    </dsp:sp>
    <dsp:sp modelId="{14D9909B-EE14-4238-8517-AD1BA2C89D59}">
      <dsp:nvSpPr>
        <dsp:cNvPr id="0" name=""/>
        <dsp:cNvSpPr/>
      </dsp:nvSpPr>
      <dsp:spPr>
        <a:xfrm>
          <a:off x="0" y="1861339"/>
          <a:ext cx="5000124" cy="835379"/>
        </a:xfrm>
        <a:prstGeom prst="round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Complejidad</a:t>
          </a:r>
          <a:r>
            <a:rPr lang="en-US" sz="2100" kern="1200" dirty="0"/>
            <a:t> temporal: O(n²).</a:t>
          </a:r>
        </a:p>
      </dsp:txBody>
      <dsp:txXfrm>
        <a:off x="40780" y="1902119"/>
        <a:ext cx="4918564" cy="753819"/>
      </dsp:txXfrm>
    </dsp:sp>
    <dsp:sp modelId="{8D90E915-3CCF-4B52-9480-E372FA193443}">
      <dsp:nvSpPr>
        <dsp:cNvPr id="0" name=""/>
        <dsp:cNvSpPr/>
      </dsp:nvSpPr>
      <dsp:spPr>
        <a:xfrm>
          <a:off x="0" y="2757200"/>
          <a:ext cx="5000124" cy="835379"/>
        </a:xfrm>
        <a:prstGeom prst="round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Complejidad</a:t>
          </a:r>
          <a:r>
            <a:rPr lang="en-US" sz="2100" kern="1200" dirty="0"/>
            <a:t> </a:t>
          </a:r>
          <a:r>
            <a:rPr lang="en-US" sz="2100" kern="1200" dirty="0" err="1"/>
            <a:t>espacial</a:t>
          </a:r>
          <a:r>
            <a:rPr lang="en-US" sz="2100" kern="1200" dirty="0"/>
            <a:t>: O(1).</a:t>
          </a:r>
        </a:p>
      </dsp:txBody>
      <dsp:txXfrm>
        <a:off x="40780" y="2797980"/>
        <a:ext cx="4918564" cy="753819"/>
      </dsp:txXfrm>
    </dsp:sp>
    <dsp:sp modelId="{6CBB09A2-731E-4682-B462-4274CEFE6BEE}">
      <dsp:nvSpPr>
        <dsp:cNvPr id="0" name=""/>
        <dsp:cNvSpPr/>
      </dsp:nvSpPr>
      <dsp:spPr>
        <a:xfrm>
          <a:off x="0" y="3653060"/>
          <a:ext cx="5000124" cy="835379"/>
        </a:xfrm>
        <a:prstGeom prst="roundRect">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Ventaja</a:t>
          </a:r>
          <a:r>
            <a:rPr lang="en-US" sz="2100" kern="1200" dirty="0"/>
            <a:t>: </a:t>
          </a:r>
          <a:r>
            <a:rPr lang="en-US" sz="2100" kern="1200" dirty="0" err="1"/>
            <a:t>fácil</a:t>
          </a:r>
          <a:r>
            <a:rPr lang="en-US" sz="2100" kern="1200" dirty="0"/>
            <a:t> de </a:t>
          </a:r>
          <a:r>
            <a:rPr lang="en-US" sz="2100" kern="1200" dirty="0" err="1"/>
            <a:t>implementar</a:t>
          </a:r>
          <a:r>
            <a:rPr lang="en-US" sz="2100" kern="1200" dirty="0"/>
            <a:t>.</a:t>
          </a:r>
        </a:p>
      </dsp:txBody>
      <dsp:txXfrm>
        <a:off x="40780" y="3693840"/>
        <a:ext cx="4918564" cy="753819"/>
      </dsp:txXfrm>
    </dsp:sp>
    <dsp:sp modelId="{BA68977F-9219-4FE4-A3A3-6483592F495C}">
      <dsp:nvSpPr>
        <dsp:cNvPr id="0" name=""/>
        <dsp:cNvSpPr/>
      </dsp:nvSpPr>
      <dsp:spPr>
        <a:xfrm>
          <a:off x="0" y="4548920"/>
          <a:ext cx="5000124" cy="835379"/>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Desventaja</a:t>
          </a:r>
          <a:r>
            <a:rPr lang="en-US" sz="2100" kern="1200" dirty="0"/>
            <a:t>: poco </a:t>
          </a:r>
          <a:r>
            <a:rPr lang="en-US" sz="2100" kern="1200" dirty="0" err="1"/>
            <a:t>eficiente</a:t>
          </a:r>
          <a:r>
            <a:rPr lang="en-US" sz="2100" kern="1200" dirty="0"/>
            <a:t> </a:t>
          </a:r>
          <a:r>
            <a:rPr lang="en-US" sz="2100" kern="1200" dirty="0" err="1"/>
            <a:t>comparado</a:t>
          </a:r>
          <a:r>
            <a:rPr lang="en-US" sz="2100" kern="1200" dirty="0"/>
            <a:t> con </a:t>
          </a:r>
          <a:r>
            <a:rPr lang="en-US" sz="2100" kern="1200" dirty="0" err="1"/>
            <a:t>otros</a:t>
          </a:r>
          <a:r>
            <a:rPr lang="en-US" sz="2100" kern="1200" dirty="0"/>
            <a:t> </a:t>
          </a:r>
          <a:r>
            <a:rPr lang="en-US" sz="2100" kern="1200" dirty="0" err="1"/>
            <a:t>algoritmos</a:t>
          </a:r>
        </a:p>
      </dsp:txBody>
      <dsp:txXfrm>
        <a:off x="40780" y="4589700"/>
        <a:ext cx="4918564" cy="753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C59F5-1E05-4C11-8BFB-773E0D8F7D25}">
      <dsp:nvSpPr>
        <dsp:cNvPr id="0" name=""/>
        <dsp:cNvSpPr/>
      </dsp:nvSpPr>
      <dsp:spPr>
        <a:xfrm>
          <a:off x="0" y="73075"/>
          <a:ext cx="5000124" cy="834228"/>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err="1"/>
            <a:t>Requisito</a:t>
          </a:r>
          <a:r>
            <a:rPr lang="en-US" sz="2100" kern="1200" dirty="0"/>
            <a:t>: </a:t>
          </a:r>
          <a:r>
            <a:rPr lang="en-US" sz="2100" kern="1200" dirty="0" err="1"/>
            <a:t>los</a:t>
          </a:r>
          <a:r>
            <a:rPr lang="en-US" sz="2100" kern="1200" dirty="0"/>
            <a:t> </a:t>
          </a:r>
          <a:r>
            <a:rPr lang="en-US" sz="2100" kern="1200" dirty="0" err="1"/>
            <a:t>datos</a:t>
          </a:r>
          <a:r>
            <a:rPr lang="en-US" sz="2100" kern="1200" dirty="0"/>
            <a:t> </a:t>
          </a:r>
          <a:r>
            <a:rPr lang="en-US" sz="2100" kern="1200" dirty="0" err="1"/>
            <a:t>deben</a:t>
          </a:r>
          <a:r>
            <a:rPr lang="en-US" sz="2100" kern="1200" dirty="0"/>
            <a:t> estar ordenados.</a:t>
          </a:r>
        </a:p>
      </dsp:txBody>
      <dsp:txXfrm>
        <a:off x="40724" y="113799"/>
        <a:ext cx="4918676" cy="752780"/>
      </dsp:txXfrm>
    </dsp:sp>
    <dsp:sp modelId="{44FBAAF8-77A3-48CF-8C61-30F4DED96DF2}">
      <dsp:nvSpPr>
        <dsp:cNvPr id="0" name=""/>
        <dsp:cNvSpPr/>
      </dsp:nvSpPr>
      <dsp:spPr>
        <a:xfrm>
          <a:off x="0" y="967783"/>
          <a:ext cx="5000124" cy="834228"/>
        </a:xfrm>
        <a:prstGeom prst="round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err="1">
              <a:latin typeface="Calibri"/>
            </a:rPr>
            <a:t>Mejora</a:t>
          </a:r>
          <a:r>
            <a:rPr lang="en-US" sz="2100" kern="1200" dirty="0"/>
            <a:t> </a:t>
          </a:r>
          <a:r>
            <a:rPr lang="en-US" sz="2100" kern="1200" dirty="0" err="1"/>
            <a:t>considerablemente</a:t>
          </a:r>
          <a:r>
            <a:rPr lang="en-US" sz="2100" kern="1200" dirty="0"/>
            <a:t> </a:t>
          </a:r>
          <a:r>
            <a:rPr lang="en-US" sz="2100" kern="1200" dirty="0" err="1"/>
            <a:t>el</a:t>
          </a:r>
          <a:r>
            <a:rPr lang="en-US" sz="2100" kern="1200" dirty="0"/>
            <a:t> </a:t>
          </a:r>
          <a:r>
            <a:rPr lang="en-US" sz="2100" kern="1200" dirty="0" err="1"/>
            <a:t>tiempo</a:t>
          </a:r>
          <a:r>
            <a:rPr lang="en-US" sz="2100" kern="1200" dirty="0"/>
            <a:t> de </a:t>
          </a:r>
          <a:r>
            <a:rPr lang="en-US" sz="2100" kern="1200" dirty="0" err="1"/>
            <a:t>búsqueda</a:t>
          </a:r>
          <a:r>
            <a:rPr lang="en-US" sz="2100" kern="1200" dirty="0"/>
            <a:t>.</a:t>
          </a:r>
        </a:p>
      </dsp:txBody>
      <dsp:txXfrm>
        <a:off x="40724" y="1008507"/>
        <a:ext cx="4918676" cy="752780"/>
      </dsp:txXfrm>
    </dsp:sp>
    <dsp:sp modelId="{14D9909B-EE14-4238-8517-AD1BA2C89D59}">
      <dsp:nvSpPr>
        <dsp:cNvPr id="0" name=""/>
        <dsp:cNvSpPr/>
      </dsp:nvSpPr>
      <dsp:spPr>
        <a:xfrm>
          <a:off x="0" y="1862491"/>
          <a:ext cx="5000124" cy="834228"/>
        </a:xfrm>
        <a:prstGeom prst="round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Complejidad temporal: O(log n).</a:t>
          </a:r>
        </a:p>
      </dsp:txBody>
      <dsp:txXfrm>
        <a:off x="40724" y="1903215"/>
        <a:ext cx="4918676" cy="752780"/>
      </dsp:txXfrm>
    </dsp:sp>
    <dsp:sp modelId="{8D90E915-3CCF-4B52-9480-E372FA193443}">
      <dsp:nvSpPr>
        <dsp:cNvPr id="0" name=""/>
        <dsp:cNvSpPr/>
      </dsp:nvSpPr>
      <dsp:spPr>
        <a:xfrm>
          <a:off x="0" y="2757200"/>
          <a:ext cx="5000124" cy="834228"/>
        </a:xfrm>
        <a:prstGeom prst="round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Complejidad</a:t>
          </a:r>
          <a:r>
            <a:rPr lang="en-US" sz="2100" kern="1200" dirty="0"/>
            <a:t> </a:t>
          </a:r>
          <a:r>
            <a:rPr lang="en-US" sz="2100" kern="1200" dirty="0" err="1"/>
            <a:t>espacial</a:t>
          </a:r>
          <a:r>
            <a:rPr lang="en-US" sz="2100" kern="1200" dirty="0"/>
            <a:t>: O(1).</a:t>
          </a:r>
        </a:p>
      </dsp:txBody>
      <dsp:txXfrm>
        <a:off x="40724" y="2797924"/>
        <a:ext cx="4918676" cy="752780"/>
      </dsp:txXfrm>
    </dsp:sp>
    <dsp:sp modelId="{6CBB09A2-731E-4682-B462-4274CEFE6BEE}">
      <dsp:nvSpPr>
        <dsp:cNvPr id="0" name=""/>
        <dsp:cNvSpPr/>
      </dsp:nvSpPr>
      <dsp:spPr>
        <a:xfrm>
          <a:off x="0" y="3651908"/>
          <a:ext cx="5000124" cy="834228"/>
        </a:xfrm>
        <a:prstGeom prst="roundRect">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Ventaja: muy eficiente para conjuntos grandes.</a:t>
          </a:r>
        </a:p>
      </dsp:txBody>
      <dsp:txXfrm>
        <a:off x="40724" y="3692632"/>
        <a:ext cx="4918676" cy="752780"/>
      </dsp:txXfrm>
    </dsp:sp>
    <dsp:sp modelId="{BA68977F-9219-4FE4-A3A3-6483592F495C}">
      <dsp:nvSpPr>
        <dsp:cNvPr id="0" name=""/>
        <dsp:cNvSpPr/>
      </dsp:nvSpPr>
      <dsp:spPr>
        <a:xfrm>
          <a:off x="0" y="4546616"/>
          <a:ext cx="5000124" cy="834228"/>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Desventaja: requiere listas ordenada</a:t>
          </a:r>
        </a:p>
      </dsp:txBody>
      <dsp:txXfrm>
        <a:off x="40724" y="4587340"/>
        <a:ext cx="4918676" cy="7527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6F2FD6-2FE9-4833-B444-2BE98F8FBC41}">
      <dsp:nvSpPr>
        <dsp:cNvPr id="0" name=""/>
        <dsp:cNvSpPr/>
      </dsp:nvSpPr>
      <dsp:spPr>
        <a:xfrm>
          <a:off x="18535" y="659889"/>
          <a:ext cx="1080124" cy="108012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C1660C-5686-40BF-94B9-D41CD4A7CD73}">
      <dsp:nvSpPr>
        <dsp:cNvPr id="0" name=""/>
        <dsp:cNvSpPr/>
      </dsp:nvSpPr>
      <dsp:spPr>
        <a:xfrm>
          <a:off x="245361" y="886715"/>
          <a:ext cx="626472" cy="6264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1AC1EB-B57A-4117-A253-E6D5A2EEC949}">
      <dsp:nvSpPr>
        <dsp:cNvPr id="0" name=""/>
        <dsp:cNvSpPr/>
      </dsp:nvSpPr>
      <dsp:spPr>
        <a:xfrm>
          <a:off x="1330115" y="659889"/>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a:t>Búsqueda de productos en catálogos digitales.</a:t>
          </a:r>
        </a:p>
      </dsp:txBody>
      <dsp:txXfrm>
        <a:off x="1330115" y="659889"/>
        <a:ext cx="2546008" cy="1080124"/>
      </dsp:txXfrm>
    </dsp:sp>
    <dsp:sp modelId="{A0BDC239-7C8F-48F0-9E2D-D99186C1E504}">
      <dsp:nvSpPr>
        <dsp:cNvPr id="0" name=""/>
        <dsp:cNvSpPr/>
      </dsp:nvSpPr>
      <dsp:spPr>
        <a:xfrm>
          <a:off x="4319746" y="659889"/>
          <a:ext cx="1080124" cy="108012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BD0818-72B0-4223-AA4C-D2A2E67E4AB3}">
      <dsp:nvSpPr>
        <dsp:cNvPr id="0" name=""/>
        <dsp:cNvSpPr/>
      </dsp:nvSpPr>
      <dsp:spPr>
        <a:xfrm>
          <a:off x="4546573" y="886715"/>
          <a:ext cx="626472" cy="6264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AF02B3-F13D-463A-AB99-2A7CFA86E6B7}">
      <dsp:nvSpPr>
        <dsp:cNvPr id="0" name=""/>
        <dsp:cNvSpPr/>
      </dsp:nvSpPr>
      <dsp:spPr>
        <a:xfrm>
          <a:off x="5631327" y="659889"/>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a:t>Organización alfabética o numérica de registros.</a:t>
          </a:r>
        </a:p>
      </dsp:txBody>
      <dsp:txXfrm>
        <a:off x="5631327" y="659889"/>
        <a:ext cx="2546008" cy="1080124"/>
      </dsp:txXfrm>
    </dsp:sp>
    <dsp:sp modelId="{48BD7699-1464-4953-88E4-BEFFCE67F532}">
      <dsp:nvSpPr>
        <dsp:cNvPr id="0" name=""/>
        <dsp:cNvSpPr/>
      </dsp:nvSpPr>
      <dsp:spPr>
        <a:xfrm>
          <a:off x="18535" y="2452790"/>
          <a:ext cx="1080124" cy="108012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A1609D-B9E3-4F05-B413-4FBF728A6223}">
      <dsp:nvSpPr>
        <dsp:cNvPr id="0" name=""/>
        <dsp:cNvSpPr/>
      </dsp:nvSpPr>
      <dsp:spPr>
        <a:xfrm>
          <a:off x="245361" y="2679617"/>
          <a:ext cx="626472" cy="6264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C0F6B8-2051-47D9-BA5E-3CB6C2EFE4CF}">
      <dsp:nvSpPr>
        <dsp:cNvPr id="0" name=""/>
        <dsp:cNvSpPr/>
      </dsp:nvSpPr>
      <dsp:spPr>
        <a:xfrm>
          <a:off x="1330115" y="2452790"/>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a:t>Indexación en bases de dato</a:t>
          </a:r>
        </a:p>
      </dsp:txBody>
      <dsp:txXfrm>
        <a:off x="1330115" y="2452790"/>
        <a:ext cx="2546008" cy="1080124"/>
      </dsp:txXfrm>
    </dsp:sp>
    <dsp:sp modelId="{18357096-F3A9-4FDE-AC9E-B1226E48D7A8}">
      <dsp:nvSpPr>
        <dsp:cNvPr id="0" name=""/>
        <dsp:cNvSpPr/>
      </dsp:nvSpPr>
      <dsp:spPr>
        <a:xfrm>
          <a:off x="4319746" y="2452790"/>
          <a:ext cx="1080124" cy="108012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A2BE30-7028-46DC-A353-465AACB3CFC0}">
      <dsp:nvSpPr>
        <dsp:cNvPr id="0" name=""/>
        <dsp:cNvSpPr/>
      </dsp:nvSpPr>
      <dsp:spPr>
        <a:xfrm>
          <a:off x="4546573" y="2679617"/>
          <a:ext cx="626472" cy="6264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1946C7-23D5-44FD-8818-66F6CD8AD2EE}">
      <dsp:nvSpPr>
        <dsp:cNvPr id="0" name=""/>
        <dsp:cNvSpPr/>
      </dsp:nvSpPr>
      <dsp:spPr>
        <a:xfrm>
          <a:off x="5631327" y="2452790"/>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a:t>Implementación de funcionalidades básicas en software</a:t>
          </a:r>
        </a:p>
      </dsp:txBody>
      <dsp:txXfrm>
        <a:off x="5631327" y="2452790"/>
        <a:ext cx="2546008" cy="10801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C59F5-1E05-4C11-8BFB-773E0D8F7D25}">
      <dsp:nvSpPr>
        <dsp:cNvPr id="0" name=""/>
        <dsp:cNvSpPr/>
      </dsp:nvSpPr>
      <dsp:spPr>
        <a:xfrm>
          <a:off x="0" y="105951"/>
          <a:ext cx="5000124" cy="1006931"/>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AR" sz="1800" kern="1200" dirty="0">
              <a:latin typeface="Calibri"/>
            </a:rPr>
            <a:t>Requisito: no es necesario que la lista esté ordenada</a:t>
          </a:r>
          <a:r>
            <a:rPr lang="es-AR" sz="1800" kern="1200" dirty="0"/>
            <a:t>.</a:t>
          </a:r>
        </a:p>
      </dsp:txBody>
      <dsp:txXfrm>
        <a:off x="49154" y="155105"/>
        <a:ext cx="4901816" cy="908623"/>
      </dsp:txXfrm>
    </dsp:sp>
    <dsp:sp modelId="{44FBAAF8-77A3-48CF-8C61-30F4DED96DF2}">
      <dsp:nvSpPr>
        <dsp:cNvPr id="0" name=""/>
        <dsp:cNvSpPr/>
      </dsp:nvSpPr>
      <dsp:spPr>
        <a:xfrm>
          <a:off x="0" y="1164723"/>
          <a:ext cx="5000124" cy="1006931"/>
        </a:xfrm>
        <a:prstGeom prst="round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AR" sz="1800" kern="1200" dirty="0">
              <a:latin typeface="Calibri"/>
            </a:rPr>
            <a:t>Complejidad temporal: O(n).</a:t>
          </a:r>
          <a:endParaRPr lang="es-AR" sz="1800" kern="1200" dirty="0"/>
        </a:p>
      </dsp:txBody>
      <dsp:txXfrm>
        <a:off x="49154" y="1213877"/>
        <a:ext cx="4901816" cy="908623"/>
      </dsp:txXfrm>
    </dsp:sp>
    <dsp:sp modelId="{14D9909B-EE14-4238-8517-AD1BA2C89D59}">
      <dsp:nvSpPr>
        <dsp:cNvPr id="0" name=""/>
        <dsp:cNvSpPr/>
      </dsp:nvSpPr>
      <dsp:spPr>
        <a:xfrm>
          <a:off x="0" y="2223494"/>
          <a:ext cx="5000124" cy="1006931"/>
        </a:xfrm>
        <a:prstGeom prst="round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AR" sz="1800" kern="1200" dirty="0"/>
            <a:t>Complejidad </a:t>
          </a:r>
          <a:r>
            <a:rPr lang="es-AR" sz="1800" kern="1200" dirty="0">
              <a:latin typeface="Calibri"/>
            </a:rPr>
            <a:t>espacial</a:t>
          </a:r>
          <a:r>
            <a:rPr lang="es-AR" sz="1800" kern="1200" dirty="0"/>
            <a:t>: O(</a:t>
          </a:r>
          <a:r>
            <a:rPr lang="es-AR" sz="1800" kern="1200" dirty="0">
              <a:latin typeface="Calibri"/>
            </a:rPr>
            <a:t>1</a:t>
          </a:r>
          <a:r>
            <a:rPr lang="es-AR" sz="1800" kern="1200" dirty="0"/>
            <a:t>).</a:t>
          </a:r>
        </a:p>
      </dsp:txBody>
      <dsp:txXfrm>
        <a:off x="49154" y="2272648"/>
        <a:ext cx="4901816" cy="908623"/>
      </dsp:txXfrm>
    </dsp:sp>
    <dsp:sp modelId="{8D90E915-3CCF-4B52-9480-E372FA193443}">
      <dsp:nvSpPr>
        <dsp:cNvPr id="0" name=""/>
        <dsp:cNvSpPr/>
      </dsp:nvSpPr>
      <dsp:spPr>
        <a:xfrm>
          <a:off x="0" y="3282265"/>
          <a:ext cx="5000124" cy="1006931"/>
        </a:xfrm>
        <a:prstGeom prst="round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AR" sz="1800" kern="1200" dirty="0">
              <a:latin typeface="Calibri"/>
            </a:rPr>
            <a:t>Ventajas</a:t>
          </a:r>
          <a:r>
            <a:rPr lang="es-AR" sz="1800" kern="1200" dirty="0"/>
            <a:t>: </a:t>
          </a:r>
          <a:r>
            <a:rPr lang="es-AR" sz="1800" kern="1200" dirty="0">
              <a:latin typeface="Calibri"/>
            </a:rPr>
            <a:t>fácil de implementar; útil en listas pequeñas o no ordenadas.</a:t>
          </a:r>
          <a:endParaRPr lang="en-US" sz="1800" kern="1200" dirty="0"/>
        </a:p>
      </dsp:txBody>
      <dsp:txXfrm>
        <a:off x="49154" y="3331419"/>
        <a:ext cx="4901816" cy="908623"/>
      </dsp:txXfrm>
    </dsp:sp>
    <dsp:sp modelId="{6CBB09A2-731E-4682-B462-4274CEFE6BEE}">
      <dsp:nvSpPr>
        <dsp:cNvPr id="0" name=""/>
        <dsp:cNvSpPr/>
      </dsp:nvSpPr>
      <dsp:spPr>
        <a:xfrm>
          <a:off x="0" y="4341036"/>
          <a:ext cx="5000124" cy="1006931"/>
        </a:xfrm>
        <a:prstGeom prst="roundRect">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AR" sz="1800" kern="1200" dirty="0">
              <a:latin typeface="Calibri"/>
            </a:rPr>
            <a:t>Desventajas</a:t>
          </a:r>
          <a:r>
            <a:rPr lang="es-AR" sz="1800" kern="1200" dirty="0"/>
            <a:t>: </a:t>
          </a:r>
          <a:r>
            <a:rPr lang="es-AR" sz="1800" kern="1200" dirty="0">
              <a:latin typeface="Calibri"/>
            </a:rPr>
            <a:t>poco </a:t>
          </a:r>
          <a:r>
            <a:rPr lang="es-AR" sz="1800" kern="1200" dirty="0"/>
            <a:t>eficiente para </a:t>
          </a:r>
          <a:r>
            <a:rPr lang="es-AR" sz="1800" kern="1200" dirty="0">
              <a:latin typeface="Calibri"/>
            </a:rPr>
            <a:t>listas </a:t>
          </a:r>
          <a:r>
            <a:rPr lang="es-AR" sz="1800" kern="1200" dirty="0"/>
            <a:t>grandes</a:t>
          </a:r>
          <a:r>
            <a:rPr lang="es-AR" sz="1800" kern="1200" dirty="0">
              <a:latin typeface="Calibri"/>
            </a:rPr>
            <a:t> debido a su crecimiento lineal en tiempo de ejecución</a:t>
          </a:r>
          <a:r>
            <a:rPr lang="es-AR" sz="1800" kern="1200" dirty="0"/>
            <a:t>.</a:t>
          </a:r>
        </a:p>
      </dsp:txBody>
      <dsp:txXfrm>
        <a:off x="49154" y="4390190"/>
        <a:ext cx="4901816" cy="9086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003CF-2A95-4C55-86AF-3A545CFCDE7D}">
      <dsp:nvSpPr>
        <dsp:cNvPr id="0" name=""/>
        <dsp:cNvSpPr/>
      </dsp:nvSpPr>
      <dsp:spPr>
        <a:xfrm>
          <a:off x="0" y="531"/>
          <a:ext cx="78867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1AD98E-8C0D-4335-8885-8FF474FAC7C9}">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CFBF09-34A8-4FAA-A40D-15DB7B8A9DF8}">
      <dsp:nvSpPr>
        <dsp:cNvPr id="0" name=""/>
        <dsp:cNvSpPr/>
      </dsp:nvSpPr>
      <dsp:spPr>
        <a:xfrm>
          <a:off x="1437631" y="531"/>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Mostrar la lista de libros disponibles.</a:t>
          </a:r>
        </a:p>
      </dsp:txBody>
      <dsp:txXfrm>
        <a:off x="1437631" y="531"/>
        <a:ext cx="6449068" cy="1244702"/>
      </dsp:txXfrm>
    </dsp:sp>
    <dsp:sp modelId="{CFB8B7E0-9078-4257-9125-EB1DCDE0C2B9}">
      <dsp:nvSpPr>
        <dsp:cNvPr id="0" name=""/>
        <dsp:cNvSpPr/>
      </dsp:nvSpPr>
      <dsp:spPr>
        <a:xfrm>
          <a:off x="0" y="1556410"/>
          <a:ext cx="78867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6CFB74-BF6A-4A77-A55E-BDD0A790ADA7}">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33E196-486F-4C1F-957A-5DD3013E3294}">
      <dsp:nvSpPr>
        <dsp:cNvPr id="0" name=""/>
        <dsp:cNvSpPr/>
      </dsp:nvSpPr>
      <dsp:spPr>
        <a:xfrm>
          <a:off x="1437631" y="1556410"/>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Ordenar los títulos de forma ascendente o descendente utilizando el algoritmo Bubble Sort. </a:t>
          </a:r>
        </a:p>
      </dsp:txBody>
      <dsp:txXfrm>
        <a:off x="1437631" y="1556410"/>
        <a:ext cx="6449068" cy="1244702"/>
      </dsp:txXfrm>
    </dsp:sp>
    <dsp:sp modelId="{3687F61D-F991-4B52-9C10-7D3E7445651B}">
      <dsp:nvSpPr>
        <dsp:cNvPr id="0" name=""/>
        <dsp:cNvSpPr/>
      </dsp:nvSpPr>
      <dsp:spPr>
        <a:xfrm>
          <a:off x="0" y="3112289"/>
          <a:ext cx="78867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4426E7-81D5-4333-90F7-2E4CF2611A75}">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DAF0FF-8814-4728-9179-16F2B85B3E0F}">
      <dsp:nvSpPr>
        <dsp:cNvPr id="0" name=""/>
        <dsp:cNvSpPr/>
      </dsp:nvSpPr>
      <dsp:spPr>
        <a:xfrm>
          <a:off x="1437631" y="3112289"/>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Buscar un título específico mediante el algoritmo de Búsqueda Binaria, que requiere que la lista esté previamente ordenada. Si el usuario intenta buscar sin haber ordenado, el sistema lo hace automáticamente en orden ascendente.</a:t>
          </a:r>
        </a:p>
      </dsp:txBody>
      <dsp:txXfrm>
        <a:off x="1437631" y="3112289"/>
        <a:ext cx="6449068" cy="12447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003CF-2A95-4C55-86AF-3A545CFCDE7D}">
      <dsp:nvSpPr>
        <dsp:cNvPr id="0" name=""/>
        <dsp:cNvSpPr/>
      </dsp:nvSpPr>
      <dsp:spPr>
        <a:xfrm>
          <a:off x="0" y="1808"/>
          <a:ext cx="78867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1AD98E-8C0D-4335-8885-8FF474FAC7C9}">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CFBF09-34A8-4FAA-A40D-15DB7B8A9DF8}">
      <dsp:nvSpPr>
        <dsp:cNvPr id="0" name=""/>
        <dsp:cNvSpPr/>
      </dsp:nvSpPr>
      <dsp:spPr>
        <a:xfrm>
          <a:off x="1058686" y="1808"/>
          <a:ext cx="68280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00100">
            <a:lnSpc>
              <a:spcPct val="100000"/>
            </a:lnSpc>
            <a:spcBef>
              <a:spcPct val="0"/>
            </a:spcBef>
            <a:spcAft>
              <a:spcPct val="35000"/>
            </a:spcAft>
            <a:buNone/>
          </a:pPr>
          <a:r>
            <a:rPr lang="en-US" sz="1800" kern="1200" dirty="0" err="1">
              <a:latin typeface="Calibri"/>
            </a:rPr>
            <a:t>Mostrar</a:t>
          </a:r>
          <a:r>
            <a:rPr lang="en-US" sz="1800" kern="1200" dirty="0" err="1"/>
            <a:t>_libros</a:t>
          </a:r>
          <a:r>
            <a:rPr lang="en-US" sz="1800" kern="1200" dirty="0"/>
            <a:t>(): </a:t>
          </a:r>
          <a:r>
            <a:rPr lang="en-US" sz="1800" kern="1200" dirty="0" err="1"/>
            <a:t>imprime</a:t>
          </a:r>
          <a:r>
            <a:rPr lang="en-US" sz="1800" kern="1200" dirty="0"/>
            <a:t> </a:t>
          </a:r>
          <a:r>
            <a:rPr lang="en-US" sz="1800" kern="1200" dirty="0" err="1"/>
            <a:t>en</a:t>
          </a:r>
          <a:r>
            <a:rPr lang="en-US" sz="1800" kern="1200" dirty="0"/>
            <a:t> </a:t>
          </a:r>
          <a:r>
            <a:rPr lang="en-US" sz="1800" kern="1200" dirty="0" err="1"/>
            <a:t>pantalla</a:t>
          </a:r>
          <a:r>
            <a:rPr lang="en-US" sz="1800" kern="1200" dirty="0"/>
            <a:t> la </a:t>
          </a:r>
          <a:r>
            <a:rPr lang="en-US" sz="1800" kern="1200" dirty="0" err="1"/>
            <a:t>lista</a:t>
          </a:r>
          <a:r>
            <a:rPr lang="en-US" sz="1800" kern="1200" dirty="0"/>
            <a:t> actual de </a:t>
          </a:r>
          <a:r>
            <a:rPr lang="en-US" sz="1800" kern="1200" dirty="0" err="1"/>
            <a:t>libros</a:t>
          </a:r>
          <a:r>
            <a:rPr lang="en-US" sz="1800" kern="1200" dirty="0"/>
            <a:t>.</a:t>
          </a:r>
        </a:p>
      </dsp:txBody>
      <dsp:txXfrm>
        <a:off x="1058686" y="1808"/>
        <a:ext cx="6828013" cy="916611"/>
      </dsp:txXfrm>
    </dsp:sp>
    <dsp:sp modelId="{CFB8B7E0-9078-4257-9125-EB1DCDE0C2B9}">
      <dsp:nvSpPr>
        <dsp:cNvPr id="0" name=""/>
        <dsp:cNvSpPr/>
      </dsp:nvSpPr>
      <dsp:spPr>
        <a:xfrm>
          <a:off x="0" y="1147573"/>
          <a:ext cx="78867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6CFB74-BF6A-4A77-A55E-BDD0A790ADA7}">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33E196-486F-4C1F-957A-5DD3013E3294}">
      <dsp:nvSpPr>
        <dsp:cNvPr id="0" name=""/>
        <dsp:cNvSpPr/>
      </dsp:nvSpPr>
      <dsp:spPr>
        <a:xfrm>
          <a:off x="1058686" y="1147573"/>
          <a:ext cx="68280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00100">
            <a:lnSpc>
              <a:spcPct val="100000"/>
            </a:lnSpc>
            <a:spcBef>
              <a:spcPct val="0"/>
            </a:spcBef>
            <a:spcAft>
              <a:spcPct val="35000"/>
            </a:spcAft>
            <a:buNone/>
          </a:pPr>
          <a:r>
            <a:rPr lang="en-US" sz="1800" kern="1200" dirty="0"/>
            <a:t>bubble_sort(): ordena los libros comparando títulos y aplicando el método Bubble Sort, configurable en orden ascendente o descendente</a:t>
          </a:r>
          <a:r>
            <a:rPr lang="en-US" sz="1800" kern="1200" dirty="0">
              <a:latin typeface="Calibri"/>
            </a:rPr>
            <a:t>.</a:t>
          </a:r>
          <a:endParaRPr lang="en-US" sz="1800" kern="1200" dirty="0"/>
        </a:p>
      </dsp:txBody>
      <dsp:txXfrm>
        <a:off x="1058686" y="1147573"/>
        <a:ext cx="6828013" cy="916611"/>
      </dsp:txXfrm>
    </dsp:sp>
    <dsp:sp modelId="{3687F61D-F991-4B52-9C10-7D3E7445651B}">
      <dsp:nvSpPr>
        <dsp:cNvPr id="0" name=""/>
        <dsp:cNvSpPr/>
      </dsp:nvSpPr>
      <dsp:spPr>
        <a:xfrm>
          <a:off x="0" y="2293338"/>
          <a:ext cx="78867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4426E7-81D5-4333-90F7-2E4CF2611A75}">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DAF0FF-8814-4728-9179-16F2B85B3E0F}">
      <dsp:nvSpPr>
        <dsp:cNvPr id="0" name=""/>
        <dsp:cNvSpPr/>
      </dsp:nvSpPr>
      <dsp:spPr>
        <a:xfrm>
          <a:off x="1058686" y="2293338"/>
          <a:ext cx="68280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00100">
            <a:lnSpc>
              <a:spcPct val="100000"/>
            </a:lnSpc>
            <a:spcBef>
              <a:spcPct val="0"/>
            </a:spcBef>
            <a:spcAft>
              <a:spcPct val="35000"/>
            </a:spcAft>
            <a:buNone/>
          </a:pPr>
          <a:r>
            <a:rPr lang="en-US" sz="1800" kern="1200" dirty="0" err="1"/>
            <a:t>busqueda_binaria</a:t>
          </a:r>
          <a:r>
            <a:rPr lang="en-US" sz="1800" kern="1200" dirty="0"/>
            <a:t>(): </a:t>
          </a:r>
          <a:r>
            <a:rPr lang="en-US" sz="1800" kern="1200" dirty="0" err="1"/>
            <a:t>permite</a:t>
          </a:r>
          <a:r>
            <a:rPr lang="en-US" sz="1800" kern="1200" dirty="0"/>
            <a:t> </a:t>
          </a:r>
          <a:r>
            <a:rPr lang="en-US" sz="1800" kern="1200" dirty="0" err="1"/>
            <a:t>encontrar</a:t>
          </a:r>
          <a:r>
            <a:rPr lang="en-US" sz="1800" kern="1200" dirty="0"/>
            <a:t> un </a:t>
          </a:r>
          <a:r>
            <a:rPr lang="en-US" sz="1800" kern="1200" dirty="0" err="1"/>
            <a:t>título</a:t>
          </a:r>
          <a:r>
            <a:rPr lang="en-US" sz="1800" kern="1200" dirty="0"/>
            <a:t> </a:t>
          </a:r>
          <a:r>
            <a:rPr lang="en-US" sz="1800" kern="1200" dirty="0" err="1"/>
            <a:t>específico</a:t>
          </a:r>
          <a:r>
            <a:rPr lang="en-US" sz="1800" kern="1200" dirty="0"/>
            <a:t> </a:t>
          </a:r>
          <a:r>
            <a:rPr lang="en-US" sz="1800" kern="1200" dirty="0" err="1"/>
            <a:t>dentro</a:t>
          </a:r>
          <a:r>
            <a:rPr lang="en-US" sz="1800" kern="1200" dirty="0"/>
            <a:t> de la </a:t>
          </a:r>
          <a:r>
            <a:rPr lang="en-US" sz="1800" kern="1200" dirty="0" err="1"/>
            <a:t>lista</a:t>
          </a:r>
          <a:r>
            <a:rPr lang="en-US" sz="1800" kern="1200" dirty="0"/>
            <a:t> </a:t>
          </a:r>
          <a:r>
            <a:rPr lang="en-US" sz="1800" kern="1200" dirty="0" err="1"/>
            <a:t>ya</a:t>
          </a:r>
          <a:r>
            <a:rPr lang="en-US" sz="1800" kern="1200" dirty="0"/>
            <a:t> </a:t>
          </a:r>
          <a:r>
            <a:rPr lang="en-US" sz="1800" kern="1200" dirty="0" err="1"/>
            <a:t>ordenada</a:t>
          </a:r>
          <a:r>
            <a:rPr lang="en-US" sz="1800" kern="1200" dirty="0"/>
            <a:t>.</a:t>
          </a:r>
        </a:p>
      </dsp:txBody>
      <dsp:txXfrm>
        <a:off x="1058686" y="2293338"/>
        <a:ext cx="6828013" cy="916611"/>
      </dsp:txXfrm>
    </dsp:sp>
    <dsp:sp modelId="{B16C3BC1-0FA1-450C-AE08-A79EF9A32477}">
      <dsp:nvSpPr>
        <dsp:cNvPr id="0" name=""/>
        <dsp:cNvSpPr/>
      </dsp:nvSpPr>
      <dsp:spPr>
        <a:xfrm>
          <a:off x="0" y="3439103"/>
          <a:ext cx="78867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D5E7C8-C5BD-4DE9-A72F-8D4126DD47EF}">
      <dsp:nvSpPr>
        <dsp:cNvPr id="0" name=""/>
        <dsp:cNvSpPr/>
      </dsp:nvSpPr>
      <dsp:spPr>
        <a:xfrm>
          <a:off x="277275" y="3645341"/>
          <a:ext cx="504136" cy="504136"/>
        </a:xfrm>
        <a:prstGeom prst="rect">
          <a:avLst/>
        </a:prstGeom>
        <a:solidFill>
          <a:schemeClr val="bg1">
            <a:hueOff val="0"/>
            <a:satOff val="0"/>
            <a:lumOff val="0"/>
            <a:alphaOff val="0"/>
          </a:schemeClr>
        </a:solid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87270A-18F7-4E4C-AE06-922FA962BC79}">
      <dsp:nvSpPr>
        <dsp:cNvPr id="0" name=""/>
        <dsp:cNvSpPr/>
      </dsp:nvSpPr>
      <dsp:spPr>
        <a:xfrm>
          <a:off x="1058686" y="3439103"/>
          <a:ext cx="68280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00100">
            <a:lnSpc>
              <a:spcPct val="100000"/>
            </a:lnSpc>
            <a:spcBef>
              <a:spcPct val="0"/>
            </a:spcBef>
            <a:spcAft>
              <a:spcPct val="35000"/>
            </a:spcAft>
            <a:buNone/>
          </a:pPr>
          <a:r>
            <a:rPr lang="en-US" sz="1800" kern="1200" dirty="0"/>
            <a:t>menu(): </a:t>
          </a:r>
          <a:r>
            <a:rPr lang="en-US" sz="1800" kern="1200" dirty="0" err="1"/>
            <a:t>gestiona</a:t>
          </a:r>
          <a:r>
            <a:rPr lang="en-US" sz="1800" kern="1200" dirty="0"/>
            <a:t> la </a:t>
          </a:r>
          <a:r>
            <a:rPr lang="en-US" sz="1800" kern="1200" dirty="0" err="1"/>
            <a:t>interacción</a:t>
          </a:r>
          <a:r>
            <a:rPr lang="en-US" sz="1800" kern="1200" dirty="0"/>
            <a:t> del usuario con el programa </a:t>
          </a:r>
          <a:r>
            <a:rPr lang="en-US" sz="1800" kern="1200" dirty="0" err="1"/>
            <a:t>mediante</a:t>
          </a:r>
          <a:r>
            <a:rPr lang="en-US" sz="1800" kern="1200" dirty="0"/>
            <a:t> un </a:t>
          </a:r>
          <a:r>
            <a:rPr lang="en-US" sz="1800" kern="1200" dirty="0" err="1"/>
            <a:t>menú</a:t>
          </a:r>
          <a:r>
            <a:rPr lang="en-US" sz="1800" kern="1200" dirty="0"/>
            <a:t> </a:t>
          </a:r>
          <a:r>
            <a:rPr lang="en-US" sz="1800" kern="1200" dirty="0" err="1"/>
            <a:t>en</a:t>
          </a:r>
          <a:r>
            <a:rPr lang="en-US" sz="1800" kern="1200" dirty="0"/>
            <a:t> </a:t>
          </a:r>
          <a:r>
            <a:rPr lang="en-US" sz="1800" kern="1200" dirty="0" err="1"/>
            <a:t>consola</a:t>
          </a:r>
        </a:p>
      </dsp:txBody>
      <dsp:txXfrm>
        <a:off x="1058686" y="3439103"/>
        <a:ext cx="6828013" cy="91661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B7796-D2AA-4D84-A0EE-452B3AFAFAE6}" type="datetimeFigureOut">
              <a:t>6/9/2025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A5B207-7A0D-49A5-B802-F08EE5A8DE84}" type="slidenum">
              <a:t>‹#›</a:t>
            </a:fld>
            <a:endParaRPr lang="en-US"/>
          </a:p>
        </p:txBody>
      </p:sp>
    </p:spTree>
    <p:extLst>
      <p:ext uri="{BB962C8B-B14F-4D97-AF65-F5344CB8AC3E}">
        <p14:creationId xmlns:p14="http://schemas.microsoft.com/office/powerpoint/2010/main" val="2018316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Esta diapositiva introduce el objetivo del trabajo, que es implementar y analizar dos algoritmos fundamentales en Python.</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Aquí explicamos el algoritmo Bubble Sort, sus ventajas, desventajas y complejidades.</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0375A-C833-41E2-9C81-7B0330B858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5B12C7-8EDE-E7BE-9B05-BBF46FF0767E}"/>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C44BB12E-6AB7-74B0-CDB5-64C6C770E850}"/>
              </a:ext>
            </a:extLst>
          </p:cNvPr>
          <p:cNvSpPr>
            <a:spLocks noGrp="1"/>
          </p:cNvSpPr>
          <p:nvPr>
            <p:ph type="body" sz="quarter" idx="3"/>
          </p:nvPr>
        </p:nvSpPr>
        <p:spPr/>
        <p:txBody>
          <a:bodyPr/>
          <a:lstStyle/>
          <a:p>
            <a:r>
              <a:t>Aquí explicamos el algoritmo Bubble Sort, sus ventajas, desventajas y complejidades.</a:t>
            </a:r>
          </a:p>
        </p:txBody>
      </p:sp>
      <p:sp>
        <p:nvSpPr>
          <p:cNvPr id="4" name="Slide Number Placeholder 3">
            <a:extLst>
              <a:ext uri="{FF2B5EF4-FFF2-40B4-BE49-F238E27FC236}">
                <a16:creationId xmlns:a16="http://schemas.microsoft.com/office/drawing/2014/main" id="{70362AA6-57C5-A4C4-A6D3-494FAB9EEF67}"/>
              </a:ext>
            </a:extLst>
          </p:cNvPr>
          <p:cNvSpPr>
            <a:spLocks noGrp="1"/>
          </p:cNvSpPr>
          <p:nvPr>
            <p:ph type="sldNum" sz="quarter" idx="5"/>
          </p:nvPr>
        </p:nvSpPr>
        <p:spPr/>
      </p:sp>
    </p:spTree>
    <p:extLst>
      <p:ext uri="{BB962C8B-B14F-4D97-AF65-F5344CB8AC3E}">
        <p14:creationId xmlns:p14="http://schemas.microsoft.com/office/powerpoint/2010/main" val="4033664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Los algoritmos de búsqueda y ordenamiento se aplican en muchos contextos reales como catálogos o bases de datos.</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7F668-9D1D-27EE-6C40-C1D94B89C0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ABD394-8299-CCF4-34AD-B11BF9B4E3B8}"/>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E97544AA-46AC-4F03-FA7E-921898DB632C}"/>
              </a:ext>
            </a:extLst>
          </p:cNvPr>
          <p:cNvSpPr>
            <a:spLocks noGrp="1"/>
          </p:cNvSpPr>
          <p:nvPr>
            <p:ph type="body" sz="quarter" idx="3"/>
          </p:nvPr>
        </p:nvSpPr>
        <p:spPr/>
        <p:txBody>
          <a:bodyPr/>
          <a:lstStyle/>
          <a:p>
            <a:r>
              <a:t>Aquí explicamos el algoritmo Bubble Sort, sus ventajas, desventajas y complejidades.</a:t>
            </a:r>
          </a:p>
        </p:txBody>
      </p:sp>
      <p:sp>
        <p:nvSpPr>
          <p:cNvPr id="4" name="Slide Number Placeholder 3">
            <a:extLst>
              <a:ext uri="{FF2B5EF4-FFF2-40B4-BE49-F238E27FC236}">
                <a16:creationId xmlns:a16="http://schemas.microsoft.com/office/drawing/2014/main" id="{A7069623-2907-7EA0-9085-83BB1FCEE6DC}"/>
              </a:ext>
            </a:extLst>
          </p:cNvPr>
          <p:cNvSpPr>
            <a:spLocks noGrp="1"/>
          </p:cNvSpPr>
          <p:nvPr>
            <p:ph type="sldNum" sz="quarter" idx="5"/>
          </p:nvPr>
        </p:nvSpPr>
        <p:spPr/>
      </p:sp>
    </p:spTree>
    <p:extLst>
      <p:ext uri="{BB962C8B-B14F-4D97-AF65-F5344CB8AC3E}">
        <p14:creationId xmlns:p14="http://schemas.microsoft.com/office/powerpoint/2010/main" val="159479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2601" y="643467"/>
            <a:ext cx="3465438" cy="4567137"/>
          </a:xfrm>
        </p:spPr>
        <p:txBody>
          <a:bodyPr>
            <a:normAutofit/>
          </a:bodyPr>
          <a:lstStyle/>
          <a:p>
            <a:pPr algn="l"/>
            <a:r>
              <a:rPr lang="en-US" sz="3800" dirty="0" err="1"/>
              <a:t>Trabajo</a:t>
            </a:r>
            <a:r>
              <a:rPr lang="en-US" sz="3800" dirty="0"/>
              <a:t> </a:t>
            </a:r>
            <a:r>
              <a:rPr lang="en-US" sz="3800" dirty="0" err="1"/>
              <a:t>Integrador</a:t>
            </a:r>
            <a:r>
              <a:rPr lang="en-US" sz="3800" dirty="0"/>
              <a:t>.</a:t>
            </a:r>
            <a:endParaRPr lang="en-US" sz="3800" dirty="0">
              <a:ea typeface="Calibri"/>
              <a:cs typeface="Calibri"/>
            </a:endParaRPr>
          </a:p>
          <a:p>
            <a:pPr algn="l"/>
            <a:r>
              <a:rPr lang="en-US" sz="3200" err="1"/>
              <a:t>Algoritmos</a:t>
            </a:r>
            <a:r>
              <a:rPr lang="en-US" sz="3200" dirty="0"/>
              <a:t> de </a:t>
            </a:r>
            <a:r>
              <a:rPr lang="en-US" sz="3200" err="1"/>
              <a:t>Búsqueda</a:t>
            </a:r>
            <a:r>
              <a:rPr lang="en-US" sz="3200" dirty="0"/>
              <a:t> y </a:t>
            </a:r>
            <a:r>
              <a:rPr lang="en-US" sz="3200" err="1"/>
              <a:t>Ordenamiento</a:t>
            </a:r>
            <a:r>
              <a:rPr lang="en-US" sz="3200" dirty="0"/>
              <a:t> </a:t>
            </a:r>
            <a:r>
              <a:rPr lang="en-US" sz="3200" err="1"/>
              <a:t>en</a:t>
            </a:r>
            <a:r>
              <a:rPr lang="en-US" sz="3200" dirty="0"/>
              <a:t> Python</a:t>
            </a:r>
            <a:endParaRPr lang="en-US" sz="3200" dirty="0">
              <a:ea typeface="Calibri"/>
              <a:cs typeface="Calibri"/>
            </a:endParaRPr>
          </a:p>
        </p:txBody>
      </p:sp>
      <p:sp>
        <p:nvSpPr>
          <p:cNvPr id="3" name="Subtitle 2"/>
          <p:cNvSpPr>
            <a:spLocks noGrp="1"/>
          </p:cNvSpPr>
          <p:nvPr>
            <p:ph type="subTitle" idx="1"/>
          </p:nvPr>
        </p:nvSpPr>
        <p:spPr>
          <a:xfrm>
            <a:off x="482600" y="5277684"/>
            <a:ext cx="3465438" cy="775494"/>
          </a:xfrm>
        </p:spPr>
        <p:txBody>
          <a:bodyPr>
            <a:normAutofit/>
          </a:bodyPr>
          <a:lstStyle/>
          <a:p>
            <a:pPr algn="l">
              <a:lnSpc>
                <a:spcPct val="90000"/>
              </a:lnSpc>
            </a:pPr>
            <a:r>
              <a:rPr lang="en-US" sz="1500"/>
              <a:t>Gomez Elias Walter - Frasconá Francisco</a:t>
            </a:r>
          </a:p>
          <a:p>
            <a:pPr algn="l">
              <a:lnSpc>
                <a:spcPct val="90000"/>
              </a:lnSpc>
            </a:pPr>
            <a:r>
              <a:rPr lang="en-US" sz="1500"/>
              <a:t>Materia: Programación I</a:t>
            </a:r>
          </a:p>
        </p:txBody>
      </p:sp>
      <p:pic>
        <p:nvPicPr>
          <p:cNvPr id="5" name="Picture 4">
            <a:extLst>
              <a:ext uri="{FF2B5EF4-FFF2-40B4-BE49-F238E27FC236}">
                <a16:creationId xmlns:a16="http://schemas.microsoft.com/office/drawing/2014/main" id="{A08BFCE5-E175-3E2E-F5BA-F93E7523C4DD}"/>
              </a:ext>
            </a:extLst>
          </p:cNvPr>
          <p:cNvPicPr>
            <a:picLocks noChangeAspect="1"/>
          </p:cNvPicPr>
          <p:nvPr/>
        </p:nvPicPr>
        <p:blipFill>
          <a:blip r:embed="rId2"/>
          <a:srcRect l="17987" r="16803"/>
          <a:stretch>
            <a:fillRect/>
          </a:stretch>
        </p:blipFill>
        <p:spPr>
          <a:xfrm>
            <a:off x="4671911" y="10"/>
            <a:ext cx="4472089"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AFC8-F37B-03BB-3BCB-450D504D2957}"/>
              </a:ext>
            </a:extLst>
          </p:cNvPr>
          <p:cNvSpPr>
            <a:spLocks noGrp="1"/>
          </p:cNvSpPr>
          <p:nvPr>
            <p:ph type="title"/>
          </p:nvPr>
        </p:nvSpPr>
        <p:spPr>
          <a:xfrm>
            <a:off x="840699" y="687480"/>
            <a:ext cx="5605629" cy="994172"/>
          </a:xfrm>
        </p:spPr>
        <p:txBody>
          <a:bodyPr>
            <a:normAutofit/>
          </a:bodyPr>
          <a:lstStyle/>
          <a:p>
            <a:r>
              <a:rPr lang="en-US" sz="3850">
                <a:ea typeface="+mj-lt"/>
                <a:cs typeface="+mj-lt"/>
              </a:rPr>
              <a:t>3. Caso Práctico</a:t>
            </a:r>
            <a:endParaRPr lang="en-US" sz="3850"/>
          </a:p>
        </p:txBody>
      </p:sp>
      <p:sp>
        <p:nvSpPr>
          <p:cNvPr id="3" name="Content Placeholder 2">
            <a:extLst>
              <a:ext uri="{FF2B5EF4-FFF2-40B4-BE49-F238E27FC236}">
                <a16:creationId xmlns:a16="http://schemas.microsoft.com/office/drawing/2014/main" id="{143FE196-5AEC-5FEB-DFC2-13539A91F8D8}"/>
              </a:ext>
            </a:extLst>
          </p:cNvPr>
          <p:cNvSpPr>
            <a:spLocks noGrp="1"/>
          </p:cNvSpPr>
          <p:nvPr>
            <p:ph idx="1"/>
          </p:nvPr>
        </p:nvSpPr>
        <p:spPr>
          <a:xfrm>
            <a:off x="852321" y="2227943"/>
            <a:ext cx="5033221" cy="3788227"/>
          </a:xfrm>
        </p:spPr>
        <p:txBody>
          <a:bodyPr vert="horz" lIns="91440" tIns="45720" rIns="91440" bIns="45720" rtlCol="0" anchor="ctr">
            <a:normAutofit/>
          </a:bodyPr>
          <a:lstStyle/>
          <a:p>
            <a:pPr>
              <a:lnSpc>
                <a:spcPct val="90000"/>
              </a:lnSpc>
            </a:pPr>
            <a:r>
              <a:rPr lang="en-US" sz="2100" dirty="0">
                <a:ea typeface="+mn-lt"/>
                <a:cs typeface="+mn-lt"/>
              </a:rPr>
              <a:t>Se </a:t>
            </a:r>
            <a:r>
              <a:rPr lang="en-US" sz="2100" err="1">
                <a:ea typeface="+mn-lt"/>
                <a:cs typeface="+mn-lt"/>
              </a:rPr>
              <a:t>desarrolló</a:t>
            </a:r>
            <a:r>
              <a:rPr lang="en-US" sz="2100" dirty="0">
                <a:ea typeface="+mn-lt"/>
                <a:cs typeface="+mn-lt"/>
              </a:rPr>
              <a:t> un </a:t>
            </a:r>
            <a:r>
              <a:rPr lang="en-US" sz="2100" err="1">
                <a:ea typeface="+mn-lt"/>
                <a:cs typeface="+mn-lt"/>
              </a:rPr>
              <a:t>programa</a:t>
            </a:r>
            <a:r>
              <a:rPr lang="en-US" sz="2100" dirty="0">
                <a:ea typeface="+mn-lt"/>
                <a:cs typeface="+mn-lt"/>
              </a:rPr>
              <a:t> </a:t>
            </a:r>
            <a:r>
              <a:rPr lang="en-US" sz="2100" err="1">
                <a:ea typeface="+mn-lt"/>
                <a:cs typeface="+mn-lt"/>
              </a:rPr>
              <a:t>en</a:t>
            </a:r>
            <a:r>
              <a:rPr lang="en-US" sz="2100" dirty="0">
                <a:ea typeface="+mn-lt"/>
                <a:cs typeface="+mn-lt"/>
              </a:rPr>
              <a:t> Python que </a:t>
            </a:r>
            <a:r>
              <a:rPr lang="en-US" sz="2100" err="1">
                <a:ea typeface="+mn-lt"/>
                <a:cs typeface="+mn-lt"/>
              </a:rPr>
              <a:t>simula</a:t>
            </a:r>
            <a:r>
              <a:rPr lang="en-US" sz="2100" dirty="0">
                <a:ea typeface="+mn-lt"/>
                <a:cs typeface="+mn-lt"/>
              </a:rPr>
              <a:t> </a:t>
            </a:r>
            <a:r>
              <a:rPr lang="en-US" sz="2100" err="1">
                <a:ea typeface="+mn-lt"/>
                <a:cs typeface="+mn-lt"/>
              </a:rPr>
              <a:t>una</a:t>
            </a:r>
            <a:r>
              <a:rPr lang="en-US" sz="2100" dirty="0">
                <a:ea typeface="+mn-lt"/>
                <a:cs typeface="+mn-lt"/>
              </a:rPr>
              <a:t> </a:t>
            </a:r>
            <a:r>
              <a:rPr lang="en-US" sz="2100" err="1">
                <a:ea typeface="+mn-lt"/>
                <a:cs typeface="+mn-lt"/>
              </a:rPr>
              <a:t>biblioteca</a:t>
            </a:r>
            <a:r>
              <a:rPr lang="en-US" sz="2100" dirty="0">
                <a:ea typeface="+mn-lt"/>
                <a:cs typeface="+mn-lt"/>
              </a:rPr>
              <a:t> digital </a:t>
            </a:r>
            <a:r>
              <a:rPr lang="en-US" sz="2100" err="1">
                <a:ea typeface="+mn-lt"/>
                <a:cs typeface="+mn-lt"/>
              </a:rPr>
              <a:t>interactiva</a:t>
            </a:r>
            <a:r>
              <a:rPr lang="en-US" sz="2100" dirty="0">
                <a:ea typeface="+mn-lt"/>
                <a:cs typeface="+mn-lt"/>
              </a:rPr>
              <a:t>, </a:t>
            </a:r>
            <a:r>
              <a:rPr lang="en-US" sz="2100" err="1">
                <a:ea typeface="+mn-lt"/>
                <a:cs typeface="+mn-lt"/>
              </a:rPr>
              <a:t>permitiendo</a:t>
            </a:r>
            <a:r>
              <a:rPr lang="en-US" sz="2100" dirty="0">
                <a:ea typeface="+mn-lt"/>
                <a:cs typeface="+mn-lt"/>
              </a:rPr>
              <a:t> al </a:t>
            </a:r>
            <a:r>
              <a:rPr lang="en-US" sz="2100" err="1">
                <a:ea typeface="+mn-lt"/>
                <a:cs typeface="+mn-lt"/>
              </a:rPr>
              <a:t>usuario</a:t>
            </a:r>
            <a:r>
              <a:rPr lang="en-US" sz="2100" dirty="0">
                <a:ea typeface="+mn-lt"/>
                <a:cs typeface="+mn-lt"/>
              </a:rPr>
              <a:t> </a:t>
            </a:r>
            <a:r>
              <a:rPr lang="en-US" sz="2100" err="1">
                <a:ea typeface="+mn-lt"/>
                <a:cs typeface="+mn-lt"/>
              </a:rPr>
              <a:t>gestionar</a:t>
            </a:r>
            <a:r>
              <a:rPr lang="en-US" sz="2100" dirty="0">
                <a:ea typeface="+mn-lt"/>
                <a:cs typeface="+mn-lt"/>
              </a:rPr>
              <a:t> </a:t>
            </a:r>
            <a:r>
              <a:rPr lang="en-US" sz="2100" err="1">
                <a:ea typeface="+mn-lt"/>
                <a:cs typeface="+mn-lt"/>
              </a:rPr>
              <a:t>una</a:t>
            </a:r>
            <a:r>
              <a:rPr lang="en-US" sz="2100" dirty="0">
                <a:ea typeface="+mn-lt"/>
                <a:cs typeface="+mn-lt"/>
              </a:rPr>
              <a:t> </a:t>
            </a:r>
            <a:r>
              <a:rPr lang="en-US" sz="2100" err="1">
                <a:ea typeface="+mn-lt"/>
                <a:cs typeface="+mn-lt"/>
              </a:rPr>
              <a:t>colección</a:t>
            </a:r>
            <a:r>
              <a:rPr lang="en-US" sz="2100" dirty="0">
                <a:ea typeface="+mn-lt"/>
                <a:cs typeface="+mn-lt"/>
              </a:rPr>
              <a:t> de </a:t>
            </a:r>
            <a:r>
              <a:rPr lang="en-US" sz="2100" err="1">
                <a:ea typeface="+mn-lt"/>
                <a:cs typeface="+mn-lt"/>
              </a:rPr>
              <a:t>libros</a:t>
            </a:r>
            <a:r>
              <a:rPr lang="en-US" sz="2100" dirty="0">
                <a:ea typeface="+mn-lt"/>
                <a:cs typeface="+mn-lt"/>
              </a:rPr>
              <a:t> a </a:t>
            </a:r>
            <a:r>
              <a:rPr lang="en-US" sz="2100" err="1">
                <a:ea typeface="+mn-lt"/>
                <a:cs typeface="+mn-lt"/>
              </a:rPr>
              <a:t>través</a:t>
            </a:r>
            <a:r>
              <a:rPr lang="en-US" sz="2100" dirty="0">
                <a:ea typeface="+mn-lt"/>
                <a:cs typeface="+mn-lt"/>
              </a:rPr>
              <a:t> de un </a:t>
            </a:r>
            <a:r>
              <a:rPr lang="en-US" sz="2100" err="1">
                <a:ea typeface="+mn-lt"/>
                <a:cs typeface="+mn-lt"/>
              </a:rPr>
              <a:t>menú</a:t>
            </a:r>
            <a:r>
              <a:rPr lang="en-US" sz="2100" dirty="0">
                <a:ea typeface="+mn-lt"/>
                <a:cs typeface="+mn-lt"/>
              </a:rPr>
              <a:t> simple, </a:t>
            </a:r>
            <a:r>
              <a:rPr lang="en-US" sz="2100" err="1">
                <a:ea typeface="+mn-lt"/>
                <a:cs typeface="+mn-lt"/>
              </a:rPr>
              <a:t>utilizando</a:t>
            </a:r>
            <a:r>
              <a:rPr lang="en-US" sz="2100" dirty="0">
                <a:ea typeface="+mn-lt"/>
                <a:cs typeface="+mn-lt"/>
              </a:rPr>
              <a:t> </a:t>
            </a:r>
            <a:r>
              <a:rPr lang="en-US" sz="2100" err="1">
                <a:ea typeface="+mn-lt"/>
                <a:cs typeface="+mn-lt"/>
              </a:rPr>
              <a:t>el</a:t>
            </a:r>
            <a:r>
              <a:rPr lang="en-US" sz="2100" dirty="0">
                <a:ea typeface="+mn-lt"/>
                <a:cs typeface="+mn-lt"/>
              </a:rPr>
              <a:t> </a:t>
            </a:r>
            <a:r>
              <a:rPr lang="en-US" sz="2100" err="1">
                <a:ea typeface="+mn-lt"/>
                <a:cs typeface="+mn-lt"/>
              </a:rPr>
              <a:t>algoritmo</a:t>
            </a:r>
            <a:r>
              <a:rPr lang="en-US" sz="2100" dirty="0">
                <a:ea typeface="+mn-lt"/>
                <a:cs typeface="+mn-lt"/>
              </a:rPr>
              <a:t> Bubble Sort. Luego, </a:t>
            </a:r>
            <a:r>
              <a:rPr lang="en-US" sz="2100" err="1">
                <a:ea typeface="+mn-lt"/>
                <a:cs typeface="+mn-lt"/>
              </a:rPr>
              <a:t>sobre</a:t>
            </a:r>
            <a:r>
              <a:rPr lang="en-US" sz="2100" dirty="0">
                <a:ea typeface="+mn-lt"/>
                <a:cs typeface="+mn-lt"/>
              </a:rPr>
              <a:t> </a:t>
            </a:r>
            <a:r>
              <a:rPr lang="en-US" sz="2100" err="1">
                <a:ea typeface="+mn-lt"/>
                <a:cs typeface="+mn-lt"/>
              </a:rPr>
              <a:t>esa</a:t>
            </a:r>
            <a:r>
              <a:rPr lang="en-US" sz="2100" dirty="0">
                <a:ea typeface="+mn-lt"/>
                <a:cs typeface="+mn-lt"/>
              </a:rPr>
              <a:t> </a:t>
            </a:r>
            <a:r>
              <a:rPr lang="en-US" sz="2100" err="1">
                <a:ea typeface="+mn-lt"/>
                <a:cs typeface="+mn-lt"/>
              </a:rPr>
              <a:t>lista</a:t>
            </a:r>
            <a:r>
              <a:rPr lang="en-US" sz="2100" dirty="0">
                <a:ea typeface="+mn-lt"/>
                <a:cs typeface="+mn-lt"/>
              </a:rPr>
              <a:t> </a:t>
            </a:r>
            <a:r>
              <a:rPr lang="en-US" sz="2100" err="1">
                <a:ea typeface="+mn-lt"/>
                <a:cs typeface="+mn-lt"/>
              </a:rPr>
              <a:t>ya</a:t>
            </a:r>
            <a:r>
              <a:rPr lang="en-US" sz="2100" dirty="0">
                <a:ea typeface="+mn-lt"/>
                <a:cs typeface="+mn-lt"/>
              </a:rPr>
              <a:t> </a:t>
            </a:r>
            <a:r>
              <a:rPr lang="en-US" sz="2100" err="1">
                <a:ea typeface="+mn-lt"/>
                <a:cs typeface="+mn-lt"/>
              </a:rPr>
              <a:t>ordenada</a:t>
            </a:r>
            <a:r>
              <a:rPr lang="en-US" sz="2100" dirty="0">
                <a:ea typeface="+mn-lt"/>
                <a:cs typeface="+mn-lt"/>
              </a:rPr>
              <a:t>, se </a:t>
            </a:r>
            <a:r>
              <a:rPr lang="en-US" sz="2100" err="1">
                <a:ea typeface="+mn-lt"/>
                <a:cs typeface="+mn-lt"/>
              </a:rPr>
              <a:t>aplica</a:t>
            </a:r>
            <a:r>
              <a:rPr lang="en-US" sz="2100" dirty="0">
                <a:ea typeface="+mn-lt"/>
                <a:cs typeface="+mn-lt"/>
              </a:rPr>
              <a:t> </a:t>
            </a:r>
            <a:r>
              <a:rPr lang="en-US" sz="2100" err="1">
                <a:ea typeface="+mn-lt"/>
                <a:cs typeface="+mn-lt"/>
              </a:rPr>
              <a:t>el</a:t>
            </a:r>
            <a:r>
              <a:rPr lang="en-US" sz="2100" dirty="0">
                <a:ea typeface="+mn-lt"/>
                <a:cs typeface="+mn-lt"/>
              </a:rPr>
              <a:t> </a:t>
            </a:r>
            <a:r>
              <a:rPr lang="en-US" sz="2100" err="1">
                <a:ea typeface="+mn-lt"/>
                <a:cs typeface="+mn-lt"/>
              </a:rPr>
              <a:t>algoritmo</a:t>
            </a:r>
            <a:r>
              <a:rPr lang="en-US" sz="2100" dirty="0">
                <a:ea typeface="+mn-lt"/>
                <a:cs typeface="+mn-lt"/>
              </a:rPr>
              <a:t> de </a:t>
            </a:r>
            <a:r>
              <a:rPr lang="en-US" sz="2100" err="1">
                <a:ea typeface="+mn-lt"/>
                <a:cs typeface="+mn-lt"/>
              </a:rPr>
              <a:t>búsqueda</a:t>
            </a:r>
            <a:r>
              <a:rPr lang="en-US" sz="2100" dirty="0">
                <a:ea typeface="+mn-lt"/>
                <a:cs typeface="+mn-lt"/>
              </a:rPr>
              <a:t> </a:t>
            </a:r>
            <a:r>
              <a:rPr lang="en-US" sz="2100" err="1">
                <a:ea typeface="+mn-lt"/>
                <a:cs typeface="+mn-lt"/>
              </a:rPr>
              <a:t>binaria</a:t>
            </a:r>
            <a:r>
              <a:rPr lang="en-US" sz="2100" dirty="0">
                <a:ea typeface="+mn-lt"/>
                <a:cs typeface="+mn-lt"/>
              </a:rPr>
              <a:t> para </a:t>
            </a:r>
            <a:r>
              <a:rPr lang="en-US" sz="2100" err="1">
                <a:ea typeface="+mn-lt"/>
                <a:cs typeface="+mn-lt"/>
              </a:rPr>
              <a:t>localizar</a:t>
            </a:r>
            <a:r>
              <a:rPr lang="en-US" sz="2100" dirty="0">
                <a:ea typeface="+mn-lt"/>
                <a:cs typeface="+mn-lt"/>
              </a:rPr>
              <a:t> </a:t>
            </a:r>
            <a:r>
              <a:rPr lang="en-US" sz="2100" err="1">
                <a:ea typeface="+mn-lt"/>
                <a:cs typeface="+mn-lt"/>
              </a:rPr>
              <a:t>en</a:t>
            </a:r>
            <a:r>
              <a:rPr lang="en-US" sz="2100" dirty="0">
                <a:ea typeface="+mn-lt"/>
                <a:cs typeface="+mn-lt"/>
              </a:rPr>
              <a:t> la </a:t>
            </a:r>
            <a:r>
              <a:rPr lang="en-US" sz="2100" err="1">
                <a:ea typeface="+mn-lt"/>
                <a:cs typeface="+mn-lt"/>
              </a:rPr>
              <a:t>lista</a:t>
            </a:r>
            <a:r>
              <a:rPr lang="en-US" sz="2100" dirty="0">
                <a:ea typeface="+mn-lt"/>
                <a:cs typeface="+mn-lt"/>
              </a:rPr>
              <a:t> un </a:t>
            </a:r>
            <a:r>
              <a:rPr lang="en-US" sz="2100" err="1">
                <a:ea typeface="+mn-lt"/>
                <a:cs typeface="+mn-lt"/>
              </a:rPr>
              <a:t>título</a:t>
            </a:r>
            <a:r>
              <a:rPr lang="en-US" sz="2100" dirty="0">
                <a:ea typeface="+mn-lt"/>
                <a:cs typeface="+mn-lt"/>
              </a:rPr>
              <a:t> </a:t>
            </a:r>
            <a:r>
              <a:rPr lang="en-US" sz="2100" err="1">
                <a:ea typeface="+mn-lt"/>
                <a:cs typeface="+mn-lt"/>
              </a:rPr>
              <a:t>ingresado</a:t>
            </a:r>
            <a:r>
              <a:rPr lang="en-US" sz="2100" dirty="0">
                <a:ea typeface="+mn-lt"/>
                <a:cs typeface="+mn-lt"/>
              </a:rPr>
              <a:t> </a:t>
            </a:r>
            <a:r>
              <a:rPr lang="en-US" sz="2100" err="1">
                <a:ea typeface="+mn-lt"/>
                <a:cs typeface="+mn-lt"/>
              </a:rPr>
              <a:t>por</a:t>
            </a:r>
            <a:r>
              <a:rPr lang="en-US" sz="2100" dirty="0">
                <a:ea typeface="+mn-lt"/>
                <a:cs typeface="+mn-lt"/>
              </a:rPr>
              <a:t> </a:t>
            </a:r>
            <a:r>
              <a:rPr lang="en-US" sz="2100" err="1">
                <a:ea typeface="+mn-lt"/>
                <a:cs typeface="+mn-lt"/>
              </a:rPr>
              <a:t>el</a:t>
            </a:r>
            <a:r>
              <a:rPr lang="en-US" sz="2100" dirty="0">
                <a:ea typeface="+mn-lt"/>
                <a:cs typeface="+mn-lt"/>
              </a:rPr>
              <a:t> </a:t>
            </a:r>
            <a:r>
              <a:rPr lang="en-US" sz="2100" err="1">
                <a:ea typeface="+mn-lt"/>
                <a:cs typeface="+mn-lt"/>
              </a:rPr>
              <a:t>usuario.La</a:t>
            </a:r>
            <a:r>
              <a:rPr lang="en-US" sz="2100">
                <a:ea typeface="+mn-lt"/>
                <a:cs typeface="+mn-lt"/>
              </a:rPr>
              <a:t> </a:t>
            </a:r>
            <a:r>
              <a:rPr lang="en-US" sz="2100" err="1">
                <a:ea typeface="+mn-lt"/>
                <a:cs typeface="+mn-lt"/>
              </a:rPr>
              <a:t>implementación</a:t>
            </a:r>
            <a:r>
              <a:rPr lang="en-US" sz="2100" dirty="0">
                <a:ea typeface="+mn-lt"/>
                <a:cs typeface="+mn-lt"/>
              </a:rPr>
              <a:t> se </a:t>
            </a:r>
            <a:r>
              <a:rPr lang="en-US" sz="2100" err="1">
                <a:ea typeface="+mn-lt"/>
                <a:cs typeface="+mn-lt"/>
              </a:rPr>
              <a:t>realiza</a:t>
            </a:r>
            <a:r>
              <a:rPr lang="en-US" sz="2100" dirty="0">
                <a:ea typeface="+mn-lt"/>
                <a:cs typeface="+mn-lt"/>
              </a:rPr>
              <a:t> </a:t>
            </a:r>
            <a:r>
              <a:rPr lang="en-US" sz="2100" err="1">
                <a:ea typeface="+mn-lt"/>
                <a:cs typeface="+mn-lt"/>
              </a:rPr>
              <a:t>utilizando</a:t>
            </a:r>
            <a:r>
              <a:rPr lang="en-US" sz="2100" dirty="0">
                <a:ea typeface="+mn-lt"/>
                <a:cs typeface="+mn-lt"/>
              </a:rPr>
              <a:t> </a:t>
            </a:r>
            <a:r>
              <a:rPr lang="en-US" sz="2100" err="1">
                <a:ea typeface="+mn-lt"/>
                <a:cs typeface="+mn-lt"/>
              </a:rPr>
              <a:t>estructuras</a:t>
            </a:r>
            <a:r>
              <a:rPr lang="en-US" sz="2100" dirty="0">
                <a:ea typeface="+mn-lt"/>
                <a:cs typeface="+mn-lt"/>
              </a:rPr>
              <a:t> </a:t>
            </a:r>
            <a:r>
              <a:rPr lang="en-US" sz="2100" err="1">
                <a:ea typeface="+mn-lt"/>
                <a:cs typeface="+mn-lt"/>
              </a:rPr>
              <a:t>básicas</a:t>
            </a:r>
            <a:r>
              <a:rPr lang="en-US" sz="2100" dirty="0">
                <a:ea typeface="+mn-lt"/>
                <a:cs typeface="+mn-lt"/>
              </a:rPr>
              <a:t> del </a:t>
            </a:r>
            <a:r>
              <a:rPr lang="en-US" sz="2100" err="1">
                <a:ea typeface="+mn-lt"/>
                <a:cs typeface="+mn-lt"/>
              </a:rPr>
              <a:t>lenguaje</a:t>
            </a:r>
            <a:r>
              <a:rPr lang="en-US" sz="2100" dirty="0">
                <a:ea typeface="+mn-lt"/>
                <a:cs typeface="+mn-lt"/>
              </a:rPr>
              <a:t> Python, sin </a:t>
            </a:r>
            <a:r>
              <a:rPr lang="en-US" sz="2100" err="1">
                <a:ea typeface="+mn-lt"/>
                <a:cs typeface="+mn-lt"/>
              </a:rPr>
              <a:t>emplear</a:t>
            </a:r>
            <a:r>
              <a:rPr lang="en-US" sz="2100" dirty="0">
                <a:ea typeface="+mn-lt"/>
                <a:cs typeface="+mn-lt"/>
              </a:rPr>
              <a:t> </a:t>
            </a:r>
            <a:r>
              <a:rPr lang="en-US" sz="2100" err="1">
                <a:ea typeface="+mn-lt"/>
                <a:cs typeface="+mn-lt"/>
              </a:rPr>
              <a:t>librerías</a:t>
            </a:r>
            <a:r>
              <a:rPr lang="en-US" sz="2100" dirty="0">
                <a:ea typeface="+mn-lt"/>
                <a:cs typeface="+mn-lt"/>
              </a:rPr>
              <a:t> </a:t>
            </a:r>
            <a:r>
              <a:rPr lang="en-US" sz="2100" err="1">
                <a:ea typeface="+mn-lt"/>
                <a:cs typeface="+mn-lt"/>
              </a:rPr>
              <a:t>externas</a:t>
            </a:r>
            <a:r>
              <a:rPr lang="en-US" sz="2100" dirty="0">
                <a:ea typeface="+mn-lt"/>
                <a:cs typeface="+mn-lt"/>
              </a:rPr>
              <a:t>.</a:t>
            </a:r>
            <a:endParaRPr lang="en-US">
              <a:ea typeface="Calibri"/>
              <a:cs typeface="Calibri"/>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Biblioteca de informes de Fabric">
            <a:extLst>
              <a:ext uri="{FF2B5EF4-FFF2-40B4-BE49-F238E27FC236}">
                <a16:creationId xmlns:a16="http://schemas.microsoft.com/office/drawing/2014/main" id="{1C1E43D0-6668-C9A6-EDAC-C38D416F16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722154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7550E-CBF0-CE31-0336-4D94D4ED6104}"/>
              </a:ext>
            </a:extLst>
          </p:cNvPr>
          <p:cNvSpPr>
            <a:spLocks noGrp="1"/>
          </p:cNvSpPr>
          <p:nvPr>
            <p:ph type="title"/>
          </p:nvPr>
        </p:nvSpPr>
        <p:spPr>
          <a:xfrm>
            <a:off x="630936" y="256032"/>
            <a:ext cx="7879842" cy="1014984"/>
          </a:xfrm>
        </p:spPr>
        <p:txBody>
          <a:bodyPr anchor="b">
            <a:normAutofit/>
          </a:bodyPr>
          <a:lstStyle/>
          <a:p>
            <a:pPr>
              <a:lnSpc>
                <a:spcPct val="90000"/>
              </a:lnSpc>
            </a:pPr>
            <a:r>
              <a:rPr lang="en-US" sz="3100">
                <a:ea typeface="+mj-lt"/>
                <a:cs typeface="+mj-lt"/>
              </a:rPr>
              <a:t>El </a:t>
            </a:r>
            <a:r>
              <a:rPr lang="en-US" sz="3100" err="1">
                <a:ea typeface="+mj-lt"/>
                <a:cs typeface="+mj-lt"/>
              </a:rPr>
              <a:t>programa</a:t>
            </a:r>
            <a:r>
              <a:rPr lang="en-US" sz="3100">
                <a:ea typeface="+mj-lt"/>
                <a:cs typeface="+mj-lt"/>
              </a:rPr>
              <a:t> </a:t>
            </a:r>
            <a:r>
              <a:rPr lang="en-US" sz="3100" err="1">
                <a:ea typeface="+mj-lt"/>
                <a:cs typeface="+mj-lt"/>
              </a:rPr>
              <a:t>presenta</a:t>
            </a:r>
            <a:r>
              <a:rPr lang="en-US" sz="3100">
                <a:ea typeface="+mj-lt"/>
                <a:cs typeface="+mj-lt"/>
              </a:rPr>
              <a:t> las </a:t>
            </a:r>
            <a:r>
              <a:rPr lang="en-US" sz="3100" err="1">
                <a:ea typeface="+mj-lt"/>
                <a:cs typeface="+mj-lt"/>
              </a:rPr>
              <a:t>siguientes</a:t>
            </a:r>
            <a:r>
              <a:rPr lang="en-US" sz="3100">
                <a:ea typeface="+mj-lt"/>
                <a:cs typeface="+mj-lt"/>
              </a:rPr>
              <a:t> </a:t>
            </a:r>
            <a:r>
              <a:rPr lang="en-US" sz="3100" err="1">
                <a:ea typeface="+mj-lt"/>
                <a:cs typeface="+mj-lt"/>
              </a:rPr>
              <a:t>funcionalidades</a:t>
            </a:r>
            <a:r>
              <a:rPr lang="en-US" sz="3100">
                <a:ea typeface="+mj-lt"/>
                <a:cs typeface="+mj-lt"/>
              </a:rPr>
              <a:t>:</a:t>
            </a:r>
            <a:endParaRPr lang="en-US" sz="310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305E337-78E6-7C15-52E2-9302B09676C9}"/>
              </a:ext>
            </a:extLst>
          </p:cNvPr>
          <p:cNvGraphicFramePr>
            <a:graphicFrameLocks noGrp="1"/>
          </p:cNvGraphicFramePr>
          <p:nvPr>
            <p:ph idx="1"/>
            <p:extLst>
              <p:ext uri="{D42A27DB-BD31-4B8C-83A1-F6EECF244321}">
                <p14:modId xmlns:p14="http://schemas.microsoft.com/office/powerpoint/2010/main" val="3724959986"/>
              </p:ext>
            </p:extLst>
          </p:nvPr>
        </p:nvGraphicFramePr>
        <p:xfrm>
          <a:off x="628650" y="1926266"/>
          <a:ext cx="78867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166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F27641-E411-6F60-F66F-AA52C9A0C209}"/>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7F78B5-66DB-BFE3-D647-7BCC5DA76F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5BB7CC-C953-F863-28F8-71BAADDAFE51}"/>
              </a:ext>
            </a:extLst>
          </p:cNvPr>
          <p:cNvSpPr>
            <a:spLocks noGrp="1"/>
          </p:cNvSpPr>
          <p:nvPr>
            <p:ph type="title"/>
          </p:nvPr>
        </p:nvSpPr>
        <p:spPr>
          <a:xfrm>
            <a:off x="630936" y="256032"/>
            <a:ext cx="7879842" cy="1014984"/>
          </a:xfrm>
        </p:spPr>
        <p:txBody>
          <a:bodyPr anchor="b">
            <a:normAutofit/>
          </a:bodyPr>
          <a:lstStyle/>
          <a:p>
            <a:pPr>
              <a:lnSpc>
                <a:spcPct val="90000"/>
              </a:lnSpc>
            </a:pPr>
            <a:r>
              <a:rPr lang="en-US" sz="3100" dirty="0">
                <a:ea typeface="+mj-lt"/>
                <a:cs typeface="+mj-lt"/>
              </a:rPr>
              <a:t>El </a:t>
            </a:r>
            <a:r>
              <a:rPr lang="en-US" sz="3100" dirty="0" err="1">
                <a:ea typeface="+mj-lt"/>
                <a:cs typeface="+mj-lt"/>
              </a:rPr>
              <a:t>desarrollo</a:t>
            </a:r>
            <a:r>
              <a:rPr lang="en-US" sz="3100" dirty="0">
                <a:ea typeface="+mj-lt"/>
                <a:cs typeface="+mj-lt"/>
              </a:rPr>
              <a:t> se </a:t>
            </a:r>
            <a:r>
              <a:rPr lang="en-US" sz="3100" dirty="0" err="1">
                <a:ea typeface="+mj-lt"/>
                <a:cs typeface="+mj-lt"/>
              </a:rPr>
              <a:t>estructura</a:t>
            </a:r>
            <a:r>
              <a:rPr lang="en-US" sz="3100" dirty="0">
                <a:ea typeface="+mj-lt"/>
                <a:cs typeface="+mj-lt"/>
              </a:rPr>
              <a:t> de la </a:t>
            </a:r>
            <a:r>
              <a:rPr lang="en-US" sz="3100" dirty="0" err="1">
                <a:ea typeface="+mj-lt"/>
                <a:cs typeface="+mj-lt"/>
              </a:rPr>
              <a:t>siguiente</a:t>
            </a:r>
            <a:r>
              <a:rPr lang="en-US" sz="3100" dirty="0">
                <a:ea typeface="+mj-lt"/>
                <a:cs typeface="+mj-lt"/>
              </a:rPr>
              <a:t> </a:t>
            </a:r>
            <a:r>
              <a:rPr lang="en-US" sz="3100" dirty="0" err="1">
                <a:ea typeface="+mj-lt"/>
                <a:cs typeface="+mj-lt"/>
              </a:rPr>
              <a:t>manera</a:t>
            </a:r>
            <a:r>
              <a:rPr lang="en-US" sz="3100" dirty="0">
                <a:ea typeface="+mj-lt"/>
                <a:cs typeface="+mj-lt"/>
              </a:rPr>
              <a:t>:</a:t>
            </a:r>
            <a:endParaRPr lang="en-US" sz="3100" dirty="0">
              <a:ea typeface="Calibri"/>
              <a:cs typeface="Calibri"/>
            </a:endParaRPr>
          </a:p>
        </p:txBody>
      </p:sp>
      <p:sp>
        <p:nvSpPr>
          <p:cNvPr id="11" name="Rectangle 10">
            <a:extLst>
              <a:ext uri="{FF2B5EF4-FFF2-40B4-BE49-F238E27FC236}">
                <a16:creationId xmlns:a16="http://schemas.microsoft.com/office/drawing/2014/main" id="{AD413F6C-58C6-990C-9BE8-53448EF18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2701BE84-5B51-D362-EB09-F533E575B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9ACB194-FDB1-FDC6-484B-61810E074315}"/>
              </a:ext>
            </a:extLst>
          </p:cNvPr>
          <p:cNvGraphicFramePr>
            <a:graphicFrameLocks noGrp="1"/>
          </p:cNvGraphicFramePr>
          <p:nvPr>
            <p:ph idx="1"/>
            <p:extLst>
              <p:ext uri="{D42A27DB-BD31-4B8C-83A1-F6EECF244321}">
                <p14:modId xmlns:p14="http://schemas.microsoft.com/office/powerpoint/2010/main" val="2051682966"/>
              </p:ext>
            </p:extLst>
          </p:nvPr>
        </p:nvGraphicFramePr>
        <p:xfrm>
          <a:off x="794152" y="1905578"/>
          <a:ext cx="78867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3567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3C430-8376-570D-8F2B-8F1B971B3EAF}"/>
              </a:ext>
            </a:extLst>
          </p:cNvPr>
          <p:cNvSpPr>
            <a:spLocks noGrp="1"/>
          </p:cNvSpPr>
          <p:nvPr>
            <p:ph type="title"/>
          </p:nvPr>
        </p:nvSpPr>
        <p:spPr/>
        <p:txBody>
          <a:bodyPr>
            <a:normAutofit fontScale="90000"/>
          </a:bodyPr>
          <a:lstStyle/>
          <a:p>
            <a:r>
              <a:rPr lang="en-US" dirty="0">
                <a:ea typeface="Calibri"/>
                <a:cs typeface="Calibri"/>
              </a:rPr>
              <a:t>AQUÍ VA EL VIDEO DEL CODIGO EN FUNCIONAMIENTO</a:t>
            </a:r>
            <a:endParaRPr lang="en-US" dirty="0"/>
          </a:p>
        </p:txBody>
      </p:sp>
      <p:sp>
        <p:nvSpPr>
          <p:cNvPr id="3" name="Content Placeholder 2">
            <a:extLst>
              <a:ext uri="{FF2B5EF4-FFF2-40B4-BE49-F238E27FC236}">
                <a16:creationId xmlns:a16="http://schemas.microsoft.com/office/drawing/2014/main" id="{EFC28902-55F0-7704-512D-9C1BC918C5B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51295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5A12F-037F-EF2C-6755-88B548A174B8}"/>
              </a:ext>
            </a:extLst>
          </p:cNvPr>
          <p:cNvSpPr>
            <a:spLocks noGrp="1"/>
          </p:cNvSpPr>
          <p:nvPr>
            <p:ph type="title"/>
          </p:nvPr>
        </p:nvSpPr>
        <p:spPr>
          <a:xfrm>
            <a:off x="840699" y="687480"/>
            <a:ext cx="5605629" cy="994172"/>
          </a:xfrm>
        </p:spPr>
        <p:txBody>
          <a:bodyPr>
            <a:normAutofit/>
          </a:bodyPr>
          <a:lstStyle/>
          <a:p>
            <a:r>
              <a:rPr lang="en-US" sz="3850">
                <a:ea typeface="+mj-lt"/>
                <a:cs typeface="+mj-lt"/>
              </a:rPr>
              <a:t>4. Metodología Utilizada</a:t>
            </a:r>
            <a:endParaRPr lang="en-US" sz="3850"/>
          </a:p>
        </p:txBody>
      </p:sp>
      <p:sp>
        <p:nvSpPr>
          <p:cNvPr id="3" name="Content Placeholder 2">
            <a:extLst>
              <a:ext uri="{FF2B5EF4-FFF2-40B4-BE49-F238E27FC236}">
                <a16:creationId xmlns:a16="http://schemas.microsoft.com/office/drawing/2014/main" id="{9E7CC9D7-7FD9-B021-AE10-6FAAEE2919E4}"/>
              </a:ext>
            </a:extLst>
          </p:cNvPr>
          <p:cNvSpPr>
            <a:spLocks noGrp="1"/>
          </p:cNvSpPr>
          <p:nvPr>
            <p:ph idx="1"/>
          </p:nvPr>
        </p:nvSpPr>
        <p:spPr>
          <a:xfrm>
            <a:off x="852321" y="2227943"/>
            <a:ext cx="5033221" cy="3788227"/>
          </a:xfrm>
        </p:spPr>
        <p:txBody>
          <a:bodyPr vert="horz" lIns="91440" tIns="45720" rIns="91440" bIns="45720" rtlCol="0" anchor="ctr">
            <a:normAutofit/>
          </a:bodyPr>
          <a:lstStyle/>
          <a:p>
            <a:r>
              <a:rPr lang="en-US" sz="1900">
                <a:ea typeface="+mn-lt"/>
                <a:cs typeface="+mn-lt"/>
              </a:rPr>
              <a:t>Investigación teórica en fuentes académicas y documentación oficial de Python. </a:t>
            </a:r>
          </a:p>
          <a:p>
            <a:r>
              <a:rPr lang="en-US" sz="1900">
                <a:ea typeface="+mn-lt"/>
                <a:cs typeface="+mn-lt"/>
              </a:rPr>
              <a:t>Desarrollo del código desde cero con estructuras propias del lenguaje. </a:t>
            </a:r>
          </a:p>
          <a:p>
            <a:r>
              <a:rPr lang="en-US" sz="1900">
                <a:ea typeface="+mn-lt"/>
                <a:cs typeface="+mn-lt"/>
              </a:rPr>
              <a:t>Validación del comportamiento de los algoritmos con distintas entradas. </a:t>
            </a:r>
          </a:p>
          <a:p>
            <a:r>
              <a:rPr lang="en-US" sz="1900">
                <a:ea typeface="+mn-lt"/>
                <a:cs typeface="+mn-lt"/>
              </a:rPr>
              <a:t>Comparación de tiempos de ejecución con listas más grandes para analizar eficiencia.</a:t>
            </a:r>
          </a:p>
          <a:p>
            <a:r>
              <a:rPr lang="en-US" sz="1900">
                <a:ea typeface="+mn-lt"/>
                <a:cs typeface="+mn-lt"/>
              </a:rPr>
              <a:t> Elaboración del informe y planificación del video explicativo</a:t>
            </a:r>
            <a:endParaRPr lang="en-US" sz="1900">
              <a:ea typeface="Calibri"/>
              <a:cs typeface="Calibri"/>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Pie de página">
            <a:extLst>
              <a:ext uri="{FF2B5EF4-FFF2-40B4-BE49-F238E27FC236}">
                <a16:creationId xmlns:a16="http://schemas.microsoft.com/office/drawing/2014/main" id="{ACB9CADF-A0E7-54AF-B38F-8D2DCEFF29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1838986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3D8B-752E-8534-D32A-56CEEC16F90D}"/>
              </a:ext>
            </a:extLst>
          </p:cNvPr>
          <p:cNvSpPr>
            <a:spLocks noGrp="1"/>
          </p:cNvSpPr>
          <p:nvPr>
            <p:ph type="title"/>
          </p:nvPr>
        </p:nvSpPr>
        <p:spPr>
          <a:xfrm>
            <a:off x="840699" y="687480"/>
            <a:ext cx="5605629" cy="994172"/>
          </a:xfrm>
        </p:spPr>
        <p:txBody>
          <a:bodyPr>
            <a:normAutofit/>
          </a:bodyPr>
          <a:lstStyle/>
          <a:p>
            <a:r>
              <a:rPr lang="en-US" sz="3850">
                <a:ea typeface="+mj-lt"/>
                <a:cs typeface="+mj-lt"/>
              </a:rPr>
              <a:t>5. Resultados Obtenidos</a:t>
            </a:r>
            <a:endParaRPr lang="en-US" sz="3850"/>
          </a:p>
        </p:txBody>
      </p:sp>
      <p:sp>
        <p:nvSpPr>
          <p:cNvPr id="3" name="Content Placeholder 2">
            <a:extLst>
              <a:ext uri="{FF2B5EF4-FFF2-40B4-BE49-F238E27FC236}">
                <a16:creationId xmlns:a16="http://schemas.microsoft.com/office/drawing/2014/main" id="{B7115909-564D-ADE1-DFBA-E95FEE25399A}"/>
              </a:ext>
            </a:extLst>
          </p:cNvPr>
          <p:cNvSpPr>
            <a:spLocks noGrp="1"/>
          </p:cNvSpPr>
          <p:nvPr>
            <p:ph idx="1"/>
          </p:nvPr>
        </p:nvSpPr>
        <p:spPr>
          <a:xfrm>
            <a:off x="852321" y="2227943"/>
            <a:ext cx="5033221" cy="3788227"/>
          </a:xfrm>
        </p:spPr>
        <p:txBody>
          <a:bodyPr vert="horz" lIns="91440" tIns="45720" rIns="91440" bIns="45720" rtlCol="0" anchor="ctr">
            <a:normAutofit/>
          </a:bodyPr>
          <a:lstStyle/>
          <a:p>
            <a:pPr>
              <a:lnSpc>
                <a:spcPct val="90000"/>
              </a:lnSpc>
            </a:pPr>
            <a:r>
              <a:rPr lang="en-US" sz="1800">
                <a:ea typeface="+mn-lt"/>
                <a:cs typeface="+mn-lt"/>
              </a:rPr>
              <a:t>El algoritmo Bubble Sort logró ordenar listas de distintos tamaños correctamente. </a:t>
            </a:r>
          </a:p>
          <a:p>
            <a:pPr>
              <a:lnSpc>
                <a:spcPct val="90000"/>
              </a:lnSpc>
            </a:pPr>
            <a:r>
              <a:rPr lang="en-US" sz="1800">
                <a:ea typeface="+mn-lt"/>
                <a:cs typeface="+mn-lt"/>
              </a:rPr>
              <a:t>La búsqueda binaria encontró exitosamente elementos cuando estaban presentes en la lista ordenada. </a:t>
            </a:r>
          </a:p>
          <a:p>
            <a:pPr>
              <a:lnSpc>
                <a:spcPct val="90000"/>
              </a:lnSpc>
            </a:pPr>
            <a:r>
              <a:rPr lang="en-US" sz="1800">
                <a:ea typeface="+mn-lt"/>
                <a:cs typeface="+mn-lt"/>
              </a:rPr>
              <a:t>Se comprobó que la búsqueda binaria no funciona si los datos no están previamente ordenados.</a:t>
            </a:r>
          </a:p>
          <a:p>
            <a:pPr>
              <a:lnSpc>
                <a:spcPct val="90000"/>
              </a:lnSpc>
            </a:pPr>
            <a:r>
              <a:rPr lang="en-US" sz="1800">
                <a:ea typeface="+mn-lt"/>
                <a:cs typeface="+mn-lt"/>
              </a:rPr>
              <a:t>El código se ejecutó correctamente en el entorno de desarrollo local sin errores de compilación ni ejecución.</a:t>
            </a:r>
          </a:p>
          <a:p>
            <a:pPr>
              <a:lnSpc>
                <a:spcPct val="90000"/>
              </a:lnSpc>
            </a:pPr>
            <a:r>
              <a:rPr lang="en-US" sz="1800">
                <a:ea typeface="+mn-lt"/>
                <a:cs typeface="+mn-lt"/>
              </a:rPr>
              <a:t>Se comprobó que el uso de algoritmos eficientes mejora considerablemente el rendimiento en listas más grandes.</a:t>
            </a:r>
            <a:endParaRPr lang="en-US" sz="1800">
              <a:ea typeface="Calibri"/>
              <a:cs typeface="Calibri"/>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Filtro">
            <a:extLst>
              <a:ext uri="{FF2B5EF4-FFF2-40B4-BE49-F238E27FC236}">
                <a16:creationId xmlns:a16="http://schemas.microsoft.com/office/drawing/2014/main" id="{2CE56B06-73F3-46E6-45BA-4A0F333D3D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3524676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52BFF-5BC5-67B4-ED6D-67D7497D89F8}"/>
              </a:ext>
            </a:extLst>
          </p:cNvPr>
          <p:cNvSpPr>
            <a:spLocks noGrp="1"/>
          </p:cNvSpPr>
          <p:nvPr>
            <p:ph type="title"/>
          </p:nvPr>
        </p:nvSpPr>
        <p:spPr>
          <a:xfrm>
            <a:off x="840699" y="687480"/>
            <a:ext cx="5605629" cy="994172"/>
          </a:xfrm>
        </p:spPr>
        <p:txBody>
          <a:bodyPr>
            <a:normAutofit/>
          </a:bodyPr>
          <a:lstStyle/>
          <a:p>
            <a:r>
              <a:rPr lang="en-US" sz="3850">
                <a:ea typeface="+mj-lt"/>
                <a:cs typeface="+mj-lt"/>
              </a:rPr>
              <a:t>6. Conclusiones</a:t>
            </a:r>
            <a:endParaRPr lang="en-US" sz="3850"/>
          </a:p>
        </p:txBody>
      </p:sp>
      <p:sp>
        <p:nvSpPr>
          <p:cNvPr id="3" name="Content Placeholder 2">
            <a:extLst>
              <a:ext uri="{FF2B5EF4-FFF2-40B4-BE49-F238E27FC236}">
                <a16:creationId xmlns:a16="http://schemas.microsoft.com/office/drawing/2014/main" id="{3C4E99A4-1443-F837-EC09-FB00F5CE91FC}"/>
              </a:ext>
            </a:extLst>
          </p:cNvPr>
          <p:cNvSpPr>
            <a:spLocks noGrp="1"/>
          </p:cNvSpPr>
          <p:nvPr>
            <p:ph idx="1"/>
          </p:nvPr>
        </p:nvSpPr>
        <p:spPr>
          <a:xfrm>
            <a:off x="852321" y="2227943"/>
            <a:ext cx="5033221" cy="3788227"/>
          </a:xfrm>
        </p:spPr>
        <p:txBody>
          <a:bodyPr vert="horz" lIns="91440" tIns="45720" rIns="91440" bIns="45720" rtlCol="0" anchor="ctr">
            <a:normAutofit/>
          </a:bodyPr>
          <a:lstStyle/>
          <a:p>
            <a:pPr>
              <a:lnSpc>
                <a:spcPct val="90000"/>
              </a:lnSpc>
            </a:pPr>
            <a:r>
              <a:rPr lang="en-US" sz="1900">
                <a:ea typeface="+mn-lt"/>
                <a:cs typeface="+mn-lt"/>
              </a:rPr>
              <a:t>La implementación de estos algoritmos permitió reforzar los fundamentos de la programación estructurada, especialmente en el uso de bucles, condicionales y manejo de listas. También se entendió la diferencia entre algoritmos eficientes y aquellos que, aunque simples, no son adecuados para ciertos contextos. Como mejora futura, se propone ampliar el proyecto con visualizaciones gráficas que permitan observar el comportamiento paso a paso de los algoritmos o integrar la comparación entre distintos métodos de ordenamiento.</a:t>
            </a:r>
            <a:endParaRPr lang="en-US" sz="190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Presentation with Checklist">
            <a:extLst>
              <a:ext uri="{FF2B5EF4-FFF2-40B4-BE49-F238E27FC236}">
                <a16:creationId xmlns:a16="http://schemas.microsoft.com/office/drawing/2014/main" id="{3DFAFEAB-29D2-739D-D6B3-7FCECA15BC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148545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0541" y="181576"/>
            <a:ext cx="886772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93C7D8D-A032-8D1C-1B65-872E441C05EA}"/>
              </a:ext>
            </a:extLst>
          </p:cNvPr>
          <p:cNvPicPr>
            <a:picLocks noChangeAspect="1"/>
          </p:cNvPicPr>
          <p:nvPr/>
        </p:nvPicPr>
        <p:blipFill>
          <a:blip r:embed="rId3">
            <a:alphaModFix amt="60000"/>
          </a:blip>
          <a:srcRect r="7908" b="-1"/>
          <a:stretch>
            <a:fillRect/>
          </a:stretch>
        </p:blipFill>
        <p:spPr>
          <a:xfrm>
            <a:off x="4028" y="4140"/>
            <a:ext cx="9140541" cy="6857264"/>
          </a:xfrm>
          <a:prstGeom prst="rect">
            <a:avLst/>
          </a:prstGeom>
        </p:spPr>
      </p:pic>
      <p:sp>
        <p:nvSpPr>
          <p:cNvPr id="2" name="Title 1"/>
          <p:cNvSpPr>
            <a:spLocks noGrp="1"/>
          </p:cNvSpPr>
          <p:nvPr>
            <p:ph type="title"/>
          </p:nvPr>
        </p:nvSpPr>
        <p:spPr>
          <a:xfrm>
            <a:off x="628650" y="525195"/>
            <a:ext cx="7623913" cy="765099"/>
          </a:xfrm>
        </p:spPr>
        <p:txBody>
          <a:bodyPr anchor="b">
            <a:normAutofit/>
          </a:bodyPr>
          <a:lstStyle/>
          <a:p>
            <a:r>
              <a:rPr lang="en-US" sz="3500">
                <a:solidFill>
                  <a:srgbClr val="FFFFFF"/>
                </a:solidFill>
              </a:rPr>
              <a:t>1. Introducción</a:t>
            </a:r>
          </a:p>
        </p:txBody>
      </p:sp>
      <p:sp>
        <p:nvSpPr>
          <p:cNvPr id="3" name="Content Placeholder 2"/>
          <p:cNvSpPr>
            <a:spLocks noGrp="1"/>
          </p:cNvSpPr>
          <p:nvPr>
            <p:ph idx="1"/>
          </p:nvPr>
        </p:nvSpPr>
        <p:spPr>
          <a:xfrm>
            <a:off x="628650" y="1783872"/>
            <a:ext cx="7623913" cy="2957405"/>
          </a:xfrm>
        </p:spPr>
        <p:txBody>
          <a:bodyPr vert="horz" lIns="91440" tIns="45720" rIns="91440" bIns="45720" rtlCol="0" anchor="t">
            <a:normAutofit/>
          </a:bodyPr>
          <a:lstStyle/>
          <a:p>
            <a:pPr>
              <a:defRPr sz="2000"/>
            </a:pPr>
            <a:r>
              <a:rPr lang="en-US" sz="1700" dirty="0">
                <a:solidFill>
                  <a:srgbClr val="FFFFFF"/>
                </a:solidFill>
              </a:rPr>
              <a:t>La </a:t>
            </a:r>
            <a:r>
              <a:rPr lang="en-US" sz="1700" dirty="0" err="1">
                <a:solidFill>
                  <a:srgbClr val="FFFFFF"/>
                </a:solidFill>
              </a:rPr>
              <a:t>eficiencia</a:t>
            </a:r>
            <a:r>
              <a:rPr lang="en-US" sz="1700" dirty="0">
                <a:solidFill>
                  <a:srgbClr val="FFFFFF"/>
                </a:solidFill>
              </a:rPr>
              <a:t> </a:t>
            </a:r>
            <a:r>
              <a:rPr lang="en-US" sz="1700" dirty="0" err="1">
                <a:solidFill>
                  <a:srgbClr val="FFFFFF"/>
                </a:solidFill>
              </a:rPr>
              <a:t>en</a:t>
            </a:r>
            <a:r>
              <a:rPr lang="en-US" sz="1700" dirty="0">
                <a:solidFill>
                  <a:srgbClr val="FFFFFF"/>
                </a:solidFill>
              </a:rPr>
              <a:t> </a:t>
            </a:r>
            <a:r>
              <a:rPr lang="en-US" sz="1700" dirty="0" err="1">
                <a:solidFill>
                  <a:srgbClr val="FFFFFF"/>
                </a:solidFill>
              </a:rPr>
              <a:t>el</a:t>
            </a:r>
            <a:r>
              <a:rPr lang="en-US" sz="1700" dirty="0">
                <a:solidFill>
                  <a:srgbClr val="FFFFFF"/>
                </a:solidFill>
              </a:rPr>
              <a:t> </a:t>
            </a:r>
            <a:r>
              <a:rPr lang="en-US" sz="1700" dirty="0" err="1">
                <a:solidFill>
                  <a:srgbClr val="FFFFFF"/>
                </a:solidFill>
              </a:rPr>
              <a:t>manejo</a:t>
            </a:r>
            <a:r>
              <a:rPr lang="en-US" sz="1700" dirty="0">
                <a:solidFill>
                  <a:srgbClr val="FFFFFF"/>
                </a:solidFill>
              </a:rPr>
              <a:t> de </a:t>
            </a:r>
            <a:r>
              <a:rPr lang="en-US" sz="1700" dirty="0" err="1">
                <a:solidFill>
                  <a:srgbClr val="FFFFFF"/>
                </a:solidFill>
              </a:rPr>
              <a:t>datos</a:t>
            </a:r>
            <a:r>
              <a:rPr lang="en-US" sz="1700" dirty="0">
                <a:solidFill>
                  <a:srgbClr val="FFFFFF"/>
                </a:solidFill>
              </a:rPr>
              <a:t> es clave </a:t>
            </a:r>
            <a:r>
              <a:rPr lang="en-US" sz="1700" dirty="0" err="1">
                <a:solidFill>
                  <a:srgbClr val="FFFFFF"/>
                </a:solidFill>
              </a:rPr>
              <a:t>en</a:t>
            </a:r>
            <a:r>
              <a:rPr lang="en-US" sz="1700" dirty="0">
                <a:solidFill>
                  <a:srgbClr val="FFFFFF"/>
                </a:solidFill>
              </a:rPr>
              <a:t> </a:t>
            </a:r>
            <a:r>
              <a:rPr lang="en-US" sz="1700" dirty="0" err="1">
                <a:solidFill>
                  <a:srgbClr val="FFFFFF"/>
                </a:solidFill>
              </a:rPr>
              <a:t>informática</a:t>
            </a:r>
            <a:r>
              <a:rPr lang="en-US" sz="1700" dirty="0">
                <a:solidFill>
                  <a:srgbClr val="FFFFFF"/>
                </a:solidFill>
              </a:rPr>
              <a:t>.</a:t>
            </a:r>
          </a:p>
          <a:p>
            <a:pPr>
              <a:defRPr sz="2000"/>
            </a:pPr>
            <a:r>
              <a:rPr lang="en-US" sz="1700" dirty="0">
                <a:solidFill>
                  <a:srgbClr val="FFFFFF"/>
                </a:solidFill>
              </a:rPr>
              <a:t>Se </a:t>
            </a:r>
            <a:r>
              <a:rPr lang="en-US" sz="1700" dirty="0" err="1">
                <a:solidFill>
                  <a:srgbClr val="FFFFFF"/>
                </a:solidFill>
              </a:rPr>
              <a:t>abordan</a:t>
            </a:r>
            <a:r>
              <a:rPr lang="en-US" sz="1700" dirty="0">
                <a:solidFill>
                  <a:srgbClr val="FFFFFF"/>
                </a:solidFill>
              </a:rPr>
              <a:t> dos </a:t>
            </a:r>
            <a:r>
              <a:rPr lang="en-US" sz="1700" dirty="0" err="1">
                <a:solidFill>
                  <a:srgbClr val="FFFFFF"/>
                </a:solidFill>
              </a:rPr>
              <a:t>algoritmos</a:t>
            </a:r>
            <a:r>
              <a:rPr lang="en-US" sz="1700" dirty="0">
                <a:solidFill>
                  <a:srgbClr val="FFFFFF"/>
                </a:solidFill>
              </a:rPr>
              <a:t>: Bubble Sort y </a:t>
            </a:r>
            <a:r>
              <a:rPr lang="en-US" sz="1700" dirty="0" err="1">
                <a:solidFill>
                  <a:srgbClr val="FFFFFF"/>
                </a:solidFill>
              </a:rPr>
              <a:t>Búsqueda</a:t>
            </a:r>
            <a:r>
              <a:rPr lang="en-US" sz="1700" dirty="0">
                <a:solidFill>
                  <a:srgbClr val="FFFFFF"/>
                </a:solidFill>
              </a:rPr>
              <a:t> </a:t>
            </a:r>
            <a:r>
              <a:rPr lang="en-US" sz="1700" dirty="0" err="1">
                <a:solidFill>
                  <a:srgbClr val="FFFFFF"/>
                </a:solidFill>
              </a:rPr>
              <a:t>Binaria</a:t>
            </a:r>
            <a:r>
              <a:rPr lang="en-US" sz="1700" dirty="0">
                <a:solidFill>
                  <a:srgbClr val="FFFFFF"/>
                </a:solidFill>
              </a:rPr>
              <a:t>.</a:t>
            </a:r>
            <a:endParaRPr lang="en-US" sz="1700" dirty="0">
              <a:solidFill>
                <a:srgbClr val="FFFFFF"/>
              </a:solidFill>
              <a:ea typeface="Calibri"/>
              <a:cs typeface="Calibri"/>
            </a:endParaRPr>
          </a:p>
          <a:p>
            <a:pPr>
              <a:defRPr sz="2000"/>
            </a:pPr>
            <a:r>
              <a:rPr lang="en-US" sz="1700" dirty="0">
                <a:solidFill>
                  <a:srgbClr val="FFFFFF"/>
                </a:solidFill>
              </a:rPr>
              <a:t>Se </a:t>
            </a:r>
            <a:r>
              <a:rPr lang="en-US" sz="1700" dirty="0" err="1">
                <a:solidFill>
                  <a:srgbClr val="FFFFFF"/>
                </a:solidFill>
              </a:rPr>
              <a:t>implementan</a:t>
            </a:r>
            <a:r>
              <a:rPr lang="en-US" sz="1700" dirty="0">
                <a:solidFill>
                  <a:srgbClr val="FFFFFF"/>
                </a:solidFill>
              </a:rPr>
              <a:t> </a:t>
            </a:r>
            <a:r>
              <a:rPr lang="en-US" sz="1700" dirty="0" err="1">
                <a:solidFill>
                  <a:srgbClr val="FFFFFF"/>
                </a:solidFill>
              </a:rPr>
              <a:t>en</a:t>
            </a:r>
            <a:r>
              <a:rPr lang="en-US" sz="1700" dirty="0">
                <a:solidFill>
                  <a:srgbClr val="FFFFFF"/>
                </a:solidFill>
              </a:rPr>
              <a:t> Python para </a:t>
            </a:r>
            <a:r>
              <a:rPr lang="en-US" sz="1700" dirty="0" err="1">
                <a:solidFill>
                  <a:srgbClr val="FFFFFF"/>
                </a:solidFill>
              </a:rPr>
              <a:t>fortalecer</a:t>
            </a:r>
            <a:r>
              <a:rPr lang="en-US" sz="1700" dirty="0">
                <a:solidFill>
                  <a:srgbClr val="FFFFFF"/>
                </a:solidFill>
              </a:rPr>
              <a:t> </a:t>
            </a:r>
            <a:r>
              <a:rPr lang="en-US" sz="1700" dirty="0" err="1">
                <a:solidFill>
                  <a:srgbClr val="FFFFFF"/>
                </a:solidFill>
              </a:rPr>
              <a:t>el</a:t>
            </a:r>
            <a:r>
              <a:rPr lang="en-US" sz="1700" dirty="0">
                <a:solidFill>
                  <a:srgbClr val="FFFFFF"/>
                </a:solidFill>
              </a:rPr>
              <a:t> </a:t>
            </a:r>
            <a:r>
              <a:rPr lang="en-US" sz="1700" dirty="0" err="1">
                <a:solidFill>
                  <a:srgbClr val="FFFFFF"/>
                </a:solidFill>
              </a:rPr>
              <a:t>razonamiento</a:t>
            </a:r>
            <a:r>
              <a:rPr lang="en-US" sz="1700" dirty="0">
                <a:solidFill>
                  <a:srgbClr val="FFFFFF"/>
                </a:solidFill>
              </a:rPr>
              <a:t> </a:t>
            </a:r>
            <a:r>
              <a:rPr lang="en-US" sz="1700" dirty="0" err="1">
                <a:solidFill>
                  <a:srgbClr val="FFFFFF"/>
                </a:solidFill>
              </a:rPr>
              <a:t>lógico</a:t>
            </a:r>
            <a:r>
              <a:rPr lang="en-US" sz="1700" dirty="0">
                <a:solidFill>
                  <a:srgbClr val="FFFFFF"/>
                </a:solidFill>
              </a:rPr>
              <a:t>.</a:t>
            </a:r>
            <a:endParaRPr lang="en-US" sz="1700" dirty="0">
              <a:solidFill>
                <a:srgbClr val="FFFFFF"/>
              </a:solidFill>
              <a:ea typeface="Calibri"/>
              <a:cs typeface="Calibri"/>
            </a:endParaRPr>
          </a:p>
          <a:p>
            <a:pPr>
              <a:defRPr sz="2000"/>
            </a:pPr>
            <a:r>
              <a:rPr lang="en-US" sz="1700" dirty="0">
                <a:solidFill>
                  <a:srgbClr val="FFFFFF"/>
                </a:solidFill>
              </a:rPr>
              <a:t>Se </a:t>
            </a:r>
            <a:r>
              <a:rPr lang="en-US" sz="1700" dirty="0" err="1">
                <a:solidFill>
                  <a:srgbClr val="FFFFFF"/>
                </a:solidFill>
              </a:rPr>
              <a:t>evalúan</a:t>
            </a:r>
            <a:r>
              <a:rPr lang="en-US" sz="1700" dirty="0">
                <a:solidFill>
                  <a:srgbClr val="FFFFFF"/>
                </a:solidFill>
              </a:rPr>
              <a:t> </a:t>
            </a:r>
            <a:r>
              <a:rPr lang="en-US" sz="1700" dirty="0" err="1">
                <a:solidFill>
                  <a:srgbClr val="FFFFFF"/>
                </a:solidFill>
              </a:rPr>
              <a:t>complejidad</a:t>
            </a:r>
            <a:r>
              <a:rPr lang="en-US" sz="1700" dirty="0">
                <a:solidFill>
                  <a:srgbClr val="FFFFFF"/>
                </a:solidFill>
              </a:rPr>
              <a:t>, </a:t>
            </a:r>
            <a:r>
              <a:rPr lang="en-US" sz="1700" dirty="0" err="1">
                <a:solidFill>
                  <a:srgbClr val="FFFFFF"/>
                </a:solidFill>
              </a:rPr>
              <a:t>utilidad</a:t>
            </a:r>
            <a:r>
              <a:rPr lang="en-US" sz="1700" dirty="0">
                <a:solidFill>
                  <a:srgbClr val="FFFFFF"/>
                </a:solidFill>
              </a:rPr>
              <a:t> y </a:t>
            </a:r>
            <a:r>
              <a:rPr lang="en-US" sz="1700" dirty="0" err="1">
                <a:solidFill>
                  <a:srgbClr val="FFFFFF"/>
                </a:solidFill>
              </a:rPr>
              <a:t>rendimiento</a:t>
            </a:r>
            <a:r>
              <a:rPr lang="en-US" sz="1700" dirty="0">
                <a:solidFill>
                  <a:srgbClr val="FFFFFF"/>
                </a:solidFill>
              </a:rPr>
              <a:t>.</a:t>
            </a:r>
            <a:endParaRPr lang="en-US" sz="1700" dirty="0">
              <a:solidFill>
                <a:srgbClr val="FFFFFF"/>
              </a:solidFill>
              <a:ea typeface="Calibri"/>
              <a:cs typeface="Calibri"/>
            </a:endParaRPr>
          </a:p>
        </p:txBody>
      </p:sp>
      <p:sp>
        <p:nvSpPr>
          <p:cNvPr id="5" name="TextBox 4">
            <a:extLst>
              <a:ext uri="{FF2B5EF4-FFF2-40B4-BE49-F238E27FC236}">
                <a16:creationId xmlns:a16="http://schemas.microsoft.com/office/drawing/2014/main" id="{2AA05BF9-7942-AECD-7C98-2CE6A88E65C6}"/>
              </a:ext>
            </a:extLst>
          </p:cNvPr>
          <p:cNvSpPr txBox="1"/>
          <p:nvPr/>
        </p:nvSpPr>
        <p:spPr>
          <a:xfrm>
            <a:off x="377858" y="3561893"/>
            <a:ext cx="833251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El </a:t>
            </a:r>
            <a:r>
              <a:rPr lang="en-US" err="1">
                <a:solidFill>
                  <a:schemeClr val="bg1"/>
                </a:solidFill>
                <a:ea typeface="+mn-lt"/>
                <a:cs typeface="+mn-lt"/>
              </a:rPr>
              <a:t>propósito</a:t>
            </a:r>
            <a:r>
              <a:rPr lang="en-US" dirty="0">
                <a:solidFill>
                  <a:schemeClr val="bg1"/>
                </a:solidFill>
                <a:ea typeface="+mn-lt"/>
                <a:cs typeface="+mn-lt"/>
              </a:rPr>
              <a:t> de </a:t>
            </a:r>
            <a:r>
              <a:rPr lang="en-US" err="1">
                <a:solidFill>
                  <a:schemeClr val="bg1"/>
                </a:solidFill>
                <a:ea typeface="+mn-lt"/>
                <a:cs typeface="+mn-lt"/>
              </a:rPr>
              <a:t>este</a:t>
            </a:r>
            <a:r>
              <a:rPr lang="en-US" dirty="0">
                <a:solidFill>
                  <a:schemeClr val="bg1"/>
                </a:solidFill>
                <a:ea typeface="+mn-lt"/>
                <a:cs typeface="+mn-lt"/>
              </a:rPr>
              <a:t> </a:t>
            </a:r>
            <a:r>
              <a:rPr lang="en-US" err="1">
                <a:solidFill>
                  <a:schemeClr val="bg1"/>
                </a:solidFill>
                <a:ea typeface="+mn-lt"/>
                <a:cs typeface="+mn-lt"/>
              </a:rPr>
              <a:t>trabajo</a:t>
            </a:r>
            <a:r>
              <a:rPr lang="en-US" dirty="0">
                <a:solidFill>
                  <a:schemeClr val="bg1"/>
                </a:solidFill>
                <a:ea typeface="+mn-lt"/>
                <a:cs typeface="+mn-lt"/>
              </a:rPr>
              <a:t> no solo es </a:t>
            </a:r>
            <a:r>
              <a:rPr lang="en-US" err="1">
                <a:solidFill>
                  <a:schemeClr val="bg1"/>
                </a:solidFill>
                <a:ea typeface="+mn-lt"/>
                <a:cs typeface="+mn-lt"/>
              </a:rPr>
              <a:t>implementar</a:t>
            </a:r>
            <a:r>
              <a:rPr lang="en-US" dirty="0">
                <a:solidFill>
                  <a:schemeClr val="bg1"/>
                </a:solidFill>
                <a:ea typeface="+mn-lt"/>
                <a:cs typeface="+mn-lt"/>
              </a:rPr>
              <a:t> </a:t>
            </a:r>
            <a:r>
              <a:rPr lang="en-US" err="1">
                <a:solidFill>
                  <a:schemeClr val="bg1"/>
                </a:solidFill>
                <a:ea typeface="+mn-lt"/>
                <a:cs typeface="+mn-lt"/>
              </a:rPr>
              <a:t>estos</a:t>
            </a:r>
            <a:r>
              <a:rPr lang="en-US" dirty="0">
                <a:solidFill>
                  <a:schemeClr val="bg1"/>
                </a:solidFill>
                <a:ea typeface="+mn-lt"/>
                <a:cs typeface="+mn-lt"/>
              </a:rPr>
              <a:t> </a:t>
            </a:r>
            <a:r>
              <a:rPr lang="en-US" err="1">
                <a:solidFill>
                  <a:schemeClr val="bg1"/>
                </a:solidFill>
                <a:ea typeface="+mn-lt"/>
                <a:cs typeface="+mn-lt"/>
              </a:rPr>
              <a:t>algoritmos</a:t>
            </a:r>
            <a:r>
              <a:rPr lang="en-US" dirty="0">
                <a:solidFill>
                  <a:schemeClr val="bg1"/>
                </a:solidFill>
                <a:ea typeface="+mn-lt"/>
                <a:cs typeface="+mn-lt"/>
              </a:rPr>
              <a:t>, </a:t>
            </a:r>
            <a:r>
              <a:rPr lang="en-US" err="1">
                <a:solidFill>
                  <a:schemeClr val="bg1"/>
                </a:solidFill>
                <a:ea typeface="+mn-lt"/>
                <a:cs typeface="+mn-lt"/>
              </a:rPr>
              <a:t>sino</a:t>
            </a:r>
            <a:r>
              <a:rPr lang="en-US" dirty="0">
                <a:solidFill>
                  <a:schemeClr val="bg1"/>
                </a:solidFill>
                <a:ea typeface="+mn-lt"/>
                <a:cs typeface="+mn-lt"/>
              </a:rPr>
              <a:t> también </a:t>
            </a:r>
            <a:r>
              <a:rPr lang="en-US" err="1">
                <a:solidFill>
                  <a:schemeClr val="bg1"/>
                </a:solidFill>
                <a:ea typeface="+mn-lt"/>
                <a:cs typeface="+mn-lt"/>
              </a:rPr>
              <a:t>evaluar</a:t>
            </a:r>
            <a:r>
              <a:rPr lang="en-US" dirty="0">
                <a:solidFill>
                  <a:schemeClr val="bg1"/>
                </a:solidFill>
                <a:ea typeface="+mn-lt"/>
                <a:cs typeface="+mn-lt"/>
              </a:rPr>
              <a:t> </a:t>
            </a:r>
            <a:r>
              <a:rPr lang="en-US" err="1">
                <a:solidFill>
                  <a:schemeClr val="bg1"/>
                </a:solidFill>
                <a:ea typeface="+mn-lt"/>
                <a:cs typeface="+mn-lt"/>
              </a:rPr>
              <a:t>su</a:t>
            </a:r>
            <a:r>
              <a:rPr lang="en-US" dirty="0">
                <a:solidFill>
                  <a:schemeClr val="bg1"/>
                </a:solidFill>
                <a:ea typeface="+mn-lt"/>
                <a:cs typeface="+mn-lt"/>
              </a:rPr>
              <a:t> </a:t>
            </a:r>
            <a:r>
              <a:rPr lang="en-US" err="1">
                <a:solidFill>
                  <a:schemeClr val="bg1"/>
                </a:solidFill>
                <a:ea typeface="+mn-lt"/>
                <a:cs typeface="+mn-lt"/>
              </a:rPr>
              <a:t>rendimiento</a:t>
            </a:r>
            <a:r>
              <a:rPr lang="en-US" dirty="0">
                <a:solidFill>
                  <a:schemeClr val="bg1"/>
                </a:solidFill>
                <a:ea typeface="+mn-lt"/>
                <a:cs typeface="+mn-lt"/>
              </a:rPr>
              <a:t>, </a:t>
            </a:r>
            <a:r>
              <a:rPr lang="en-US" err="1">
                <a:solidFill>
                  <a:schemeClr val="bg1"/>
                </a:solidFill>
                <a:ea typeface="+mn-lt"/>
                <a:cs typeface="+mn-lt"/>
              </a:rPr>
              <a:t>comprender</a:t>
            </a:r>
            <a:r>
              <a:rPr lang="en-US" dirty="0">
                <a:solidFill>
                  <a:schemeClr val="bg1"/>
                </a:solidFill>
                <a:ea typeface="+mn-lt"/>
                <a:cs typeface="+mn-lt"/>
              </a:rPr>
              <a:t> </a:t>
            </a:r>
            <a:r>
              <a:rPr lang="en-US" err="1">
                <a:solidFill>
                  <a:schemeClr val="bg1"/>
                </a:solidFill>
                <a:ea typeface="+mn-lt"/>
                <a:cs typeface="+mn-lt"/>
              </a:rPr>
              <a:t>su</a:t>
            </a:r>
            <a:r>
              <a:rPr lang="en-US" dirty="0">
                <a:solidFill>
                  <a:schemeClr val="bg1"/>
                </a:solidFill>
                <a:ea typeface="+mn-lt"/>
                <a:cs typeface="+mn-lt"/>
              </a:rPr>
              <a:t> </a:t>
            </a:r>
            <a:r>
              <a:rPr lang="en-US" err="1">
                <a:solidFill>
                  <a:schemeClr val="bg1"/>
                </a:solidFill>
                <a:ea typeface="+mn-lt"/>
                <a:cs typeface="+mn-lt"/>
              </a:rPr>
              <a:t>lógica</a:t>
            </a:r>
            <a:r>
              <a:rPr lang="en-US" dirty="0">
                <a:solidFill>
                  <a:schemeClr val="bg1"/>
                </a:solidFill>
                <a:ea typeface="+mn-lt"/>
                <a:cs typeface="+mn-lt"/>
              </a:rPr>
              <a:t> interna, </a:t>
            </a:r>
            <a:r>
              <a:rPr lang="en-US" err="1">
                <a:solidFill>
                  <a:schemeClr val="bg1"/>
                </a:solidFill>
                <a:ea typeface="+mn-lt"/>
                <a:cs typeface="+mn-lt"/>
              </a:rPr>
              <a:t>analizar</a:t>
            </a:r>
            <a:r>
              <a:rPr lang="en-US" dirty="0">
                <a:solidFill>
                  <a:schemeClr val="bg1"/>
                </a:solidFill>
                <a:ea typeface="+mn-lt"/>
                <a:cs typeface="+mn-lt"/>
              </a:rPr>
              <a:t> </a:t>
            </a:r>
            <a:r>
              <a:rPr lang="en-US" err="1">
                <a:solidFill>
                  <a:schemeClr val="bg1"/>
                </a:solidFill>
                <a:ea typeface="+mn-lt"/>
                <a:cs typeface="+mn-lt"/>
              </a:rPr>
              <a:t>su</a:t>
            </a:r>
            <a:r>
              <a:rPr lang="en-US" dirty="0">
                <a:solidFill>
                  <a:schemeClr val="bg1"/>
                </a:solidFill>
                <a:ea typeface="+mn-lt"/>
                <a:cs typeface="+mn-lt"/>
              </a:rPr>
              <a:t> </a:t>
            </a:r>
            <a:r>
              <a:rPr lang="en-US" err="1">
                <a:solidFill>
                  <a:schemeClr val="bg1"/>
                </a:solidFill>
                <a:ea typeface="+mn-lt"/>
                <a:cs typeface="+mn-lt"/>
              </a:rPr>
              <a:t>complejidad</a:t>
            </a:r>
            <a:r>
              <a:rPr lang="en-US" dirty="0">
                <a:solidFill>
                  <a:schemeClr val="bg1"/>
                </a:solidFill>
                <a:ea typeface="+mn-lt"/>
                <a:cs typeface="+mn-lt"/>
              </a:rPr>
              <a:t> </a:t>
            </a:r>
            <a:r>
              <a:rPr lang="en-US" err="1">
                <a:solidFill>
                  <a:schemeClr val="bg1"/>
                </a:solidFill>
                <a:ea typeface="+mn-lt"/>
                <a:cs typeface="+mn-lt"/>
              </a:rPr>
              <a:t>computacional</a:t>
            </a:r>
            <a:r>
              <a:rPr lang="en-US" dirty="0">
                <a:solidFill>
                  <a:schemeClr val="bg1"/>
                </a:solidFill>
                <a:ea typeface="+mn-lt"/>
                <a:cs typeface="+mn-lt"/>
              </a:rPr>
              <a:t> y </a:t>
            </a:r>
            <a:r>
              <a:rPr lang="en-US" err="1">
                <a:solidFill>
                  <a:schemeClr val="bg1"/>
                </a:solidFill>
                <a:ea typeface="+mn-lt"/>
                <a:cs typeface="+mn-lt"/>
              </a:rPr>
              <a:t>reconocer</a:t>
            </a:r>
            <a:r>
              <a:rPr lang="en-US" dirty="0">
                <a:solidFill>
                  <a:schemeClr val="bg1"/>
                </a:solidFill>
                <a:ea typeface="+mn-lt"/>
                <a:cs typeface="+mn-lt"/>
              </a:rPr>
              <a:t> </a:t>
            </a:r>
            <a:r>
              <a:rPr lang="en-US" err="1">
                <a:solidFill>
                  <a:schemeClr val="bg1"/>
                </a:solidFill>
                <a:ea typeface="+mn-lt"/>
                <a:cs typeface="+mn-lt"/>
              </a:rPr>
              <a:t>en</a:t>
            </a:r>
            <a:r>
              <a:rPr lang="en-US" dirty="0">
                <a:solidFill>
                  <a:schemeClr val="bg1"/>
                </a:solidFill>
                <a:ea typeface="+mn-lt"/>
                <a:cs typeface="+mn-lt"/>
              </a:rPr>
              <a:t> </a:t>
            </a:r>
            <a:r>
              <a:rPr lang="en-US" err="1">
                <a:solidFill>
                  <a:schemeClr val="bg1"/>
                </a:solidFill>
                <a:ea typeface="+mn-lt"/>
                <a:cs typeface="+mn-lt"/>
              </a:rPr>
              <a:t>qué</a:t>
            </a:r>
            <a:r>
              <a:rPr lang="en-US" dirty="0">
                <a:solidFill>
                  <a:schemeClr val="bg1"/>
                </a:solidFill>
                <a:ea typeface="+mn-lt"/>
                <a:cs typeface="+mn-lt"/>
              </a:rPr>
              <a:t> </a:t>
            </a:r>
            <a:r>
              <a:rPr lang="en-US" err="1">
                <a:solidFill>
                  <a:schemeClr val="bg1"/>
                </a:solidFill>
                <a:ea typeface="+mn-lt"/>
                <a:cs typeface="+mn-lt"/>
              </a:rPr>
              <a:t>contextos</a:t>
            </a:r>
            <a:r>
              <a:rPr lang="en-US" dirty="0">
                <a:solidFill>
                  <a:schemeClr val="bg1"/>
                </a:solidFill>
                <a:ea typeface="+mn-lt"/>
                <a:cs typeface="+mn-lt"/>
              </a:rPr>
              <a:t> </a:t>
            </a:r>
            <a:r>
              <a:rPr lang="en-US" err="1">
                <a:solidFill>
                  <a:schemeClr val="bg1"/>
                </a:solidFill>
                <a:ea typeface="+mn-lt"/>
                <a:cs typeface="+mn-lt"/>
              </a:rPr>
              <a:t>resultan</a:t>
            </a:r>
            <a:r>
              <a:rPr lang="en-US" dirty="0">
                <a:solidFill>
                  <a:schemeClr val="bg1"/>
                </a:solidFill>
                <a:ea typeface="+mn-lt"/>
                <a:cs typeface="+mn-lt"/>
              </a:rPr>
              <a:t> </a:t>
            </a:r>
            <a:r>
              <a:rPr lang="en-US" err="1">
                <a:solidFill>
                  <a:schemeClr val="bg1"/>
                </a:solidFill>
                <a:ea typeface="+mn-lt"/>
                <a:cs typeface="+mn-lt"/>
              </a:rPr>
              <a:t>útiles</a:t>
            </a:r>
            <a:r>
              <a:rPr lang="en-US" dirty="0">
                <a:solidFill>
                  <a:schemeClr val="bg1"/>
                </a:solidFill>
                <a:ea typeface="+mn-lt"/>
                <a:cs typeface="+mn-lt"/>
              </a:rPr>
              <a:t>. Además, se </a:t>
            </a:r>
            <a:r>
              <a:rPr lang="en-US" err="1">
                <a:solidFill>
                  <a:schemeClr val="bg1"/>
                </a:solidFill>
                <a:ea typeface="+mn-lt"/>
                <a:cs typeface="+mn-lt"/>
              </a:rPr>
              <a:t>busca</a:t>
            </a:r>
            <a:r>
              <a:rPr lang="en-US" dirty="0">
                <a:solidFill>
                  <a:schemeClr val="bg1"/>
                </a:solidFill>
                <a:ea typeface="+mn-lt"/>
                <a:cs typeface="+mn-lt"/>
              </a:rPr>
              <a:t> </a:t>
            </a:r>
            <a:r>
              <a:rPr lang="en-US" err="1">
                <a:solidFill>
                  <a:schemeClr val="bg1"/>
                </a:solidFill>
                <a:ea typeface="+mn-lt"/>
                <a:cs typeface="+mn-lt"/>
              </a:rPr>
              <a:t>consolidar</a:t>
            </a:r>
            <a:r>
              <a:rPr lang="en-US" dirty="0">
                <a:solidFill>
                  <a:schemeClr val="bg1"/>
                </a:solidFill>
                <a:ea typeface="+mn-lt"/>
                <a:cs typeface="+mn-lt"/>
              </a:rPr>
              <a:t> </a:t>
            </a:r>
            <a:r>
              <a:rPr lang="en-US" err="1">
                <a:solidFill>
                  <a:schemeClr val="bg1"/>
                </a:solidFill>
                <a:ea typeface="+mn-lt"/>
                <a:cs typeface="+mn-lt"/>
              </a:rPr>
              <a:t>los</a:t>
            </a:r>
            <a:r>
              <a:rPr lang="en-US" dirty="0">
                <a:solidFill>
                  <a:schemeClr val="bg1"/>
                </a:solidFill>
                <a:ea typeface="+mn-lt"/>
                <a:cs typeface="+mn-lt"/>
              </a:rPr>
              <a:t> </a:t>
            </a:r>
            <a:r>
              <a:rPr lang="en-US" err="1">
                <a:solidFill>
                  <a:schemeClr val="bg1"/>
                </a:solidFill>
                <a:ea typeface="+mn-lt"/>
                <a:cs typeface="+mn-lt"/>
              </a:rPr>
              <a:t>conocimientos</a:t>
            </a:r>
            <a:r>
              <a:rPr lang="en-US" dirty="0">
                <a:solidFill>
                  <a:schemeClr val="bg1"/>
                </a:solidFill>
                <a:ea typeface="+mn-lt"/>
                <a:cs typeface="+mn-lt"/>
              </a:rPr>
              <a:t> </a:t>
            </a:r>
            <a:r>
              <a:rPr lang="en-US" err="1">
                <a:solidFill>
                  <a:schemeClr val="bg1"/>
                </a:solidFill>
                <a:ea typeface="+mn-lt"/>
                <a:cs typeface="+mn-lt"/>
              </a:rPr>
              <a:t>adquiridos</a:t>
            </a:r>
            <a:r>
              <a:rPr lang="en-US" dirty="0">
                <a:solidFill>
                  <a:schemeClr val="bg1"/>
                </a:solidFill>
                <a:ea typeface="+mn-lt"/>
                <a:cs typeface="+mn-lt"/>
              </a:rPr>
              <a:t> </a:t>
            </a:r>
            <a:r>
              <a:rPr lang="en-US" err="1">
                <a:solidFill>
                  <a:schemeClr val="bg1"/>
                </a:solidFill>
                <a:ea typeface="+mn-lt"/>
                <a:cs typeface="+mn-lt"/>
              </a:rPr>
              <a:t>durante</a:t>
            </a:r>
            <a:r>
              <a:rPr lang="en-US" dirty="0">
                <a:solidFill>
                  <a:schemeClr val="bg1"/>
                </a:solidFill>
                <a:ea typeface="+mn-lt"/>
                <a:cs typeface="+mn-lt"/>
              </a:rPr>
              <a:t> la </a:t>
            </a:r>
            <a:r>
              <a:rPr lang="en-US" err="1">
                <a:solidFill>
                  <a:schemeClr val="bg1"/>
                </a:solidFill>
                <a:ea typeface="+mn-lt"/>
                <a:cs typeface="+mn-lt"/>
              </a:rPr>
              <a:t>cursada</a:t>
            </a:r>
            <a:r>
              <a:rPr lang="en-US" dirty="0">
                <a:solidFill>
                  <a:schemeClr val="bg1"/>
                </a:solidFill>
                <a:ea typeface="+mn-lt"/>
                <a:cs typeface="+mn-lt"/>
              </a:rPr>
              <a:t> de </a:t>
            </a:r>
            <a:r>
              <a:rPr lang="en-US" err="1">
                <a:solidFill>
                  <a:schemeClr val="bg1"/>
                </a:solidFill>
                <a:ea typeface="+mn-lt"/>
                <a:cs typeface="+mn-lt"/>
              </a:rPr>
              <a:t>Programación</a:t>
            </a:r>
            <a:r>
              <a:rPr lang="en-US" dirty="0">
                <a:solidFill>
                  <a:schemeClr val="bg1"/>
                </a:solidFill>
                <a:ea typeface="+mn-lt"/>
                <a:cs typeface="+mn-lt"/>
              </a:rPr>
              <a:t> I, </a:t>
            </a:r>
            <a:r>
              <a:rPr lang="en-US" err="1">
                <a:solidFill>
                  <a:schemeClr val="bg1"/>
                </a:solidFill>
                <a:ea typeface="+mn-lt"/>
                <a:cs typeface="+mn-lt"/>
              </a:rPr>
              <a:t>aplicando</a:t>
            </a:r>
            <a:r>
              <a:rPr lang="en-US" dirty="0">
                <a:solidFill>
                  <a:schemeClr val="bg1"/>
                </a:solidFill>
                <a:ea typeface="+mn-lt"/>
                <a:cs typeface="+mn-lt"/>
              </a:rPr>
              <a:t> </a:t>
            </a:r>
            <a:r>
              <a:rPr lang="en-US" err="1">
                <a:solidFill>
                  <a:schemeClr val="bg1"/>
                </a:solidFill>
                <a:ea typeface="+mn-lt"/>
                <a:cs typeface="+mn-lt"/>
              </a:rPr>
              <a:t>herramientas</a:t>
            </a:r>
            <a:r>
              <a:rPr lang="en-US" dirty="0">
                <a:solidFill>
                  <a:schemeClr val="bg1"/>
                </a:solidFill>
                <a:ea typeface="+mn-lt"/>
                <a:cs typeface="+mn-lt"/>
              </a:rPr>
              <a:t> </a:t>
            </a:r>
            <a:r>
              <a:rPr lang="en-US" err="1">
                <a:solidFill>
                  <a:schemeClr val="bg1"/>
                </a:solidFill>
                <a:ea typeface="+mn-lt"/>
                <a:cs typeface="+mn-lt"/>
              </a:rPr>
              <a:t>básicas</a:t>
            </a:r>
            <a:r>
              <a:rPr lang="en-US" dirty="0">
                <a:solidFill>
                  <a:schemeClr val="bg1"/>
                </a:solidFill>
                <a:ea typeface="+mn-lt"/>
                <a:cs typeface="+mn-lt"/>
              </a:rPr>
              <a:t> </a:t>
            </a:r>
            <a:r>
              <a:rPr lang="en-US" err="1">
                <a:solidFill>
                  <a:schemeClr val="bg1"/>
                </a:solidFill>
                <a:ea typeface="+mn-lt"/>
                <a:cs typeface="+mn-lt"/>
              </a:rPr>
              <a:t>como</a:t>
            </a:r>
            <a:r>
              <a:rPr lang="en-US" dirty="0">
                <a:solidFill>
                  <a:schemeClr val="bg1"/>
                </a:solidFill>
                <a:ea typeface="+mn-lt"/>
                <a:cs typeface="+mn-lt"/>
              </a:rPr>
              <a:t> </a:t>
            </a:r>
            <a:r>
              <a:rPr lang="en-US" err="1">
                <a:solidFill>
                  <a:schemeClr val="bg1"/>
                </a:solidFill>
                <a:ea typeface="+mn-lt"/>
                <a:cs typeface="+mn-lt"/>
              </a:rPr>
              <a:t>listas</a:t>
            </a:r>
            <a:r>
              <a:rPr lang="en-US" dirty="0">
                <a:solidFill>
                  <a:schemeClr val="bg1"/>
                </a:solidFill>
                <a:ea typeface="+mn-lt"/>
                <a:cs typeface="+mn-lt"/>
              </a:rPr>
              <a:t>, </a:t>
            </a:r>
            <a:r>
              <a:rPr lang="en-US" err="1">
                <a:solidFill>
                  <a:schemeClr val="bg1"/>
                </a:solidFill>
                <a:ea typeface="+mn-lt"/>
                <a:cs typeface="+mn-lt"/>
              </a:rPr>
              <a:t>funciones</a:t>
            </a:r>
            <a:r>
              <a:rPr lang="en-US" dirty="0">
                <a:solidFill>
                  <a:schemeClr val="bg1"/>
                </a:solidFill>
                <a:ea typeface="+mn-lt"/>
                <a:cs typeface="+mn-lt"/>
              </a:rPr>
              <a:t> y </a:t>
            </a:r>
            <a:r>
              <a:rPr lang="en-US" err="1">
                <a:solidFill>
                  <a:schemeClr val="bg1"/>
                </a:solidFill>
                <a:ea typeface="+mn-lt"/>
                <a:cs typeface="+mn-lt"/>
              </a:rPr>
              <a:t>estructuras</a:t>
            </a:r>
            <a:r>
              <a:rPr lang="en-US" dirty="0">
                <a:solidFill>
                  <a:schemeClr val="bg1"/>
                </a:solidFill>
                <a:ea typeface="+mn-lt"/>
                <a:cs typeface="+mn-lt"/>
              </a:rPr>
              <a:t> </a:t>
            </a:r>
            <a:r>
              <a:rPr lang="en-US" err="1">
                <a:solidFill>
                  <a:schemeClr val="bg1"/>
                </a:solidFill>
                <a:ea typeface="+mn-lt"/>
                <a:cs typeface="+mn-lt"/>
              </a:rPr>
              <a:t>condicionales</a:t>
            </a:r>
            <a:r>
              <a:rPr lang="en-US" dirty="0">
                <a:solidFill>
                  <a:schemeClr val="bg1"/>
                </a:solidFill>
                <a:ea typeface="+mn-lt"/>
                <a:cs typeface="+mn-lt"/>
              </a:rPr>
              <a:t> </a:t>
            </a:r>
            <a:r>
              <a:rPr lang="en-US" err="1">
                <a:solidFill>
                  <a:schemeClr val="bg1"/>
                </a:solidFill>
                <a:ea typeface="+mn-lt"/>
                <a:cs typeface="+mn-lt"/>
              </a:rPr>
              <a:t>en</a:t>
            </a:r>
            <a:r>
              <a:rPr lang="en-US" dirty="0">
                <a:solidFill>
                  <a:schemeClr val="bg1"/>
                </a:solidFill>
                <a:ea typeface="+mn-lt"/>
                <a:cs typeface="+mn-lt"/>
              </a:rPr>
              <a:t> la </a:t>
            </a:r>
            <a:r>
              <a:rPr lang="en-US" err="1">
                <a:solidFill>
                  <a:schemeClr val="bg1"/>
                </a:solidFill>
                <a:ea typeface="+mn-lt"/>
                <a:cs typeface="+mn-lt"/>
              </a:rPr>
              <a:t>resolución</a:t>
            </a:r>
            <a:r>
              <a:rPr lang="en-US" dirty="0">
                <a:solidFill>
                  <a:schemeClr val="bg1"/>
                </a:solidFill>
                <a:ea typeface="+mn-lt"/>
                <a:cs typeface="+mn-lt"/>
              </a:rPr>
              <a:t> de un </a:t>
            </a:r>
            <a:r>
              <a:rPr lang="en-US" err="1">
                <a:solidFill>
                  <a:schemeClr val="bg1"/>
                </a:solidFill>
                <a:ea typeface="+mn-lt"/>
                <a:cs typeface="+mn-lt"/>
              </a:rPr>
              <a:t>problema</a:t>
            </a:r>
            <a:r>
              <a:rPr lang="en-US" dirty="0">
                <a:solidFill>
                  <a:schemeClr val="bg1"/>
                </a:solidFill>
                <a:ea typeface="+mn-lt"/>
                <a:cs typeface="+mn-lt"/>
              </a:rPr>
              <a:t> </a:t>
            </a:r>
            <a:r>
              <a:rPr lang="en-US" err="1">
                <a:solidFill>
                  <a:schemeClr val="bg1"/>
                </a:solidFill>
                <a:ea typeface="+mn-lt"/>
                <a:cs typeface="+mn-lt"/>
              </a:rPr>
              <a:t>práctico</a:t>
            </a:r>
            <a:r>
              <a:rPr lang="en-US" dirty="0">
                <a:solidFill>
                  <a:schemeClr val="bg1"/>
                </a:solidFill>
                <a:ea typeface="+mn-lt"/>
                <a:cs typeface="+mn-lt"/>
              </a:rPr>
              <a:t>.</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A0901-181C-7DCD-C8A5-3F56EE34C3D4}"/>
              </a:ext>
            </a:extLst>
          </p:cNvPr>
          <p:cNvSpPr>
            <a:spLocks noGrp="1"/>
          </p:cNvSpPr>
          <p:nvPr>
            <p:ph type="title"/>
          </p:nvPr>
        </p:nvSpPr>
        <p:spPr>
          <a:xfrm>
            <a:off x="840699" y="687480"/>
            <a:ext cx="5605629" cy="994172"/>
          </a:xfrm>
        </p:spPr>
        <p:txBody>
          <a:bodyPr>
            <a:normAutofit/>
          </a:bodyPr>
          <a:lstStyle/>
          <a:p>
            <a:pPr>
              <a:lnSpc>
                <a:spcPct val="90000"/>
              </a:lnSpc>
            </a:pPr>
            <a:r>
              <a:rPr lang="en-US" sz="3000">
                <a:ea typeface="Calibri"/>
                <a:cs typeface="Calibri"/>
              </a:rPr>
              <a:t>2.1 Algoritmos de Ordenamiento - </a:t>
            </a:r>
          </a:p>
        </p:txBody>
      </p:sp>
      <p:sp>
        <p:nvSpPr>
          <p:cNvPr id="3" name="Content Placeholder 2">
            <a:extLst>
              <a:ext uri="{FF2B5EF4-FFF2-40B4-BE49-F238E27FC236}">
                <a16:creationId xmlns:a16="http://schemas.microsoft.com/office/drawing/2014/main" id="{41EBE66E-3CD3-B2BE-0372-445CCF59FBB8}"/>
              </a:ext>
            </a:extLst>
          </p:cNvPr>
          <p:cNvSpPr>
            <a:spLocks noGrp="1"/>
          </p:cNvSpPr>
          <p:nvPr>
            <p:ph idx="1"/>
          </p:nvPr>
        </p:nvSpPr>
        <p:spPr>
          <a:xfrm>
            <a:off x="852321" y="2227943"/>
            <a:ext cx="5033221" cy="3788227"/>
          </a:xfrm>
        </p:spPr>
        <p:txBody>
          <a:bodyPr vert="horz" lIns="91440" tIns="45720" rIns="91440" bIns="45720" rtlCol="0" anchor="ctr">
            <a:normAutofit/>
          </a:bodyPr>
          <a:lstStyle/>
          <a:p>
            <a:pPr marL="0" indent="0">
              <a:buNone/>
            </a:pPr>
            <a:r>
              <a:rPr lang="en-US" sz="2100">
                <a:ea typeface="+mn-lt"/>
                <a:cs typeface="+mn-lt"/>
              </a:rPr>
              <a:t>Un algoritmo de ordenamiento organiza un conjunto de datos (por lo general una lista o un arreglo) en un orden específico, ya sea ascendente o descendente. La eficiencia de un algoritmo se mide principalmente por su complejidad temporal, es decir, el tiempo que tarda en ejecutarse según la cantidad de dato</a:t>
            </a:r>
            <a:endParaRPr lang="en-US" sz="2100">
              <a:ea typeface="Calibri"/>
              <a:cs typeface="Calibri"/>
            </a:endParaRPr>
          </a:p>
        </p:txBody>
      </p:sp>
      <p:sp>
        <p:nvSpPr>
          <p:cNvPr id="46" name="Rectangle 4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Oval 4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Tabla">
            <a:extLst>
              <a:ext uri="{FF2B5EF4-FFF2-40B4-BE49-F238E27FC236}">
                <a16:creationId xmlns:a16="http://schemas.microsoft.com/office/drawing/2014/main" id="{A6E66471-7055-537C-8818-D3152B30E6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66419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lnSpc>
                <a:spcPct val="90000"/>
              </a:lnSpc>
            </a:pPr>
            <a:r>
              <a:rPr lang="en-US" sz="2700" dirty="0">
                <a:solidFill>
                  <a:srgbClr val="FFFFFF"/>
                </a:solidFill>
              </a:rPr>
              <a:t>2.1 </a:t>
            </a:r>
            <a:r>
              <a:rPr lang="en-US" sz="2700" dirty="0" err="1">
                <a:solidFill>
                  <a:srgbClr val="FFFFFF"/>
                </a:solidFill>
              </a:rPr>
              <a:t>Algoritmos</a:t>
            </a:r>
            <a:r>
              <a:rPr lang="en-US" sz="2700" dirty="0">
                <a:solidFill>
                  <a:srgbClr val="FFFFFF"/>
                </a:solidFill>
              </a:rPr>
              <a:t> de </a:t>
            </a:r>
            <a:r>
              <a:rPr lang="en-US" sz="2700" dirty="0" err="1">
                <a:solidFill>
                  <a:srgbClr val="FFFFFF"/>
                </a:solidFill>
              </a:rPr>
              <a:t>Ordenamiento</a:t>
            </a:r>
            <a:r>
              <a:rPr lang="en-US" sz="2700" dirty="0">
                <a:solidFill>
                  <a:srgbClr val="FFFFFF"/>
                </a:solidFill>
              </a:rPr>
              <a:t> - Bubble Sort</a:t>
            </a:r>
          </a:p>
        </p:txBody>
      </p:sp>
      <p:graphicFrame>
        <p:nvGraphicFramePr>
          <p:cNvPr id="5" name="Content Placeholder 2">
            <a:extLst>
              <a:ext uri="{FF2B5EF4-FFF2-40B4-BE49-F238E27FC236}">
                <a16:creationId xmlns:a16="http://schemas.microsoft.com/office/drawing/2014/main" id="{17FD7405-9F43-D0C5-115C-D395950CFECE}"/>
              </a:ext>
            </a:extLst>
          </p:cNvPr>
          <p:cNvGraphicFramePr>
            <a:graphicFrameLocks noGrp="1"/>
          </p:cNvGraphicFramePr>
          <p:nvPr>
            <p:ph idx="1"/>
            <p:extLst>
              <p:ext uri="{D42A27DB-BD31-4B8C-83A1-F6EECF244321}">
                <p14:modId xmlns:p14="http://schemas.microsoft.com/office/powerpoint/2010/main" val="619379386"/>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9126A69-34E5-6B61-91DD-828F57494D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A4A5ED-C21A-0B23-8EBE-0D29DE253303}"/>
              </a:ext>
            </a:extLst>
          </p:cNvPr>
          <p:cNvSpPr>
            <a:spLocks noGrp="1"/>
          </p:cNvSpPr>
          <p:nvPr>
            <p:ph type="title"/>
          </p:nvPr>
        </p:nvSpPr>
        <p:spPr>
          <a:xfrm>
            <a:off x="840699" y="687480"/>
            <a:ext cx="5605629" cy="994172"/>
          </a:xfrm>
        </p:spPr>
        <p:txBody>
          <a:bodyPr>
            <a:normAutofit/>
          </a:bodyPr>
          <a:lstStyle/>
          <a:p>
            <a:pPr>
              <a:lnSpc>
                <a:spcPct val="90000"/>
              </a:lnSpc>
            </a:pPr>
            <a:r>
              <a:rPr lang="en-US" sz="3000">
                <a:ea typeface="Calibri"/>
                <a:cs typeface="Calibri"/>
              </a:rPr>
              <a:t>2.2 Algoritmos de Búsqueda - Búsqueda Binaria</a:t>
            </a:r>
            <a:endParaRPr lang="en-US" sz="3000"/>
          </a:p>
        </p:txBody>
      </p:sp>
      <p:sp>
        <p:nvSpPr>
          <p:cNvPr id="3" name="Content Placeholder 2">
            <a:extLst>
              <a:ext uri="{FF2B5EF4-FFF2-40B4-BE49-F238E27FC236}">
                <a16:creationId xmlns:a16="http://schemas.microsoft.com/office/drawing/2014/main" id="{A118037B-579C-7012-B8A1-72E1C8C1F47D}"/>
              </a:ext>
            </a:extLst>
          </p:cNvPr>
          <p:cNvSpPr>
            <a:spLocks noGrp="1"/>
          </p:cNvSpPr>
          <p:nvPr>
            <p:ph idx="1"/>
          </p:nvPr>
        </p:nvSpPr>
        <p:spPr>
          <a:xfrm>
            <a:off x="852321" y="2227943"/>
            <a:ext cx="5033221" cy="3788227"/>
          </a:xfrm>
        </p:spPr>
        <p:txBody>
          <a:bodyPr vert="horz" lIns="91440" tIns="45720" rIns="91440" bIns="45720" rtlCol="0" anchor="ctr">
            <a:normAutofit/>
          </a:bodyPr>
          <a:lstStyle/>
          <a:p>
            <a:pPr marL="0" indent="0">
              <a:buNone/>
            </a:pPr>
            <a:r>
              <a:rPr lang="en-US" sz="2100">
                <a:ea typeface="+mn-lt"/>
                <a:cs typeface="+mn-lt"/>
              </a:rPr>
              <a:t>Un algoritmo de búsqueda localiza la posición de un elemento dentro de una estructura de datos. Entre los algoritmos más utilizados se encuentra la Búsqueda Binaria, que mejora considerablemente el tiempo de búsqueda en comparación con una búsqueda lineal, pero requiere que los datos estén previamente ordenados.</a:t>
            </a:r>
            <a:endParaRPr lang="en-US" sz="2100"/>
          </a:p>
        </p:txBody>
      </p:sp>
      <p:sp>
        <p:nvSpPr>
          <p:cNvPr id="43" name="Rectangle 4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Oval 4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Tabla">
            <a:extLst>
              <a:ext uri="{FF2B5EF4-FFF2-40B4-BE49-F238E27FC236}">
                <a16:creationId xmlns:a16="http://schemas.microsoft.com/office/drawing/2014/main" id="{ED37483C-6F58-49E7-60FC-1D771113D6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406141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119C9B-A914-55A0-6B95-F68ED5846B0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268680-402B-8689-8BD2-B65D34A0C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08E563A-C81B-A93D-DA10-F5893AA7D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BCB9609-7F9E-33D7-1A05-F23B93A1A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3AAF749-3535-3C25-9DC4-A6A6C6BFE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F4BDD96-F07B-79D8-8642-B15786D0B9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307543A2-957D-F3C2-26D0-EDF3B2DAC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E140E9-18FC-33CB-B3C2-60C36D7A2CE7}"/>
              </a:ext>
            </a:extLst>
          </p:cNvPr>
          <p:cNvSpPr>
            <a:spLocks noGrp="1"/>
          </p:cNvSpPr>
          <p:nvPr>
            <p:ph type="title"/>
          </p:nvPr>
        </p:nvSpPr>
        <p:spPr>
          <a:xfrm>
            <a:off x="439858" y="1683756"/>
            <a:ext cx="2336449" cy="2396359"/>
          </a:xfrm>
        </p:spPr>
        <p:txBody>
          <a:bodyPr anchor="b">
            <a:normAutofit/>
          </a:bodyPr>
          <a:lstStyle/>
          <a:p>
            <a:pPr algn="r">
              <a:lnSpc>
                <a:spcPct val="90000"/>
              </a:lnSpc>
            </a:pPr>
            <a:r>
              <a:rPr lang="en-US" sz="2700" dirty="0">
                <a:solidFill>
                  <a:srgbClr val="FFFFFF"/>
                </a:solidFill>
              </a:rPr>
              <a:t>2.1 </a:t>
            </a:r>
            <a:r>
              <a:rPr lang="en-US" sz="2700" dirty="0" err="1">
                <a:solidFill>
                  <a:srgbClr val="FFFFFF"/>
                </a:solidFill>
              </a:rPr>
              <a:t>Algoritmos</a:t>
            </a:r>
            <a:r>
              <a:rPr lang="en-US" sz="2700" dirty="0">
                <a:solidFill>
                  <a:srgbClr val="FFFFFF"/>
                </a:solidFill>
              </a:rPr>
              <a:t> de </a:t>
            </a:r>
            <a:br>
              <a:rPr lang="en-US" sz="2700" dirty="0">
                <a:solidFill>
                  <a:srgbClr val="FFFFFF"/>
                </a:solidFill>
              </a:rPr>
            </a:br>
            <a:r>
              <a:rPr lang="en-US" sz="2700" dirty="0" err="1">
                <a:solidFill>
                  <a:srgbClr val="FFFFFF"/>
                </a:solidFill>
                <a:ea typeface="Calibri"/>
                <a:cs typeface="Calibri"/>
              </a:rPr>
              <a:t>Busqueda</a:t>
            </a:r>
            <a:r>
              <a:rPr lang="en-US" sz="2700" dirty="0">
                <a:solidFill>
                  <a:srgbClr val="FFFFFF"/>
                </a:solidFill>
                <a:ea typeface="Calibri"/>
                <a:cs typeface="Calibri"/>
              </a:rPr>
              <a:t> </a:t>
            </a:r>
            <a:r>
              <a:rPr lang="en-US" sz="2700" dirty="0" err="1">
                <a:solidFill>
                  <a:srgbClr val="FFFFFF"/>
                </a:solidFill>
                <a:ea typeface="Calibri"/>
                <a:cs typeface="Calibri"/>
              </a:rPr>
              <a:t>Binaria</a:t>
            </a:r>
          </a:p>
        </p:txBody>
      </p:sp>
      <p:graphicFrame>
        <p:nvGraphicFramePr>
          <p:cNvPr id="5" name="Content Placeholder 2">
            <a:extLst>
              <a:ext uri="{FF2B5EF4-FFF2-40B4-BE49-F238E27FC236}">
                <a16:creationId xmlns:a16="http://schemas.microsoft.com/office/drawing/2014/main" id="{F64DCF21-C90A-6A31-5B96-46B364DDD89B}"/>
              </a:ext>
            </a:extLst>
          </p:cNvPr>
          <p:cNvGraphicFramePr>
            <a:graphicFrameLocks noGrp="1"/>
          </p:cNvGraphicFramePr>
          <p:nvPr>
            <p:ph idx="1"/>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2086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2.3 Aplicaciones prácticas</a:t>
            </a:r>
          </a:p>
        </p:txBody>
      </p:sp>
      <p:graphicFrame>
        <p:nvGraphicFramePr>
          <p:cNvPr id="5" name="Content Placeholder 2">
            <a:extLst>
              <a:ext uri="{FF2B5EF4-FFF2-40B4-BE49-F238E27FC236}">
                <a16:creationId xmlns:a16="http://schemas.microsoft.com/office/drawing/2014/main" id="{6C1C67B1-9619-4571-ED2A-5E7F1AEA5887}"/>
              </a:ext>
            </a:extLst>
          </p:cNvPr>
          <p:cNvGraphicFramePr>
            <a:graphicFrameLocks noGrp="1"/>
          </p:cNvGraphicFramePr>
          <p:nvPr>
            <p:ph idx="1"/>
            <p:extLst>
              <p:ext uri="{D42A27DB-BD31-4B8C-83A1-F6EECF244321}">
                <p14:modId xmlns:p14="http://schemas.microsoft.com/office/powerpoint/2010/main" val="2535064222"/>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F9A263-3739-0289-9DDF-E8004343A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A820A4-821E-3221-B735-9414F8F5BBF6}"/>
              </a:ext>
            </a:extLst>
          </p:cNvPr>
          <p:cNvSpPr>
            <a:spLocks noGrp="1"/>
          </p:cNvSpPr>
          <p:nvPr>
            <p:ph type="title"/>
          </p:nvPr>
        </p:nvSpPr>
        <p:spPr>
          <a:xfrm>
            <a:off x="840699" y="687480"/>
            <a:ext cx="5605629" cy="994172"/>
          </a:xfrm>
        </p:spPr>
        <p:txBody>
          <a:bodyPr>
            <a:normAutofit/>
          </a:bodyPr>
          <a:lstStyle/>
          <a:p>
            <a:pPr>
              <a:lnSpc>
                <a:spcPct val="90000"/>
              </a:lnSpc>
            </a:pPr>
            <a:r>
              <a:rPr lang="en-US" sz="3000" dirty="0">
                <a:ea typeface="Calibri"/>
                <a:cs typeface="Calibri"/>
              </a:rPr>
              <a:t>2.2 </a:t>
            </a:r>
            <a:r>
              <a:rPr lang="en-US" sz="3000" dirty="0" err="1">
                <a:ea typeface="Calibri"/>
                <a:cs typeface="Calibri"/>
              </a:rPr>
              <a:t>Algoritmos</a:t>
            </a:r>
            <a:r>
              <a:rPr lang="en-US" sz="3000" dirty="0">
                <a:ea typeface="Calibri"/>
                <a:cs typeface="Calibri"/>
              </a:rPr>
              <a:t> de </a:t>
            </a:r>
            <a:r>
              <a:rPr lang="en-US" sz="3000" dirty="0" err="1">
                <a:ea typeface="Calibri"/>
                <a:cs typeface="Calibri"/>
              </a:rPr>
              <a:t>Búsqueda</a:t>
            </a:r>
            <a:r>
              <a:rPr lang="en-US" sz="3000" dirty="0">
                <a:ea typeface="Calibri"/>
                <a:cs typeface="Calibri"/>
              </a:rPr>
              <a:t> - </a:t>
            </a:r>
            <a:r>
              <a:rPr lang="en-US" sz="3000" dirty="0" err="1">
                <a:ea typeface="Calibri"/>
                <a:cs typeface="Calibri"/>
              </a:rPr>
              <a:t>Búsqueda</a:t>
            </a:r>
            <a:r>
              <a:rPr lang="en-US" sz="3000" dirty="0">
                <a:ea typeface="Calibri"/>
                <a:cs typeface="Calibri"/>
              </a:rPr>
              <a:t> Lineal</a:t>
            </a:r>
            <a:endParaRPr lang="en-US" sz="3000" dirty="0"/>
          </a:p>
        </p:txBody>
      </p:sp>
      <p:sp>
        <p:nvSpPr>
          <p:cNvPr id="3" name="Content Placeholder 2">
            <a:extLst>
              <a:ext uri="{FF2B5EF4-FFF2-40B4-BE49-F238E27FC236}">
                <a16:creationId xmlns:a16="http://schemas.microsoft.com/office/drawing/2014/main" id="{F315AF75-B8AE-AECC-7F89-01CD5E832469}"/>
              </a:ext>
            </a:extLst>
          </p:cNvPr>
          <p:cNvSpPr>
            <a:spLocks noGrp="1"/>
          </p:cNvSpPr>
          <p:nvPr>
            <p:ph idx="1"/>
          </p:nvPr>
        </p:nvSpPr>
        <p:spPr>
          <a:xfrm>
            <a:off x="842875" y="2227943"/>
            <a:ext cx="5042667" cy="2626335"/>
          </a:xfrm>
        </p:spPr>
        <p:txBody>
          <a:bodyPr vert="horz" lIns="91440" tIns="45720" rIns="91440" bIns="45720" rtlCol="0" anchor="ctr">
            <a:normAutofit/>
          </a:bodyPr>
          <a:lstStyle/>
          <a:p>
            <a:pPr marL="0" indent="0">
              <a:buNone/>
            </a:pPr>
            <a:r>
              <a:rPr lang="es-AR" sz="2000" dirty="0">
                <a:ea typeface="+mn-lt"/>
                <a:cs typeface="+mn-lt"/>
              </a:rPr>
              <a:t>La búsqueda lineal, también llamada búsqueda secuencial, es el algoritmo más simple para localizar un elemento en una lista. Consiste en recorrer uno a uno todos los elementos del conjunto hasta encontrar el valor buscado o llegar al final.</a:t>
            </a:r>
            <a:endParaRPr lang="en-US" sz="2000">
              <a:ea typeface="Calibri"/>
              <a:cs typeface="Calibri"/>
            </a:endParaRPr>
          </a:p>
        </p:txBody>
      </p:sp>
      <p:sp>
        <p:nvSpPr>
          <p:cNvPr id="43" name="Rectangle 42">
            <a:extLst>
              <a:ext uri="{FF2B5EF4-FFF2-40B4-BE49-F238E27FC236}">
                <a16:creationId xmlns:a16="http://schemas.microsoft.com/office/drawing/2014/main" id="{272F3F36-2CB9-1D28-6394-F7951AC8E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Oval 43">
            <a:extLst>
              <a:ext uri="{FF2B5EF4-FFF2-40B4-BE49-F238E27FC236}">
                <a16:creationId xmlns:a16="http://schemas.microsoft.com/office/drawing/2014/main" id="{2DE9ACF7-49DD-C151-6EBB-4ED62D076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Tabla">
            <a:extLst>
              <a:ext uri="{FF2B5EF4-FFF2-40B4-BE49-F238E27FC236}">
                <a16:creationId xmlns:a16="http://schemas.microsoft.com/office/drawing/2014/main" id="{BFFE2D4C-3199-A9EA-7111-A22683233A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55826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6C9382-50C9-BC72-0827-C46D4225BC68}"/>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A0D296-405F-3103-96EF-699C4AA48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D43C8F-E5A0-DDDA-1C0B-364A99E2E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89E8346-2FE8-EF91-FFEB-D29FA71A3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9DC1501-C6FE-E149-3E99-2193750AB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2EBC8F0E-9908-3170-786C-B1E39ED40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C3ACD1C9-4F7B-595C-BAC8-41FA97C0F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08C5D6-134C-D9AC-1938-E76FB308F2F3}"/>
              </a:ext>
            </a:extLst>
          </p:cNvPr>
          <p:cNvSpPr>
            <a:spLocks noGrp="1"/>
          </p:cNvSpPr>
          <p:nvPr>
            <p:ph type="title"/>
          </p:nvPr>
        </p:nvSpPr>
        <p:spPr>
          <a:xfrm>
            <a:off x="439858" y="1683756"/>
            <a:ext cx="2336449" cy="2396359"/>
          </a:xfrm>
        </p:spPr>
        <p:txBody>
          <a:bodyPr anchor="b">
            <a:normAutofit/>
          </a:bodyPr>
          <a:lstStyle/>
          <a:p>
            <a:pPr algn="just">
              <a:lnSpc>
                <a:spcPct val="90000"/>
              </a:lnSpc>
            </a:pPr>
            <a:r>
              <a:rPr lang="en-US" sz="2700" dirty="0">
                <a:solidFill>
                  <a:srgbClr val="FFFFFF"/>
                </a:solidFill>
              </a:rPr>
              <a:t>2.1 </a:t>
            </a:r>
            <a:r>
              <a:rPr lang="en-US" sz="2700" dirty="0" err="1">
                <a:solidFill>
                  <a:srgbClr val="FFFFFF"/>
                </a:solidFill>
              </a:rPr>
              <a:t>Algoritmos</a:t>
            </a:r>
            <a:r>
              <a:rPr lang="en-US" sz="2700" dirty="0">
                <a:solidFill>
                  <a:srgbClr val="FFFFFF"/>
                </a:solidFill>
              </a:rPr>
              <a:t> de </a:t>
            </a:r>
            <a:br>
              <a:rPr lang="en-US" sz="2700" dirty="0">
                <a:solidFill>
                  <a:srgbClr val="FFFFFF"/>
                </a:solidFill>
              </a:rPr>
            </a:br>
            <a:r>
              <a:rPr lang="en-US" sz="2700" dirty="0" err="1">
                <a:solidFill>
                  <a:srgbClr val="FFFFFF"/>
                </a:solidFill>
                <a:ea typeface="Calibri"/>
                <a:cs typeface="Calibri"/>
              </a:rPr>
              <a:t>Busqueda</a:t>
            </a:r>
            <a:r>
              <a:rPr lang="en-US" sz="2700" dirty="0">
                <a:solidFill>
                  <a:srgbClr val="FFFFFF"/>
                </a:solidFill>
                <a:ea typeface="Calibri"/>
                <a:cs typeface="Calibri"/>
              </a:rPr>
              <a:t> Lineal</a:t>
            </a:r>
          </a:p>
        </p:txBody>
      </p:sp>
      <p:graphicFrame>
        <p:nvGraphicFramePr>
          <p:cNvPr id="5" name="Content Placeholder 2">
            <a:extLst>
              <a:ext uri="{FF2B5EF4-FFF2-40B4-BE49-F238E27FC236}">
                <a16:creationId xmlns:a16="http://schemas.microsoft.com/office/drawing/2014/main" id="{6DB4514C-6A49-6C93-2950-516F4DFF30EB}"/>
              </a:ext>
            </a:extLst>
          </p:cNvPr>
          <p:cNvGraphicFramePr>
            <a:graphicFrameLocks noGrp="1"/>
          </p:cNvGraphicFramePr>
          <p:nvPr>
            <p:ph idx="1"/>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4136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On-screen Show (4:3)</PresentationFormat>
  <Paragraphs>0</Paragraphs>
  <Slides>16</Slides>
  <Notes>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Trabajo Integrador. Algoritmos de Búsqueda y Ordenamiento en Python</vt:lpstr>
      <vt:lpstr>1. Introducción</vt:lpstr>
      <vt:lpstr>2.1 Algoritmos de Ordenamiento - </vt:lpstr>
      <vt:lpstr>2.1 Algoritmos de Ordenamiento - Bubble Sort</vt:lpstr>
      <vt:lpstr>2.2 Algoritmos de Búsqueda - Búsqueda Binaria</vt:lpstr>
      <vt:lpstr>2.1 Algoritmos de  Busqueda Binaria</vt:lpstr>
      <vt:lpstr>2.3 Aplicaciones prácticas</vt:lpstr>
      <vt:lpstr>2.2 Algoritmos de Búsqueda - Búsqueda Lineal</vt:lpstr>
      <vt:lpstr>2.1 Algoritmos de  Busqueda Lineal</vt:lpstr>
      <vt:lpstr>3. Caso Práctico</vt:lpstr>
      <vt:lpstr>El programa presenta las siguientes funcionalidades:</vt:lpstr>
      <vt:lpstr>El desarrollo se estructura de la siguiente manera:</vt:lpstr>
      <vt:lpstr>AQUÍ VA EL VIDEO DEL CODIGO EN FUNCIONAMIENTO</vt:lpstr>
      <vt:lpstr>4. Metodología Utilizada</vt:lpstr>
      <vt:lpstr>5. Resultados Obtenidos</vt:lpstr>
      <vt:lpstr>6. Conclusiones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158</cp:revision>
  <dcterms:created xsi:type="dcterms:W3CDTF">2013-01-27T09:14:16Z</dcterms:created>
  <dcterms:modified xsi:type="dcterms:W3CDTF">2025-06-10T01:31:39Z</dcterms:modified>
  <cp:category/>
</cp:coreProperties>
</file>