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5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F2FA8-C3D7-4C33-B92D-C339E173700F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8E46-CC3E-41A7-85AA-6F33F7922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44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18E46-CC3E-41A7-85AA-6F33F79222F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59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Component</a:t>
            </a:r>
            <a:r>
              <a:rPr lang="es-ES" dirty="0"/>
              <a:t>: Puede ser una clase abstracta o una interfaz. Sirve para definir a que objetos se les puede añadir nueva funcionalidad.</a:t>
            </a:r>
          </a:p>
          <a:p>
            <a:r>
              <a:rPr lang="es-ES" dirty="0" err="1"/>
              <a:t>ConcreteComponent</a:t>
            </a:r>
            <a:r>
              <a:rPr lang="es-ES" dirty="0"/>
              <a:t>: Define el objeto al que se le van a añadir nuevas funcionalidades.</a:t>
            </a:r>
          </a:p>
          <a:p>
            <a:r>
              <a:rPr lang="es-ES" dirty="0" err="1"/>
              <a:t>Decorator</a:t>
            </a:r>
            <a:r>
              <a:rPr lang="es-ES" dirty="0"/>
              <a:t>: Mantiene una referencia al objeto que va a decorar, así como también hereda de la interfaz del objeto, así poder mantener la funcionalidad del objeto del que se compone.</a:t>
            </a:r>
          </a:p>
          <a:p>
            <a:r>
              <a:rPr lang="es-ES" dirty="0" err="1"/>
              <a:t>ConcreteDecorator</a:t>
            </a:r>
            <a:r>
              <a:rPr lang="es-ES" dirty="0"/>
              <a:t> A y B: Son los decoradores que añaden nueva funcionalidad al componente.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18E46-CC3E-41A7-85AA-6F33F79222F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74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Ventajas:</a:t>
            </a:r>
          </a:p>
          <a:p>
            <a:r>
              <a:rPr lang="es-ES" dirty="0"/>
              <a:t>- Mayor flexibilidad que aplicar únicamente herencia, ya que utilizando solo herencia la funcionalidad seria estática.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18E46-CC3E-41A7-85AA-6F33F79222F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69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2CE915E-92C0-4BFE-AB8B-19F0EF6B2DDD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C0C436C-EA1F-46B4-BD33-4979E4CA6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2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915E-92C0-4BFE-AB8B-19F0EF6B2DDD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36C-EA1F-46B4-BD33-4979E4CA6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23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915E-92C0-4BFE-AB8B-19F0EF6B2DDD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36C-EA1F-46B4-BD33-4979E4CA6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24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915E-92C0-4BFE-AB8B-19F0EF6B2DDD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36C-EA1F-46B4-BD33-4979E4CA6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30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915E-92C0-4BFE-AB8B-19F0EF6B2DDD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36C-EA1F-46B4-BD33-4979E4CA6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76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915E-92C0-4BFE-AB8B-19F0EF6B2DDD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36C-EA1F-46B4-BD33-4979E4CA6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17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915E-92C0-4BFE-AB8B-19F0EF6B2DDD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36C-EA1F-46B4-BD33-4979E4CA6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1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915E-92C0-4BFE-AB8B-19F0EF6B2DDD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36C-EA1F-46B4-BD33-4979E4CA6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8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915E-92C0-4BFE-AB8B-19F0EF6B2DDD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436C-EA1F-46B4-BD33-4979E4CA6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75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915E-92C0-4BFE-AB8B-19F0EF6B2DDD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C0C436C-EA1F-46B4-BD33-4979E4CA6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82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2CE915E-92C0-4BFE-AB8B-19F0EF6B2DDD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C0C436C-EA1F-46B4-BD33-4979E4CA6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93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2CE915E-92C0-4BFE-AB8B-19F0EF6B2DDD}" type="datetimeFigureOut">
              <a:rPr lang="es-ES" smtClean="0"/>
              <a:t>25/04/2022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C0C436C-EA1F-46B4-BD33-4979E4CA69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9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ciscofsl/Decorator-Patter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TourzKDv0I" TargetMode="External"/><Relationship Id="rId2" Type="http://schemas.openxmlformats.org/officeDocument/2006/relationships/hyperlink" Target="https://refactoring.guru/design-patterns/decor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2Q36vqdaRr8" TargetMode="External"/><Relationship Id="rId4" Type="http://schemas.openxmlformats.org/officeDocument/2006/relationships/hyperlink" Target="https://github.com/search?l=C%23&amp;q=decorator&amp;type=Reposito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99E7F-8355-4934-9DA4-741F050F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		PATRON DECORATOR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pic>
        <p:nvPicPr>
          <p:cNvPr id="1026" name="Picture 2" descr="Decorator">
            <a:extLst>
              <a:ext uri="{FF2B5EF4-FFF2-40B4-BE49-F238E27FC236}">
                <a16:creationId xmlns:a16="http://schemas.microsoft.com/office/drawing/2014/main" id="{79946D26-34AA-4802-A3C6-1666B329B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552" y="1813243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9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0FE01-2B4D-4A2E-B255-ED1D23AF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48" y="69765"/>
            <a:ext cx="10772775" cy="1658198"/>
          </a:xfrm>
        </p:spPr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D01C1-5746-4001-9B5E-8ED50809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819656"/>
            <a:ext cx="10521695" cy="46085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Permite agregar funcionalidad adicional a un objeto en tiempo de ejecución dinámicamente.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Los decoradores emplean herencia y composición.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Proporciona una alternativa flexible a la herencia para extender la funcionalidad.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Permite quitar la funcionalidad añadida.</a:t>
            </a:r>
          </a:p>
        </p:txBody>
      </p:sp>
    </p:spTree>
    <p:extLst>
      <p:ext uri="{BB962C8B-B14F-4D97-AF65-F5344CB8AC3E}">
        <p14:creationId xmlns:p14="http://schemas.microsoft.com/office/powerpoint/2010/main" val="400945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154FE-D8E6-4D14-817D-4D7294D0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658198"/>
          </a:xfrm>
        </p:spPr>
        <p:txBody>
          <a:bodyPr/>
          <a:lstStyle/>
          <a:p>
            <a:r>
              <a:rPr lang="es-ES" dirty="0"/>
              <a:t>Componentes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60CD94-F506-493F-AA18-78C93F0002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64" y="0"/>
            <a:ext cx="8138160" cy="67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odelo 3d Cebolla morada en rodajas - TurboSquid 1523859">
            <a:extLst>
              <a:ext uri="{FF2B5EF4-FFF2-40B4-BE49-F238E27FC236}">
                <a16:creationId xmlns:a16="http://schemas.microsoft.com/office/drawing/2014/main" id="{72BCBDBA-85F9-4C93-ABA1-36858449F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0" r="16671"/>
          <a:stretch/>
        </p:blipFill>
        <p:spPr bwMode="auto">
          <a:xfrm>
            <a:off x="388620" y="1308379"/>
            <a:ext cx="3163824" cy="26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ET Design Code Tips">
            <a:extLst>
              <a:ext uri="{FF2B5EF4-FFF2-40B4-BE49-F238E27FC236}">
                <a16:creationId xmlns:a16="http://schemas.microsoft.com/office/drawing/2014/main" id="{FFD9388D-F96F-4E4C-B920-D4DCA5C1A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7" y="4117975"/>
            <a:ext cx="4669536" cy="259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B9772-AC1C-43CA-A6A0-3F619C89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" y="993309"/>
            <a:ext cx="10772775" cy="1658198"/>
          </a:xfrm>
        </p:spPr>
        <p:txBody>
          <a:bodyPr/>
          <a:lstStyle/>
          <a:p>
            <a:r>
              <a:rPr lang="es-ES" dirty="0"/>
              <a:t>Ventajas                            Desventajas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11AC1-C88D-44E0-9581-A1FB6CBB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1" y="2002536"/>
            <a:ext cx="3333749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Mayor flexibilidad que aplicar únicamente herencia.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 perder el funcionamiento del objeto “anterior”.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Limita responsabilidades de los componentes.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EDFBB0E-8A5F-4105-9520-DCFECA66C827}"/>
              </a:ext>
            </a:extLst>
          </p:cNvPr>
          <p:cNvSpPr txBox="1">
            <a:spLocks/>
          </p:cNvSpPr>
          <p:nvPr/>
        </p:nvSpPr>
        <p:spPr>
          <a:xfrm>
            <a:off x="6858763" y="2002535"/>
            <a:ext cx="3333749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ES" dirty="0"/>
              <a:t>Puede llegar a crearse muchas clases pequeñas.</a:t>
            </a:r>
          </a:p>
          <a:p>
            <a:pPr>
              <a:buFont typeface="Arial" pitchFamily="34" charset="0"/>
              <a:buChar char="•"/>
            </a:pPr>
            <a:r>
              <a:rPr lang="es-ES" dirty="0"/>
              <a:t>Pueden ocasionar problemas a la hora de identificar los objetos.</a:t>
            </a:r>
          </a:p>
        </p:txBody>
      </p:sp>
    </p:spTree>
    <p:extLst>
      <p:ext uri="{BB962C8B-B14F-4D97-AF65-F5344CB8AC3E}">
        <p14:creationId xmlns:p14="http://schemas.microsoft.com/office/powerpoint/2010/main" val="200044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DC3F1-6C20-474E-A1BA-71FE25F8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-448056"/>
            <a:ext cx="10772775" cy="2605787"/>
          </a:xfrm>
        </p:spPr>
        <p:txBody>
          <a:bodyPr/>
          <a:lstStyle/>
          <a:p>
            <a:r>
              <a:rPr lang="es-ES" dirty="0"/>
              <a:t>Ejemplo en el </a:t>
            </a:r>
            <a:r>
              <a:rPr lang="es-ES" dirty="0" err="1"/>
              <a:t>framework</a:t>
            </a:r>
            <a:r>
              <a:rPr lang="es-ES" dirty="0"/>
              <a:t> de C#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16FF173F-1B0C-43F3-8730-C20788F17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48" y="1892555"/>
            <a:ext cx="5293478" cy="1658198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4FD4472-F11B-4E65-A729-A8C2DF89B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05" y="3843615"/>
            <a:ext cx="8555527" cy="252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5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A06E3-C7E2-43A9-B56C-C04EBA86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D5F53-BBE6-4855-AF98-F0AEA40E6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propone refactorizar un proyecto aplicando el patrón </a:t>
            </a:r>
            <a:r>
              <a:rPr lang="es-ES" dirty="0" err="1"/>
              <a:t>Decorator</a:t>
            </a:r>
            <a:r>
              <a:rPr lang="es-ES" dirty="0"/>
              <a:t> para obtener el precio de los tickets según la edad del comprador. </a:t>
            </a:r>
          </a:p>
          <a:p>
            <a:r>
              <a:rPr lang="es-ES" dirty="0"/>
              <a:t>Para ello, junto con el proyecto a refactorizar, se incluye un test con todos los casos correctos, que no se debe modificar durante la realización del ejercicio.</a:t>
            </a:r>
          </a:p>
          <a:p>
            <a:r>
              <a:rPr lang="es-ES" dirty="0"/>
              <a:t>Tras hacer la refactorización, el test debe de ejecutarse sin ningún fallo.</a:t>
            </a:r>
          </a:p>
          <a:p>
            <a:r>
              <a:rPr lang="es-ES" dirty="0"/>
              <a:t>El proyecto puede encontrarse en un repositorio de GitHub: </a:t>
            </a:r>
            <a:r>
              <a:rPr lang="es-ES" dirty="0">
                <a:hlinkClick r:id="rId2"/>
              </a:rPr>
              <a:t>https://github.com/franciscofsl/Decorator-Pattern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804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97355-6AF4-4521-A203-11BF0480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Bibliografia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DAD64-0989-41D8-9016-ED0D3E04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hlinkClick r:id="rId2"/>
              </a:rPr>
              <a:t>https://refactoring.guru/design-patterns/decorator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https://www.youtube.com/watch?v=tTourzKDv0I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hlinkClick r:id="rId4"/>
              </a:rPr>
              <a:t>https://github.com/search?l=C%23&amp;q=decorator&amp;type=Repositories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>
                <a:hlinkClick r:id="rId5"/>
              </a:rPr>
              <a:t>https://www.youtube.com/watch?v=2Q36vqdaRr8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690741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238</TotalTime>
  <Words>353</Words>
  <Application>Microsoft Office PowerPoint</Application>
  <PresentationFormat>Panorámica</PresentationFormat>
  <Paragraphs>33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Metropolitano</vt:lpstr>
      <vt:lpstr>  PATRON DECORATOR  </vt:lpstr>
      <vt:lpstr>Características</vt:lpstr>
      <vt:lpstr>Componentes</vt:lpstr>
      <vt:lpstr>Ventajas                            Desventajas </vt:lpstr>
      <vt:lpstr>Ejemplo en el framework de C#</vt:lpstr>
      <vt:lpstr>Ejercicio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PATRON DECORATOR  </dc:title>
  <dc:creator>francisco.sierra.luciarte@outlook.com</dc:creator>
  <cp:lastModifiedBy>francisco.sierra.luciarte@outlook.com</cp:lastModifiedBy>
  <cp:revision>11</cp:revision>
  <dcterms:created xsi:type="dcterms:W3CDTF">2022-04-25T14:36:02Z</dcterms:created>
  <dcterms:modified xsi:type="dcterms:W3CDTF">2022-04-25T18:36:11Z</dcterms:modified>
</cp:coreProperties>
</file>