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1" r:id="rId8"/>
    <p:sldId id="277" r:id="rId9"/>
    <p:sldId id="276" r:id="rId10"/>
    <p:sldId id="283" r:id="rId11"/>
    <p:sldId id="286" r:id="rId12"/>
    <p:sldId id="287" r:id="rId13"/>
    <p:sldId id="288" r:id="rId14"/>
    <p:sldId id="289" r:id="rId15"/>
    <p:sldId id="278" r:id="rId16"/>
    <p:sldId id="279" r:id="rId17"/>
    <p:sldId id="280" r:id="rId18"/>
    <p:sldId id="281" r:id="rId19"/>
    <p:sldId id="282" r:id="rId20"/>
    <p:sldId id="285" r:id="rId21"/>
    <p:sldId id="284" r:id="rId22"/>
    <p:sldId id="275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24/01/2023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24/01/2023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41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95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936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502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45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28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17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76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636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02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01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08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93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78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CA0E6ED-F59A-4085-95D8-2F411E5C30DD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1C333B6-8070-486E-8CD3-36258EACCD99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7854652-5AB7-452A-B145-ECBC7DEC5BBC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8073041-D0C9-4DF9-B439-C737B84491AD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0F56FD1-1BFB-4E3C-9F5A-7520D1DE9908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ABA50180-E869-42B9-8A50-AF2135304E43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1D3AE0F-1691-4F4B-8A86-14AB5199DCB5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0613ED6-BFEB-4033-8386-D89306E17237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B0169B8-D5C0-4D8A-9FD1-FBFE09615870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6FDEA51-DC76-4EF3-B961-2CAD3C8CFEA0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1EEB8945-721B-49C6-AE63-0EF796C5C26F}" type="datetime1">
              <a:rPr lang="es-ES" noProof="0" smtClean="0"/>
              <a:t>24/01/2023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 err="1"/>
              <a:t>Asincronia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 I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579F-6867-FD98-EB7D-22791625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838325"/>
            <a:ext cx="3409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 II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269EB39-14F4-6F14-C8DC-8AA0B3DB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2" y="1705022"/>
            <a:ext cx="5161078" cy="748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A73E11-36D6-BA76-3D81-AFBF8B18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74" y="2561364"/>
            <a:ext cx="5565726" cy="3218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F88C6F2-4FA8-7280-1002-832EB15A4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122" y="2561364"/>
            <a:ext cx="6140900" cy="257397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1392FFB-9783-256B-8F5E-B288B37C3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122" y="1706564"/>
            <a:ext cx="5642223" cy="7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7805057" cy="2387600"/>
          </a:xfrm>
        </p:spPr>
        <p:txBody>
          <a:bodyPr rtlCol="0" anchor="ctr"/>
          <a:lstStyle/>
          <a:p>
            <a:pPr algn="ctr" rtl="0"/>
            <a:r>
              <a:rPr lang="es-ES" dirty="0"/>
              <a:t>Malas practicas</a:t>
            </a:r>
          </a:p>
        </p:txBody>
      </p:sp>
    </p:spTree>
    <p:extLst>
      <p:ext uri="{BB962C8B-B14F-4D97-AF65-F5344CB8AC3E}">
        <p14:creationId xmlns:p14="http://schemas.microsoft.com/office/powerpoint/2010/main" val="67244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Código síncrono dentro de asíncrono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2F4D870-6AD6-50F7-93E8-59BA0797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16" y="2157018"/>
            <a:ext cx="3702804" cy="141169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4610110-919F-4EF2-CE49-7647A6137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83" y="2157018"/>
            <a:ext cx="3633839" cy="14112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9CF6DA1-04A0-9841-08D6-B37B8FF54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416" y="3878714"/>
            <a:ext cx="4848381" cy="1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Exceso de </a:t>
            </a:r>
            <a:r>
              <a:rPr lang="es-ES" dirty="0" err="1"/>
              <a:t>paralelizacion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E85361-39C2-A91B-85D3-61402863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1" y="3429000"/>
            <a:ext cx="5035008" cy="27825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A7F4AA-60EC-7101-0665-A29C39F85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54" y="3142423"/>
            <a:ext cx="4014532" cy="35940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25CBF0-E792-A131-8180-5F2D0BA80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31" y="1706563"/>
            <a:ext cx="4225718" cy="16140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3F9DE1-F9AF-3924-A464-0A268168D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6" y="1706563"/>
            <a:ext cx="4637314" cy="132912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6E8C9E6-3A78-A322-EF6B-5CC509DB301B}"/>
              </a:ext>
            </a:extLst>
          </p:cNvPr>
          <p:cNvSpPr txBox="1"/>
          <p:nvPr/>
        </p:nvSpPr>
        <p:spPr>
          <a:xfrm>
            <a:off x="0" y="-324"/>
            <a:ext cx="289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int.MaxValue</a:t>
            </a:r>
            <a:r>
              <a:rPr lang="es-ES" dirty="0"/>
              <a:t> = 2147483647</a:t>
            </a:r>
          </a:p>
        </p:txBody>
      </p:sp>
    </p:spTree>
    <p:extLst>
      <p:ext uri="{BB962C8B-B14F-4D97-AF65-F5344CB8AC3E}">
        <p14:creationId xmlns:p14="http://schemas.microsoft.com/office/powerpoint/2010/main" val="27706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Tareas sencillas asíncronas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03AC7D-E6D0-25F4-21E0-0BB0A651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87" y="2081254"/>
            <a:ext cx="3622327" cy="16662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27D194-7E78-D554-A370-CF4FB30A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331" y="2080725"/>
            <a:ext cx="3574359" cy="1666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19E3DB-A0B2-A461-808C-6EB3F2062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331" y="4122216"/>
            <a:ext cx="7977983" cy="16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A51522-937F-D9DC-3B61-1A5DA34A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84" y="215258"/>
            <a:ext cx="4067391" cy="6427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8CD8EC-005B-5646-1A35-E1D8B7F6B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790705"/>
            <a:ext cx="467742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25B483-6D22-AAEB-1614-76249D31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1804534"/>
            <a:ext cx="5420027" cy="49638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43781F-E8AE-8B11-21AC-AF9806D3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21" y="1804534"/>
            <a:ext cx="4841971" cy="36247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54166D-1587-2EC1-789B-3D947F529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18" y="3616779"/>
            <a:ext cx="4126111" cy="30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5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Condición de carrera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E72E41-D3FA-E158-2D57-2D1E44677DFD}"/>
              </a:ext>
            </a:extLst>
          </p:cNvPr>
          <p:cNvSpPr txBox="1"/>
          <p:nvPr/>
        </p:nvSpPr>
        <p:spPr>
          <a:xfrm>
            <a:off x="1167493" y="1706563"/>
            <a:ext cx="1022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 de un proceso que trabajan simultáneamente con el mismo conjunto de datos que intentan escribir en el mismo. El resultado depende de que proceso sea mas rápido.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E85E11-DE03-5561-3087-A601142D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8" y="2466853"/>
            <a:ext cx="4855166" cy="20382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252381-ADFA-A943-9AEE-D7BCD0C5F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56" y="2466853"/>
            <a:ext cx="6867526" cy="20382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DBA5DC-6EDC-F423-CB84-F0175038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681" y="5151437"/>
            <a:ext cx="3122649" cy="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7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Mirjam</a:t>
            </a:r>
            <a:r>
              <a:rPr lang="es-ES" dirty="0"/>
              <a:t> Nilsson​</a:t>
            </a:r>
          </a:p>
          <a:p>
            <a:pPr rtl="0"/>
            <a:r>
              <a:rPr lang="es-ES" dirty="0"/>
              <a:t>mirjam@contoso.com</a:t>
            </a:r>
          </a:p>
          <a:p>
            <a:pPr rtl="0"/>
            <a:r>
              <a:rPr lang="es-E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Programación asíncrona y paralelismo</a:t>
            </a:r>
          </a:p>
          <a:p>
            <a:pPr rtl="0"/>
            <a:r>
              <a:rPr lang="es-ES" dirty="0" err="1"/>
              <a:t>Streams</a:t>
            </a:r>
            <a:endParaRPr lang="es-ES" dirty="0"/>
          </a:p>
          <a:p>
            <a:pPr rtl="0"/>
            <a:r>
              <a:rPr lang="es-ES" dirty="0"/>
              <a:t>Malas practicas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7805057" cy="2387600"/>
          </a:xfrm>
        </p:spPr>
        <p:txBody>
          <a:bodyPr rtlCol="0" anchor="ctr"/>
          <a:lstStyle/>
          <a:p>
            <a:pPr algn="ctr" rtl="0"/>
            <a:r>
              <a:rPr lang="es-ES" dirty="0"/>
              <a:t>Programación asíncrona y paralelismo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UI que no se congela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2ED95B-70D6-7986-3FD2-4485D9F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87" y="1957387"/>
            <a:ext cx="5782482" cy="41915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16990A-B48B-7834-0C95-6338DFA0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33" y="1957387"/>
            <a:ext cx="578248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Cancelación de tareas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3C730E-44EF-533B-60C4-0E7932BC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04" y="1658899"/>
            <a:ext cx="4243746" cy="50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Múltiples tareas al mismo tiempo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026" name="Picture 2" descr="Programación asíncrona en C#">
            <a:extLst>
              <a:ext uri="{FF2B5EF4-FFF2-40B4-BE49-F238E27FC236}">
                <a16:creationId xmlns:a16="http://schemas.microsoft.com/office/drawing/2014/main" id="{4AE5C5A2-DE78-E40C-2EC2-AB7D423B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15" y="1881121"/>
            <a:ext cx="6086729" cy="19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AFEA6D-CB6D-FD14-170B-D3E74881A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90" y="3996079"/>
            <a:ext cx="5985311" cy="19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Task.WhenAll</a:t>
            </a:r>
            <a:r>
              <a:rPr lang="es-ES" dirty="0"/>
              <a:t> vs </a:t>
            </a:r>
            <a:r>
              <a:rPr lang="es-ES" dirty="0" err="1"/>
              <a:t>Parallel.For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9C3184-222B-B4A5-651F-8F77948E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20" y="5252858"/>
            <a:ext cx="5096586" cy="12860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FE1B9B-F53C-E1B6-9775-67397974A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03" y="2017419"/>
            <a:ext cx="604921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await</a:t>
            </a:r>
            <a:r>
              <a:rPr lang="es-ES" dirty="0"/>
              <a:t> en tareas ya finalizadas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A2E0E-2FF7-8A1E-72FE-A8E8F62A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08" y="1952861"/>
            <a:ext cx="3893329" cy="44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7805057" cy="2387600"/>
          </a:xfrm>
        </p:spPr>
        <p:txBody>
          <a:bodyPr rtlCol="0" anchor="ctr"/>
          <a:lstStyle/>
          <a:p>
            <a:pPr algn="ctr" rtl="0"/>
            <a:r>
              <a:rPr lang="es-ES" dirty="0" err="1"/>
              <a:t>Streams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805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355</TotalTime>
  <Words>140</Words>
  <Application>Microsoft Office PowerPoint</Application>
  <PresentationFormat>Panorámica</PresentationFormat>
  <Paragraphs>53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Tema de Office</vt:lpstr>
      <vt:lpstr>Asincronia</vt:lpstr>
      <vt:lpstr>Índice</vt:lpstr>
      <vt:lpstr>Programación asíncrona y paralelismo</vt:lpstr>
      <vt:lpstr>UI que no se congela</vt:lpstr>
      <vt:lpstr>Cancelación de tareas</vt:lpstr>
      <vt:lpstr>Múltiples tareas al mismo tiempo</vt:lpstr>
      <vt:lpstr>Task.WhenAll vs Parallel.For</vt:lpstr>
      <vt:lpstr>await en tareas ya finalizadas</vt:lpstr>
      <vt:lpstr>Streams</vt:lpstr>
      <vt:lpstr>Ejemplo I</vt:lpstr>
      <vt:lpstr>Ejemplo II</vt:lpstr>
      <vt:lpstr>Malas practicas</vt:lpstr>
      <vt:lpstr>Código síncrono dentro de asíncrono</vt:lpstr>
      <vt:lpstr>Exceso de paralelizacion</vt:lpstr>
      <vt:lpstr>Tareas sencillas asíncronas</vt:lpstr>
      <vt:lpstr>Async void I</vt:lpstr>
      <vt:lpstr>Async void II</vt:lpstr>
      <vt:lpstr>Condición de carrera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Francisco Sierra Luciarte</dc:creator>
  <cp:lastModifiedBy>Francisco Sierra Luciarte</cp:lastModifiedBy>
  <cp:revision>24</cp:revision>
  <dcterms:created xsi:type="dcterms:W3CDTF">2023-01-22T18:11:16Z</dcterms:created>
  <dcterms:modified xsi:type="dcterms:W3CDTF">2023-01-24T22:54:18Z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