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359B8-5FE3-4374-A1B7-F0561B134FF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34C7-B5D7-4434-85F3-59443D31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http://windowsitpro.com/windows-10/new-windows-10-keyboard-shortcuts</a:t>
            </a:r>
          </a:p>
          <a:p>
            <a:endParaRPr lang="en-US" dirty="0"/>
          </a:p>
          <a:p>
            <a:r>
              <a:rPr lang="en-US" dirty="0"/>
              <a:t>WIN+CTRL+D: Create new virtual desktop</a:t>
            </a:r>
          </a:p>
          <a:p>
            <a:r>
              <a:rPr lang="en-US" dirty="0"/>
              <a:t>WIN+CTRL+F4: Close current virtual desktop; all applications will be moved to another virtual desktop</a:t>
            </a:r>
          </a:p>
          <a:p>
            <a:r>
              <a:rPr lang="en-US" dirty="0"/>
              <a:t>WIN+CTRL+LEFT or RIGHT: Switch virtual desktop</a:t>
            </a:r>
          </a:p>
          <a:p>
            <a:r>
              <a:rPr lang="en-US" dirty="0"/>
              <a:t>WIN+TAB:</a:t>
            </a:r>
            <a:r>
              <a:rPr lang="en-US" baseline="0" dirty="0"/>
              <a:t> view them all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668215-F9DC-468B-AAD1-3C611FE7081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Arial" pitchFamily="34" charset="0"/>
              </a:rPr>
              <a:pPr marL="0" marR="0" lvl="0" indent="0" algn="r" defTabSz="10881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1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258F2-B2E5-4175-B339-81AEE5988F5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Arial" pitchFamily="34" charset="0"/>
              </a:rPr>
              <a:pPr marL="0" marR="0" lvl="0" indent="0" algn="r" defTabSz="10881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7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9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5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29" y="6263324"/>
            <a:ext cx="1538880" cy="3387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>
          <a:xfrm>
            <a:off x="150852" y="539070"/>
            <a:ext cx="1518726" cy="15183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</a:rPr>
              <a:t>Microsoft Technology 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Centers</a:t>
            </a:r>
          </a:p>
          <a:p>
            <a:pPr marL="0" algn="l" defTabSz="1088105" rtl="0" eaLnBrk="1" latinLnBrk="0" hangingPunct="1">
              <a:spcBef>
                <a:spcPts val="300"/>
              </a:spcBef>
            </a:pPr>
            <a:r>
              <a:rPr lang="en-US" sz="1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Experience the Microsoft Cloud</a:t>
            </a: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82880" rIns="146304" bIns="9144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vert="horz" lIns="137160" tIns="91440" rIns="182880" bIns="45720" rtlCol="0">
            <a:noAutofit/>
          </a:bodyPr>
          <a:lstStyle>
            <a:lvl1pPr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866785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195176" cy="68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82880" rIns="146304" bIns="9144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9144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89" y="6263324"/>
            <a:ext cx="1551760" cy="338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72932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2195176" cy="68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82880" rIns="146304" bIns="9144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9144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89" y="6263324"/>
            <a:ext cx="1551760" cy="338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4988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2195176" cy="68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82880" rIns="146304" bIns="9144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9144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89" y="6263324"/>
            <a:ext cx="1551760" cy="338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150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2195176" cy="68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82880" rIns="146304" bIns="9144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9144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89" y="6263324"/>
            <a:ext cx="1551760" cy="338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7717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60611" y="599006"/>
            <a:ext cx="1143139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0853" y="1600200"/>
            <a:ext cx="11890296" cy="4577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554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478588"/>
            <a:ext cx="761998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60611" y="599006"/>
            <a:ext cx="1143139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33799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917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6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53" y="1447800"/>
            <a:ext cx="5716488" cy="4648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1" y="1458686"/>
            <a:ext cx="5716488" cy="4648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3079-038D-43AB-AFBE-1C093F2A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82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52" y="1185334"/>
            <a:ext cx="5693142" cy="1000656"/>
          </a:xfrm>
          <a:solidFill>
            <a:schemeClr val="tx2"/>
          </a:solidFill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52" y="2185988"/>
            <a:ext cx="5693142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1185334"/>
            <a:ext cx="5695378" cy="1000656"/>
          </a:xfrm>
          <a:solidFill>
            <a:schemeClr val="tx2"/>
          </a:solidFill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185988"/>
            <a:ext cx="569537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3079-038D-43AB-AFBE-1C093F2A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4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1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1" y="3877277"/>
            <a:ext cx="10061021" cy="1837723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2822776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0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2" y="3886200"/>
            <a:ext cx="10061020" cy="1828800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079338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27071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0" indent="0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65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27071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76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27071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347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27071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44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5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27071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573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0853" y="1600200"/>
            <a:ext cx="11890296" cy="449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674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47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7015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0611" y="599006"/>
            <a:ext cx="1143139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911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1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2"/>
            <a:ext cx="12191999" cy="6460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7071" y="1600200"/>
            <a:ext cx="11356757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264813894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2" y="3183407"/>
            <a:ext cx="2272096" cy="495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53080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76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8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9901-460F-4A35-A05C-43FCD8BB952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F14D6-3877-4EFE-A56F-924D0E52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611" y="2"/>
            <a:ext cx="11431390" cy="64604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853" y="1600201"/>
            <a:ext cx="11890296" cy="4559531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FAADACFB-7C71-4E89-89D2-7BBA40B7BF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1022767" cy="9906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17" tIns="75017" rIns="75017" bIns="750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Microsoft Technology</a:t>
            </a:r>
            <a:br>
              <a:rPr lang="en-US" sz="1200" dirty="0">
                <a:solidFill>
                  <a:schemeClr val="bg1"/>
                </a:solidFill>
                <a:latin typeface="+mj-lt"/>
              </a:rPr>
            </a:br>
            <a:r>
              <a:rPr lang="en-US" sz="1200" dirty="0">
                <a:solidFill>
                  <a:schemeClr val="bg1"/>
                </a:solidFill>
                <a:latin typeface="+mj-lt"/>
              </a:rPr>
              <a:t>Centers</a:t>
            </a:r>
          </a:p>
          <a:p>
            <a:pPr algn="l"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Experience the Microsoft Cloud</a:t>
            </a:r>
          </a:p>
        </p:txBody>
      </p:sp>
    </p:spTree>
    <p:extLst>
      <p:ext uri="{BB962C8B-B14F-4D97-AF65-F5344CB8AC3E}">
        <p14:creationId xmlns:p14="http://schemas.microsoft.com/office/powerpoint/2010/main" val="305981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hdr="0" ftr="0" dt="0"/>
  <p:txStyles>
    <p:titleStyle>
      <a:lvl1pPr marL="0" algn="l" defTabSz="108810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231775" indent="-231775" algn="l" defTabSz="1088105" rtl="0" eaLnBrk="1" latinLnBrk="0" hangingPunct="1">
        <a:spcBef>
          <a:spcPts val="18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5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5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5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5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8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5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6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Infrastructure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Brad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Overall Goals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Hands on and knowledge transfer – Portal, </a:t>
            </a:r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smtClean="0"/>
              <a:t>Deployment template for Azure IaaS – JSON and Visual Studio integration</a:t>
            </a:r>
          </a:p>
          <a:p>
            <a:r>
              <a:rPr lang="en-US" dirty="0" smtClean="0"/>
              <a:t>Identify multiple ways to migrate a SCALE customer to Azure</a:t>
            </a:r>
          </a:p>
          <a:p>
            <a:pPr lvl="1"/>
            <a:r>
              <a:rPr lang="en-US" dirty="0" smtClean="0"/>
              <a:t>New Deployment, SQL Backup/Restore</a:t>
            </a:r>
          </a:p>
          <a:p>
            <a:pPr lvl="1"/>
            <a:r>
              <a:rPr lang="en-US" dirty="0" err="1" smtClean="0"/>
              <a:t>Sysprep</a:t>
            </a:r>
            <a:r>
              <a:rPr lang="en-US" dirty="0" smtClean="0"/>
              <a:t>, VHD upload to Azure and deploy a custom image</a:t>
            </a:r>
          </a:p>
          <a:p>
            <a:pPr lvl="1"/>
            <a:r>
              <a:rPr lang="en-US" dirty="0" smtClean="0"/>
              <a:t>Leverage Site Recovery to fail over an on </a:t>
            </a:r>
            <a:r>
              <a:rPr lang="en-US" dirty="0" err="1" smtClean="0"/>
              <a:t>prem</a:t>
            </a:r>
            <a:r>
              <a:rPr lang="en-US" dirty="0" smtClean="0"/>
              <a:t> instance of SCALE to Azure</a:t>
            </a:r>
            <a:endParaRPr lang="en-US" dirty="0" smtClean="0"/>
          </a:p>
          <a:p>
            <a:r>
              <a:rPr lang="en-US" dirty="0" smtClean="0"/>
              <a:t>Leverage Azure Backup service to protect deployed SCALE customers, leverage Azure Files and Azure File Backup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Y15 MTC">
  <a:themeElements>
    <a:clrScheme name="MS-MTC2">
      <a:dk1>
        <a:srgbClr val="505050"/>
      </a:dk1>
      <a:lt1>
        <a:sysClr val="window" lastClr="FFFFFF"/>
      </a:lt1>
      <a:dk2>
        <a:srgbClr val="0078D7"/>
      </a:dk2>
      <a:lt2>
        <a:srgbClr val="00188F"/>
      </a:lt2>
      <a:accent1>
        <a:srgbClr val="008272"/>
      </a:accent1>
      <a:accent2>
        <a:srgbClr val="107C10"/>
      </a:accent2>
      <a:accent3>
        <a:srgbClr val="32145A"/>
      </a:accent3>
      <a:accent4>
        <a:srgbClr val="BAD80A"/>
      </a:accent4>
      <a:accent5>
        <a:srgbClr val="32145A"/>
      </a:accent5>
      <a:accent6>
        <a:srgbClr val="969696"/>
      </a:accent6>
      <a:hlink>
        <a:srgbClr val="0078D7"/>
      </a:hlink>
      <a:folHlink>
        <a:srgbClr val="1193FF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TC_FY15_PPT_WIDE-final2" id="{92EE5ED7-DD25-4376-ACED-8A61B6A5F124}" vid="{0CBCB44F-D95B-4236-B6F9-02835782DBB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127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Segoe UI</vt:lpstr>
      <vt:lpstr>Segoe UI Light</vt:lpstr>
      <vt:lpstr>Office Theme</vt:lpstr>
      <vt:lpstr>FY15 MTC</vt:lpstr>
      <vt:lpstr>Azure Infrastructure Workshop</vt:lpstr>
      <vt:lpstr>Overall Goals for the week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Infrastructure Workshop</dc:title>
  <dc:creator>Brad Allen</dc:creator>
  <cp:lastModifiedBy>Brad Allen</cp:lastModifiedBy>
  <cp:revision>5</cp:revision>
  <dcterms:created xsi:type="dcterms:W3CDTF">2017-01-31T13:59:07Z</dcterms:created>
  <dcterms:modified xsi:type="dcterms:W3CDTF">2017-02-20T21:01:56Z</dcterms:modified>
</cp:coreProperties>
</file>