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3.xml" ContentType="application/vnd.openxmlformats-officedocument.theme+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8" r:id="rId5"/>
    <p:sldMasterId id="2147483775" r:id="rId6"/>
    <p:sldMasterId id="2147483960" r:id="rId7"/>
    <p:sldMasterId id="2147484050" r:id="rId8"/>
  </p:sldMasterIdLst>
  <p:notesMasterIdLst>
    <p:notesMasterId r:id="rId31"/>
  </p:notesMasterIdLst>
  <p:handoutMasterIdLst>
    <p:handoutMasterId r:id="rId32"/>
  </p:handoutMasterIdLst>
  <p:sldIdLst>
    <p:sldId id="337" r:id="rId9"/>
    <p:sldId id="549" r:id="rId10"/>
    <p:sldId id="565" r:id="rId11"/>
    <p:sldId id="550" r:id="rId12"/>
    <p:sldId id="551" r:id="rId13"/>
    <p:sldId id="473" r:id="rId14"/>
    <p:sldId id="552" r:id="rId15"/>
    <p:sldId id="553" r:id="rId16"/>
    <p:sldId id="556" r:id="rId17"/>
    <p:sldId id="554" r:id="rId18"/>
    <p:sldId id="555" r:id="rId19"/>
    <p:sldId id="557" r:id="rId20"/>
    <p:sldId id="558" r:id="rId21"/>
    <p:sldId id="559" r:id="rId22"/>
    <p:sldId id="560" r:id="rId23"/>
    <p:sldId id="562" r:id="rId24"/>
    <p:sldId id="564" r:id="rId25"/>
    <p:sldId id="566" r:id="rId26"/>
    <p:sldId id="567" r:id="rId27"/>
    <p:sldId id="561" r:id="rId28"/>
    <p:sldId id="536" r:id="rId29"/>
    <p:sldId id="31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75EC8E44-0688-43B4-B2CB-DBC5E8577BF5}">
          <p14:sldIdLst/>
        </p14:section>
        <p14:section name="Module Overview" id="{8C2FA7C3-FE86-4843-9838-91FE37DE0B64}">
          <p14:sldIdLst/>
        </p14:section>
        <p14:section name="Section 1: Business Continuity Challenge" id="{3030A8E8-4832-4ACE-8AB4-E20F92746BE6}">
          <p14:sldIdLst>
            <p14:sldId id="337"/>
            <p14:sldId id="549"/>
            <p14:sldId id="565"/>
            <p14:sldId id="550"/>
          </p14:sldIdLst>
        </p14:section>
        <p14:section name="Section 2: DR 101" id="{95868893-35DD-4144-844B-4B527EB3378A}">
          <p14:sldIdLst>
            <p14:sldId id="551"/>
            <p14:sldId id="473"/>
            <p14:sldId id="552"/>
            <p14:sldId id="553"/>
            <p14:sldId id="556"/>
            <p14:sldId id="554"/>
            <p14:sldId id="555"/>
            <p14:sldId id="557"/>
            <p14:sldId id="558"/>
            <p14:sldId id="559"/>
          </p14:sldIdLst>
        </p14:section>
        <p14:section name="ASR Overview" id="{9EFC39E3-B14A-4539-83A6-A5F06FE1442F}">
          <p14:sldIdLst>
            <p14:sldId id="560"/>
            <p14:sldId id="562"/>
            <p14:sldId id="564"/>
            <p14:sldId id="566"/>
            <p14:sldId id="567"/>
          </p14:sldIdLst>
        </p14:section>
        <p14:section name="ASR Use Cases" id="{B5233186-8884-41B0-88BE-813DD213C3F8}">
          <p14:sldIdLst>
            <p14:sldId id="561"/>
          </p14:sldIdLst>
        </p14:section>
        <p14:section name="Summary and End" id="{532A7C88-BE81-41CC-965D-A32F92F4EDCA}">
          <p14:sldIdLst>
            <p14:sldId id="536"/>
            <p14:sldId id="319"/>
          </p14:sldIdLst>
        </p14:section>
      </p14:sectionLst>
    </p:ext>
    <p:ext uri="{EFAFB233-063F-42B5-8137-9DF3F51BA10A}">
      <p15:sldGuideLst xmlns:p15="http://schemas.microsoft.com/office/powerpoint/2012/main">
        <p15:guide id="1" orient="horz" userDrawn="1">
          <p15:clr>
            <a:srgbClr val="A4A3A4"/>
          </p15:clr>
        </p15:guide>
        <p15:guide id="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riyanka" initials="PN" lastIdx="145" clrIdx="0"/>
  <p:cmAuthor id="1" name=" TWB: Mahesh Mohan" initials="MM" lastIdx="90" clrIdx="1"/>
  <p:cmAuthor id="2" name="TWB_Trevor" initials="TWB_TJC" lastIdx="5" clrIdx="2"/>
  <p:cmAuthor id="3" name="Mohnish Chaturvedi" initials="MC" lastIdx="1" clrIdx="3">
    <p:extLst>
      <p:ext uri="{19B8F6BF-5375-455C-9EA6-DF929625EA0E}">
        <p15:presenceInfo xmlns:p15="http://schemas.microsoft.com/office/powerpoint/2012/main" userId="S-1-5-21-2146773085-903363285-719344707-243710" providerId="AD"/>
      </p:ext>
    </p:extLst>
  </p:cmAuthor>
  <p:cmAuthor id="4" name="Deepankar Panda (Spectrum Consultants India Pvt)" initials="DP(CIP" lastIdx="2" clrIdx="4">
    <p:extLst>
      <p:ext uri="{19B8F6BF-5375-455C-9EA6-DF929625EA0E}">
        <p15:presenceInfo xmlns:p15="http://schemas.microsoft.com/office/powerpoint/2012/main" userId="S-1-5-21-2146773085-903363285-719344707-15024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163E"/>
    <a:srgbClr val="0E715F"/>
    <a:srgbClr val="FF9933"/>
    <a:srgbClr val="3650B8"/>
    <a:srgbClr val="0C6126"/>
    <a:srgbClr val="FF9966"/>
    <a:srgbClr val="FF3300"/>
    <a:srgbClr val="CCFFCC"/>
    <a:srgbClr val="FFFFCC"/>
    <a:srgbClr val="3F3F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8" autoAdjust="0"/>
    <p:restoredTop sz="85505" autoAdjust="0"/>
  </p:normalViewPr>
  <p:slideViewPr>
    <p:cSldViewPr snapToObjects="1">
      <p:cViewPr varScale="1">
        <p:scale>
          <a:sx n="94" d="100"/>
          <a:sy n="94" d="100"/>
        </p:scale>
        <p:origin x="60" y="66"/>
      </p:cViewPr>
      <p:guideLst>
        <p:guide orient="horz"/>
        <p:guide/>
      </p:guideLst>
    </p:cSldViewPr>
  </p:slideViewPr>
  <p:outlineViewPr>
    <p:cViewPr>
      <p:scale>
        <a:sx n="33" d="100"/>
        <a:sy n="33" d="100"/>
      </p:scale>
      <p:origin x="0" y="-31866"/>
    </p:cViewPr>
  </p:outlineViewPr>
  <p:notesTextViewPr>
    <p:cViewPr>
      <p:scale>
        <a:sx n="100" d="100"/>
        <a:sy n="100" d="100"/>
      </p:scale>
      <p:origin x="0" y="0"/>
    </p:cViewPr>
  </p:notesTextViewPr>
  <p:sorterViewPr>
    <p:cViewPr>
      <p:scale>
        <a:sx n="100" d="100"/>
        <a:sy n="100" d="100"/>
      </p:scale>
      <p:origin x="0" y="-11754"/>
    </p:cViewPr>
  </p:sorterViewPr>
  <p:notesViewPr>
    <p:cSldViewPr snapToObjects="1">
      <p:cViewPr varScale="1">
        <p:scale>
          <a:sx n="66" d="100"/>
          <a:sy n="66" d="100"/>
        </p:scale>
        <p:origin x="3134" y="3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presProps" Target="presProps.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latin typeface="Segoe UI Light"/>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9347C6-9BE5-204B-9A6F-54AE008DB119}" type="datetimeFigureOut">
              <a:rPr lang="en-US" smtClean="0">
                <a:latin typeface="Segoe UI Light"/>
              </a:rPr>
              <a:pPr/>
              <a:t>2/6/2017</a:t>
            </a:fld>
            <a:endParaRPr lang="en-US">
              <a:latin typeface="Segoe UI Light"/>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latin typeface="Segoe UI Light"/>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1D249BE-94E4-134E-BF41-A4CA4375EF59}" type="slidenum">
              <a:rPr lang="en-US" smtClean="0">
                <a:latin typeface="Segoe UI Light"/>
              </a:rPr>
              <a:pPr/>
              <a:t>‹#›</a:t>
            </a:fld>
            <a:endParaRPr lang="en-US">
              <a:latin typeface="Segoe UI Light"/>
            </a:endParaRPr>
          </a:p>
        </p:txBody>
      </p:sp>
    </p:spTree>
    <p:extLst>
      <p:ext uri="{BB962C8B-B14F-4D97-AF65-F5344CB8AC3E}">
        <p14:creationId xmlns:p14="http://schemas.microsoft.com/office/powerpoint/2010/main" val="2829108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5200" y="486000"/>
            <a:ext cx="6094800" cy="3428325"/>
          </a:xfrm>
          <a:prstGeom prst="rect">
            <a:avLst/>
          </a:prstGeom>
          <a:noFill/>
          <a:ln w="12700">
            <a:solidFill>
              <a:prstClr val="black"/>
            </a:solidFill>
          </a:ln>
        </p:spPr>
        <p:txBody>
          <a:bodyPr vert="horz" lIns="91440" tIns="45720" rIns="91440" bIns="45720" rtlCol="0" anchor="ctr"/>
          <a:lstStyle/>
          <a:p>
            <a:endParaRPr lang="en-US"/>
          </a:p>
        </p:txBody>
      </p:sp>
      <p:sp>
        <p:nvSpPr>
          <p:cNvPr id="6" name="Notes Placeholder 4"/>
          <p:cNvSpPr>
            <a:spLocks noGrp="1"/>
          </p:cNvSpPr>
          <p:nvPr>
            <p:ph type="body" sz="quarter" idx="3"/>
          </p:nvPr>
        </p:nvSpPr>
        <p:spPr>
          <a:xfrm>
            <a:off x="384048" y="3913632"/>
            <a:ext cx="6099048" cy="4773168"/>
          </a:xfrm>
          <a:prstGeom prst="rect">
            <a:avLst/>
          </a:prstGeom>
          <a:ln>
            <a:solidFill>
              <a:prstClr val="black"/>
            </a:solidFill>
          </a:ln>
        </p:spPr>
        <p:txBody>
          <a:bodyPr vert="horz" lIns="91440" tIns="45720" rIns="91440" bIns="45720" rtlCol="0"/>
          <a:lstStyle/>
          <a:p>
            <a:pPr marL="171442" marR="0" lvl="0" indent="-171442" algn="l" defTabSz="914354" rtl="0" eaLnBrk="1" fontAlgn="auto" latinLnBrk="0" hangingPunct="1">
              <a:lnSpc>
                <a:spcPct val="114000"/>
              </a:lnSpc>
              <a:spcBef>
                <a:spcPts val="0"/>
              </a:spcBef>
              <a:spcAft>
                <a:spcPts val="0"/>
              </a:spcAft>
              <a:buClrTx/>
              <a:buSzPct val="116000"/>
              <a:buFont typeface="Arial" panose="020B0604020202020204" pitchFamily="34" charset="0"/>
              <a:buChar char="•"/>
              <a:tabLst/>
              <a:defRPr/>
            </a:pPr>
            <a:r>
              <a:rPr kumimoji="0" lang="en-US" sz="105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Click to edit Master text styles</a:t>
            </a:r>
          </a:p>
          <a:p>
            <a:pPr marL="344470" marR="0" lvl="1" indent="-171442" algn="l" defTabSz="914354" rtl="0" eaLnBrk="1" fontAlgn="auto" latinLnBrk="0" hangingPunct="1">
              <a:lnSpc>
                <a:spcPct val="114000"/>
              </a:lnSpc>
              <a:spcBef>
                <a:spcPts val="0"/>
              </a:spcBef>
              <a:spcAft>
                <a:spcPts val="0"/>
              </a:spcAft>
              <a:buClrTx/>
              <a:buSzTx/>
              <a:buFont typeface="Courier New" panose="02070309020205020404" pitchFamily="49" charset="0"/>
              <a:buChar char="o"/>
              <a:tabLst/>
              <a:defRPr/>
            </a:pPr>
            <a:r>
              <a:rPr kumimoji="0" lang="en-US" sz="105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Second level</a:t>
            </a:r>
          </a:p>
          <a:p>
            <a:pPr marL="515914" marR="0" lvl="2" indent="-171442" algn="l" defTabSz="914354" rtl="0" eaLnBrk="1" fontAlgn="auto" latinLnBrk="0" hangingPunct="1">
              <a:lnSpc>
                <a:spcPct val="114000"/>
              </a:lnSpc>
              <a:spcBef>
                <a:spcPts val="0"/>
              </a:spcBef>
              <a:spcAft>
                <a:spcPts val="0"/>
              </a:spcAft>
              <a:buClrTx/>
              <a:buSzTx/>
              <a:buFont typeface="Wingdings" panose="05000000000000000000" pitchFamily="2" charset="2"/>
              <a:buChar char="§"/>
              <a:tabLst/>
              <a:defRPr/>
            </a:pPr>
            <a:r>
              <a:rPr kumimoji="0" lang="en-US" sz="105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Third level</a:t>
            </a:r>
          </a:p>
          <a:p>
            <a:pPr marL="688940" marR="0" lvl="3" indent="-171442" algn="l" defTabSz="914354"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Fourth level</a:t>
            </a:r>
          </a:p>
          <a:p>
            <a:pPr marL="857208" marR="0" lvl="4" indent="-171442" algn="l" defTabSz="914354" rtl="0" eaLnBrk="1" fontAlgn="auto" latinLnBrk="0" hangingPunct="1">
              <a:lnSpc>
                <a:spcPct val="114000"/>
              </a:lnSpc>
              <a:spcBef>
                <a:spcPts val="0"/>
              </a:spcBef>
              <a:spcAft>
                <a:spcPts val="0"/>
              </a:spcAft>
              <a:buClrTx/>
              <a:buSzTx/>
              <a:buFont typeface="Courier New" panose="02070309020205020404" pitchFamily="49" charset="0"/>
              <a:buChar char="o"/>
              <a:tabLst/>
              <a:defRPr/>
            </a:pPr>
            <a:r>
              <a:rPr kumimoji="0" lang="en-US" sz="105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Fifth level</a:t>
            </a:r>
          </a:p>
        </p:txBody>
      </p:sp>
      <p:sp>
        <p:nvSpPr>
          <p:cNvPr id="7" name="Slide Number Placeholder 6"/>
          <p:cNvSpPr>
            <a:spLocks noGrp="1"/>
          </p:cNvSpPr>
          <p:nvPr>
            <p:ph type="sldNum" sz="quarter" idx="5"/>
          </p:nvPr>
        </p:nvSpPr>
        <p:spPr>
          <a:xfrm>
            <a:off x="5429249" y="8685213"/>
            <a:ext cx="1427163" cy="458787"/>
          </a:xfrm>
          <a:prstGeom prst="rect">
            <a:avLst/>
          </a:prstGeom>
        </p:spPr>
        <p:txBody>
          <a:bodyPr vert="horz" lIns="91440" tIns="45720" rIns="91440" bIns="45720" rtlCol="0" anchor="b"/>
          <a:lstStyle>
            <a:lvl1pPr algn="r">
              <a:defRPr sz="1200">
                <a:latin typeface="Segoe UI" panose="020B0502040204020203" pitchFamily="34" charset="0"/>
                <a:cs typeface="Segoe UI" panose="020B0502040204020203" pitchFamily="34" charset="0"/>
              </a:defRPr>
            </a:lvl1pPr>
          </a:lstStyle>
          <a:p>
            <a:fld id="{1489DB6A-E92B-415B-AFB4-9C72D4A9006D}" type="slidenum">
              <a:rPr lang="en-US" smtClean="0"/>
              <a:pPr/>
              <a:t>‹#›</a:t>
            </a:fld>
            <a:endParaRPr lang="en-US" dirty="0"/>
          </a:p>
        </p:txBody>
      </p:sp>
      <p:sp>
        <p:nvSpPr>
          <p:cNvPr id="9" name="TextBox 8"/>
          <p:cNvSpPr txBox="1"/>
          <p:nvPr/>
        </p:nvSpPr>
        <p:spPr>
          <a:xfrm>
            <a:off x="9525" y="8868011"/>
            <a:ext cx="4844956" cy="415498"/>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dirty="0">
                <a:latin typeface="Segoe UI" pitchFamily="34" charset="0"/>
                <a:cs typeface="Segoe UI" pitchFamily="34" charset="0"/>
              </a:rPr>
              <a:t>© 2016 Microsoft Corporation                                 Microsoft Confidential </a:t>
            </a:r>
          </a:p>
          <a:p>
            <a:pPr algn="l"/>
            <a:endParaRPr lang="en-US" sz="1050" dirty="0">
              <a:latin typeface="Segoe UI" pitchFamily="34" charset="0"/>
              <a:cs typeface="Segoe UI" pitchFamily="34" charset="0"/>
            </a:endParaRPr>
          </a:p>
        </p:txBody>
      </p:sp>
    </p:spTree>
    <p:extLst>
      <p:ext uri="{BB962C8B-B14F-4D97-AF65-F5344CB8AC3E}">
        <p14:creationId xmlns:p14="http://schemas.microsoft.com/office/powerpoint/2010/main" val="925529377"/>
      </p:ext>
    </p:extLst>
  </p:cSld>
  <p:clrMap bg1="lt1" tx1="dk1" bg2="lt2" tx2="dk2" accent1="accent1" accent2="accent2" accent3="accent3" accent4="accent4" accent5="accent5" accent6="accent6" hlink="hlink" folHlink="folHlink"/>
  <p:hf hdr="0" ftr="0" dt="0"/>
  <p:notesStyle>
    <a:lvl1pPr marL="171442" marR="0" indent="-171442" algn="l" defTabSz="914354" rtl="0" eaLnBrk="1" fontAlgn="auto" latinLnBrk="0" hangingPunct="1">
      <a:lnSpc>
        <a:spcPct val="114000"/>
      </a:lnSpc>
      <a:spcBef>
        <a:spcPts val="0"/>
      </a:spcBef>
      <a:spcAft>
        <a:spcPts val="0"/>
      </a:spcAft>
      <a:buClrTx/>
      <a:buSzPct val="116000"/>
      <a:buFont typeface="Arial" panose="020B0604020202020204" pitchFamily="34" charset="0"/>
      <a:buChar char="•"/>
      <a:tabLst/>
      <a:defRPr sz="1050" kern="1200">
        <a:solidFill>
          <a:schemeClr val="tx1"/>
        </a:solidFill>
        <a:latin typeface="Segoe UI" panose="020B0502040204020203" pitchFamily="34" charset="0"/>
        <a:ea typeface="+mn-ea"/>
        <a:cs typeface="Segoe UI" panose="020B0502040204020203" pitchFamily="34" charset="0"/>
      </a:defRPr>
    </a:lvl1pPr>
    <a:lvl2pPr marL="344470" marR="0" indent="-171442" algn="l" defTabSz="914354" rtl="0" eaLnBrk="1" fontAlgn="auto" latinLnBrk="0" hangingPunct="1">
      <a:lnSpc>
        <a:spcPct val="114000"/>
      </a:lnSpc>
      <a:spcBef>
        <a:spcPts val="0"/>
      </a:spcBef>
      <a:spcAft>
        <a:spcPts val="0"/>
      </a:spcAft>
      <a:buClrTx/>
      <a:buSzTx/>
      <a:buFont typeface="Courier New" panose="02070309020205020404" pitchFamily="49" charset="0"/>
      <a:buChar char="o"/>
      <a:tabLst/>
      <a:defRPr sz="1050" kern="1200">
        <a:solidFill>
          <a:schemeClr val="tx1"/>
        </a:solidFill>
        <a:latin typeface="Segoe UI" panose="020B0502040204020203" pitchFamily="34" charset="0"/>
        <a:ea typeface="+mn-ea"/>
        <a:cs typeface="Segoe UI" panose="020B0502040204020203" pitchFamily="34" charset="0"/>
      </a:defRPr>
    </a:lvl2pPr>
    <a:lvl3pPr marL="515914" marR="0" indent="-171442" algn="l" defTabSz="914354" rtl="0" eaLnBrk="1" fontAlgn="auto" latinLnBrk="0" hangingPunct="1">
      <a:lnSpc>
        <a:spcPct val="114000"/>
      </a:lnSpc>
      <a:spcBef>
        <a:spcPts val="0"/>
      </a:spcBef>
      <a:spcAft>
        <a:spcPts val="0"/>
      </a:spcAft>
      <a:buClrTx/>
      <a:buSzTx/>
      <a:buFont typeface="Wingdings" panose="05000000000000000000" pitchFamily="2" charset="2"/>
      <a:buChar char="§"/>
      <a:tabLst/>
      <a:defRPr sz="1050" kern="1200">
        <a:solidFill>
          <a:schemeClr val="tx1"/>
        </a:solidFill>
        <a:latin typeface="Segoe UI" panose="020B0502040204020203" pitchFamily="34" charset="0"/>
        <a:ea typeface="+mn-ea"/>
        <a:cs typeface="Segoe UI" panose="020B0502040204020203" pitchFamily="34" charset="0"/>
      </a:defRPr>
    </a:lvl3pPr>
    <a:lvl4pPr marL="688940" marR="0" indent="-171442" algn="l" defTabSz="914354" rtl="0" eaLnBrk="1" fontAlgn="auto" latinLnBrk="0" hangingPunct="1">
      <a:lnSpc>
        <a:spcPct val="114000"/>
      </a:lnSpc>
      <a:spcBef>
        <a:spcPts val="0"/>
      </a:spcBef>
      <a:spcAft>
        <a:spcPts val="0"/>
      </a:spcAft>
      <a:buClrTx/>
      <a:buSzTx/>
      <a:buFont typeface="Arial" panose="020B0604020202020204" pitchFamily="34" charset="0"/>
      <a:buChar char="•"/>
      <a:tabLst/>
      <a:defRPr sz="1050" kern="1200">
        <a:solidFill>
          <a:schemeClr val="tx1"/>
        </a:solidFill>
        <a:latin typeface="Segoe UI" panose="020B0502040204020203" pitchFamily="34" charset="0"/>
        <a:ea typeface="+mn-ea"/>
        <a:cs typeface="Segoe UI" panose="020B0502040204020203" pitchFamily="34" charset="0"/>
      </a:defRPr>
    </a:lvl4pPr>
    <a:lvl5pPr marL="857208" marR="0" indent="-171442" algn="l" defTabSz="914354" rtl="0" eaLnBrk="1" fontAlgn="auto" latinLnBrk="0" hangingPunct="1">
      <a:lnSpc>
        <a:spcPct val="114000"/>
      </a:lnSpc>
      <a:spcBef>
        <a:spcPts val="0"/>
      </a:spcBef>
      <a:spcAft>
        <a:spcPts val="0"/>
      </a:spcAft>
      <a:buClrTx/>
      <a:buSzTx/>
      <a:buFont typeface="Courier New" panose="02070309020205020404" pitchFamily="49" charset="0"/>
      <a:buChar char="o"/>
      <a:tabLst/>
      <a:defRPr sz="1050" kern="1200">
        <a:solidFill>
          <a:schemeClr val="tx1"/>
        </a:solidFill>
        <a:latin typeface="Segoe UI" panose="020B0502040204020203" pitchFamily="34" charset="0"/>
        <a:ea typeface="+mn-ea"/>
        <a:cs typeface="Segoe UI" panose="020B0502040204020203" pitchFamily="34"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azure.microsoft.com/pricing/details/site-recovery"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8" Type="http://schemas.openxmlformats.org/officeDocument/2006/relationships/hyperlink" Target="https://azure.microsoft.com/en-in/documentation/articles/site-recovery-single-vmm/" TargetMode="External"/><Relationship Id="rId3" Type="http://schemas.openxmlformats.org/officeDocument/2006/relationships/hyperlink" Target="https://azure.microsoft.com/en-in/documentation/articles/site-recovery-hyper-v-site-to-azure/" TargetMode="External"/><Relationship Id="rId7" Type="http://schemas.openxmlformats.org/officeDocument/2006/relationships/hyperlink" Target="https://azure.microsoft.com/en-in/documentation/articles/site-recovery-vmm-san/"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azure.microsoft.com/en-in/documentation/articles/site-recovery-vmm-to-vmm/" TargetMode="External"/><Relationship Id="rId5" Type="http://schemas.openxmlformats.org/officeDocument/2006/relationships/hyperlink" Target="https://azure.microsoft.com/en-in/documentation/articles/site-recovery-vmware-to-azure/" TargetMode="External"/><Relationship Id="rId4" Type="http://schemas.openxmlformats.org/officeDocument/2006/relationships/hyperlink" Target="https://azure.microsoft.com/en-in/documentation/articles/site-recovery-vmm-to-azure/"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azure.microsoft.com/en-us/support/legal/sla/backup/v1_0/"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a:xfrm>
            <a:off x="385763" y="485775"/>
            <a:ext cx="6094412" cy="3429000"/>
          </a:xfrm>
        </p:spPr>
      </p:sp>
      <p:sp>
        <p:nvSpPr>
          <p:cNvPr id="9" name="Notes Placeholder 8"/>
          <p:cNvSpPr>
            <a:spLocks noGrp="1"/>
          </p:cNvSpPr>
          <p:nvPr>
            <p:ph type="body" idx="1"/>
          </p:nvPr>
        </p:nvSpPr>
        <p:spPr/>
        <p:txBody>
          <a:bodyPr/>
          <a:lstStyle/>
          <a:p>
            <a:endParaRPr lang="en-US"/>
          </a:p>
        </p:txBody>
      </p:sp>
      <p:sp>
        <p:nvSpPr>
          <p:cNvPr id="10" name="Slide Number Placeholder 3"/>
          <p:cNvSpPr>
            <a:spLocks noGrp="1"/>
          </p:cNvSpPr>
          <p:nvPr>
            <p:ph type="sldNum" sz="quarter" idx="5"/>
          </p:nvPr>
        </p:nvSpPr>
        <p:spPr>
          <a:xfrm>
            <a:off x="5429249" y="8685213"/>
            <a:ext cx="1427163" cy="458787"/>
          </a:xfrm>
          <a:prstGeom prst="rect">
            <a:avLst/>
          </a:prstGeom>
        </p:spPr>
        <p:txBody>
          <a:bodyPr/>
          <a:lstStyle/>
          <a:p>
            <a:fld id="{675416BA-65F7-274A-AD61-D0FA78F3AA6E}" type="slidenum">
              <a:rPr lang="en-US" smtClean="0"/>
              <a:pPr/>
              <a:t>1</a:t>
            </a:fld>
            <a:endParaRPr lang="en-US"/>
          </a:p>
        </p:txBody>
      </p:sp>
    </p:spTree>
    <p:extLst>
      <p:ext uri="{BB962C8B-B14F-4D97-AF65-F5344CB8AC3E}">
        <p14:creationId xmlns:p14="http://schemas.microsoft.com/office/powerpoint/2010/main" val="25755506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AU"/>
              <a:t>While deciding between different options for cloud based BC/DR strategy, it is important to understand the two main types of workload data that we typically deal with.</a:t>
            </a:r>
          </a:p>
          <a:p>
            <a:endParaRPr lang="en-AU" dirty="0"/>
          </a:p>
        </p:txBody>
      </p:sp>
      <p:sp>
        <p:nvSpPr>
          <p:cNvPr id="4" name="Slide Number Placeholder 3"/>
          <p:cNvSpPr>
            <a:spLocks noGrp="1"/>
          </p:cNvSpPr>
          <p:nvPr>
            <p:ph type="sldNum" sz="quarter" idx="10"/>
          </p:nvPr>
        </p:nvSpPr>
        <p:spPr/>
        <p:txBody>
          <a:bodyPr/>
          <a:lstStyle/>
          <a:p>
            <a:fld id="{E7431303-7CE2-494C-AE87-4E68EA946351}" type="slidenum">
              <a:rPr lang="en-US" smtClean="0"/>
              <a:pPr/>
              <a:t>10</a:t>
            </a:fld>
            <a:endParaRPr lang="en-US" dirty="0"/>
          </a:p>
        </p:txBody>
      </p:sp>
      <p:sp>
        <p:nvSpPr>
          <p:cNvPr id="7" name="Slide Image Placeholder 6"/>
          <p:cNvSpPr>
            <a:spLocks noGrp="1" noRot="1" noChangeAspect="1"/>
          </p:cNvSpPr>
          <p:nvPr>
            <p:ph type="sldImg"/>
          </p:nvPr>
        </p:nvSpPr>
        <p:spPr>
          <a:xfrm>
            <a:off x="385763" y="485775"/>
            <a:ext cx="6094412" cy="3429000"/>
          </a:xfrm>
        </p:spPr>
      </p:sp>
    </p:spTree>
    <p:extLst>
      <p:ext uri="{BB962C8B-B14F-4D97-AF65-F5344CB8AC3E}">
        <p14:creationId xmlns:p14="http://schemas.microsoft.com/office/powerpoint/2010/main" val="1430704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5763" y="485775"/>
            <a:ext cx="6094412" cy="3429000"/>
          </a:xfrm>
        </p:spPr>
      </p:sp>
      <p:sp>
        <p:nvSpPr>
          <p:cNvPr id="3" name="Notes Placeholder 2"/>
          <p:cNvSpPr>
            <a:spLocks noGrp="1"/>
          </p:cNvSpPr>
          <p:nvPr>
            <p:ph type="body" idx="1"/>
          </p:nvPr>
        </p:nvSpPr>
        <p:spPr/>
        <p:txBody>
          <a:bodyPr/>
          <a:lstStyle/>
          <a:p>
            <a:pPr lvl="0"/>
            <a:r>
              <a:rPr lang="en-US" sz="1100" b="1" dirty="0"/>
              <a:t>Data Location </a:t>
            </a:r>
            <a:r>
              <a:rPr lang="en-US" sz="1100" dirty="0"/>
              <a:t>– The data within the application and the level of trust, the organization has with the cloud services being provided for data. Data can be active or passive (data-at-rest) in nature. </a:t>
            </a:r>
          </a:p>
          <a:p>
            <a:pPr lvl="0"/>
            <a:r>
              <a:rPr lang="en-US" sz="1100" b="1" dirty="0"/>
              <a:t>Failover Mechanism </a:t>
            </a:r>
            <a:r>
              <a:rPr lang="en-US" sz="1100" dirty="0"/>
              <a:t>– The location of both the control point and the failover mechanism itself.</a:t>
            </a:r>
          </a:p>
          <a:p>
            <a:pPr lvl="0"/>
            <a:r>
              <a:rPr lang="en-US" sz="1100" b="1" dirty="0"/>
              <a:t>Backup (and Restoration) </a:t>
            </a:r>
            <a:r>
              <a:rPr lang="en-US" sz="1100" dirty="0"/>
              <a:t>- The mechanism used to back up the workload and the location of the associated backup data. </a:t>
            </a:r>
            <a:endParaRPr lang="en-AU" sz="1100"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7431303-7CE2-494C-AE87-4E68EA946351}" type="slidenum">
              <a:rPr lang="en-US" smtClean="0"/>
              <a:t>11</a:t>
            </a:fld>
            <a:endParaRPr lang="en-US" dirty="0"/>
          </a:p>
        </p:txBody>
      </p:sp>
    </p:spTree>
    <p:extLst>
      <p:ext uri="{BB962C8B-B14F-4D97-AF65-F5344CB8AC3E}">
        <p14:creationId xmlns:p14="http://schemas.microsoft.com/office/powerpoint/2010/main" val="5179003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5763" y="485775"/>
            <a:ext cx="6094412" cy="3429000"/>
          </a:xfrm>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7431303-7CE2-494C-AE87-4E68EA946351}" type="slidenum">
              <a:rPr lang="en-US" smtClean="0"/>
              <a:t>12</a:t>
            </a:fld>
            <a:endParaRPr lang="en-US" dirty="0"/>
          </a:p>
        </p:txBody>
      </p:sp>
    </p:spTree>
    <p:extLst>
      <p:ext uri="{BB962C8B-B14F-4D97-AF65-F5344CB8AC3E}">
        <p14:creationId xmlns:p14="http://schemas.microsoft.com/office/powerpoint/2010/main" val="21507035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5763" y="485775"/>
            <a:ext cx="6094412" cy="34290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7431303-7CE2-494C-AE87-4E68EA946351}" type="slidenum">
              <a:rPr lang="en-US" smtClean="0"/>
              <a:t>13</a:t>
            </a:fld>
            <a:endParaRPr lang="en-US" dirty="0"/>
          </a:p>
        </p:txBody>
      </p:sp>
    </p:spTree>
    <p:extLst>
      <p:ext uri="{BB962C8B-B14F-4D97-AF65-F5344CB8AC3E}">
        <p14:creationId xmlns:p14="http://schemas.microsoft.com/office/powerpoint/2010/main" val="437257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5763" y="485775"/>
            <a:ext cx="6094412" cy="3429000"/>
          </a:xfrm>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7431303-7CE2-494C-AE87-4E68EA946351}" type="slidenum">
              <a:rPr lang="en-US" smtClean="0"/>
              <a:t>14</a:t>
            </a:fld>
            <a:endParaRPr lang="en-US" dirty="0"/>
          </a:p>
        </p:txBody>
      </p:sp>
    </p:spTree>
    <p:extLst>
      <p:ext uri="{BB962C8B-B14F-4D97-AF65-F5344CB8AC3E}">
        <p14:creationId xmlns:p14="http://schemas.microsoft.com/office/powerpoint/2010/main" val="13946739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AU" dirty="0"/>
              <a:t>The Site Recovery service contributes to a robust BC/DR solution that protects your on-premises physical servers and virtual machines by orchestrating and automating replication and failover to Azure, or to a secondary on-premises </a:t>
            </a:r>
            <a:r>
              <a:rPr lang="en-AU" dirty="0" err="1"/>
              <a:t>datacenter</a:t>
            </a:r>
            <a:r>
              <a:rPr lang="en-AU" dirty="0"/>
              <a:t>. </a:t>
            </a:r>
          </a:p>
          <a:p>
            <a:pPr lvl="1"/>
            <a:r>
              <a:rPr lang="en-AU" b="1" dirty="0"/>
              <a:t>Simplify</a:t>
            </a:r>
            <a:r>
              <a:rPr lang="en-AU" dirty="0"/>
              <a:t>-Site Recovery helps simplify your BC/DR strategy by making it easy to configure replication, and run failover and recovery for your on-premises workloads and applications.</a:t>
            </a:r>
          </a:p>
          <a:p>
            <a:pPr lvl="1"/>
            <a:r>
              <a:rPr lang="en-AU" b="1" dirty="0"/>
              <a:t>Replication</a:t>
            </a:r>
            <a:r>
              <a:rPr lang="en-AU" dirty="0"/>
              <a:t>-You can replicate on-premises workloads to Azure storage, or to a secondary </a:t>
            </a:r>
            <a:r>
              <a:rPr lang="en-AU" dirty="0" err="1"/>
              <a:t>datacenter</a:t>
            </a:r>
            <a:r>
              <a:rPr lang="en-AU" dirty="0"/>
              <a:t>. </a:t>
            </a:r>
          </a:p>
          <a:p>
            <a:pPr lvl="1"/>
            <a:r>
              <a:rPr lang="en-AU" b="1" dirty="0"/>
              <a:t>Vault</a:t>
            </a:r>
            <a:r>
              <a:rPr lang="en-AU" dirty="0"/>
              <a:t>-To manage replication, you set up a Site Recovery vault in an Azure region you select. All metadata remains within that region.</a:t>
            </a:r>
          </a:p>
          <a:p>
            <a:pPr lvl="1"/>
            <a:r>
              <a:rPr lang="en-AU" b="1" dirty="0"/>
              <a:t>Metadata</a:t>
            </a:r>
            <a:r>
              <a:rPr lang="en-AU" dirty="0"/>
              <a:t>-Unless you are using Azure as the storage location for your replicas, no application data is sent to Azure. Site Recovery only needs metadata such as virtual machine and VMM cloud names, in order to orchestrate replication and failover. </a:t>
            </a:r>
          </a:p>
          <a:p>
            <a:pPr lvl="1"/>
            <a:r>
              <a:rPr lang="en-AU" b="1" dirty="0"/>
              <a:t>Connection to Azure</a:t>
            </a:r>
            <a:r>
              <a:rPr lang="en-AU" dirty="0"/>
              <a:t>-Management servers communicate with Azure depending on your deployment scenario. For example if you're replicating virtual machines located in an on-premises VMM cloud, the VMM server communicates with Site Recovery over an encrypted outbound HTTPS connection. No connection is required from the virtual machines or Hyper-V hosts.</a:t>
            </a:r>
          </a:p>
          <a:p>
            <a:pPr lvl="1"/>
            <a:r>
              <a:rPr lang="en-AU" b="1" dirty="0"/>
              <a:t>Hyper-V Replica</a:t>
            </a:r>
            <a:r>
              <a:rPr lang="en-AU" dirty="0"/>
              <a:t>-Azure Site Recovery leverages Hyper-V Replica for the replication process, and can also use SAN replication if you're replicating between two on-premises VMM sites. Site Recovery uses smart replication, replicating only data blocks and not the entire VHD for the initial replication. For ongoing replication only delta changes are replicated. Site Recovery supports offline data transfer and works with WAN optimizers.</a:t>
            </a:r>
          </a:p>
          <a:p>
            <a:pPr lvl="1"/>
            <a:r>
              <a:rPr lang="en-AU" b="1" dirty="0"/>
              <a:t>Pricing</a:t>
            </a:r>
            <a:r>
              <a:rPr lang="en-AU" dirty="0"/>
              <a:t>-You can read more about Site Recovery pricing at: </a:t>
            </a:r>
            <a:r>
              <a:rPr lang="en-AU" dirty="0">
                <a:hlinkClick r:id="rId3"/>
              </a:rPr>
              <a:t>http://azure.microsoft.com/pricing/details/site-recovery</a:t>
            </a:r>
            <a:r>
              <a:rPr lang="en-AU" dirty="0"/>
              <a:t>  </a:t>
            </a:r>
          </a:p>
        </p:txBody>
      </p:sp>
      <p:sp>
        <p:nvSpPr>
          <p:cNvPr id="4" name="Slide Number Placeholder 3"/>
          <p:cNvSpPr>
            <a:spLocks noGrp="1"/>
          </p:cNvSpPr>
          <p:nvPr>
            <p:ph type="sldNum" sz="quarter" idx="10"/>
          </p:nvPr>
        </p:nvSpPr>
        <p:spPr/>
        <p:txBody>
          <a:bodyPr/>
          <a:lstStyle/>
          <a:p>
            <a:fld id="{E7431303-7CE2-494C-AE87-4E68EA946351}" type="slidenum">
              <a:rPr lang="en-US" smtClean="0"/>
              <a:pPr/>
              <a:t>15</a:t>
            </a:fld>
            <a:endParaRPr lang="en-US" dirty="0"/>
          </a:p>
        </p:txBody>
      </p:sp>
      <p:sp>
        <p:nvSpPr>
          <p:cNvPr id="7" name="Slide Image Placeholder 6"/>
          <p:cNvSpPr>
            <a:spLocks noGrp="1" noRot="1" noChangeAspect="1"/>
          </p:cNvSpPr>
          <p:nvPr>
            <p:ph type="sldImg"/>
          </p:nvPr>
        </p:nvSpPr>
        <p:spPr>
          <a:xfrm>
            <a:off x="385763" y="485775"/>
            <a:ext cx="6094412" cy="3429000"/>
          </a:xfrm>
        </p:spPr>
      </p:sp>
    </p:spTree>
    <p:extLst>
      <p:ext uri="{BB962C8B-B14F-4D97-AF65-F5344CB8AC3E}">
        <p14:creationId xmlns:p14="http://schemas.microsoft.com/office/powerpoint/2010/main" val="13014092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5763" y="485775"/>
            <a:ext cx="6094412" cy="34290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7431303-7CE2-494C-AE87-4E68EA946351}" type="slidenum">
              <a:rPr lang="en-US" smtClean="0"/>
              <a:t>16</a:t>
            </a:fld>
            <a:endParaRPr lang="en-US" dirty="0"/>
          </a:p>
        </p:txBody>
      </p:sp>
    </p:spTree>
    <p:extLst>
      <p:ext uri="{BB962C8B-B14F-4D97-AF65-F5344CB8AC3E}">
        <p14:creationId xmlns:p14="http://schemas.microsoft.com/office/powerpoint/2010/main" val="30309210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What are the different infrastructures that Azure Site Recovery can provide a solution for?</a:t>
            </a:r>
          </a:p>
          <a:p>
            <a:pPr marL="401628" lvl="1" indent="-228600">
              <a:buFont typeface="+mj-lt"/>
              <a:buAutoNum type="arabicPeriod"/>
            </a:pPr>
            <a:r>
              <a:rPr lang="en-US" dirty="0"/>
              <a:t>Hyper-V to Hyper-V (On Premises) - For customers who have multiple sites, or work with a service provider as a secondary site, and Hyper-V is running on both sites, they can take advantage of Azure Site Recovery to orchestrate the replication and recovery between those sites. In that example, the engine of replication will be Hyper-V Replica, an inbox VM replication technology that is built into Windows Server 2012 and Windows Server 2012 R2.</a:t>
            </a:r>
          </a:p>
          <a:p>
            <a:pPr marL="401628" lvl="1" indent="-228600">
              <a:buFont typeface="+mj-lt"/>
              <a:buAutoNum type="arabicPeriod"/>
            </a:pPr>
            <a:r>
              <a:rPr lang="en-US" dirty="0"/>
              <a:t>SAN Replication (On-Premises) - For customers with an investment in SAN technology, that includes replication in the box, through integration with Hyper-V, System Center and Azure Site Recovery, customers can orchestrate the replication and recovery of their key workloads between those sites, this time, harnessing the power of the SAN, through asynchronous or synchronous replication, to transfer data between sites.</a:t>
            </a:r>
          </a:p>
          <a:p>
            <a:pPr marL="401628" lvl="1" indent="-228600">
              <a:buFont typeface="+mj-lt"/>
              <a:buAutoNum type="arabicPeriod"/>
            </a:pPr>
            <a:r>
              <a:rPr lang="en-US" dirty="0"/>
              <a:t>Hyper-V to Microsoft Azure - For customers who do not have a second site, and are running Hyper-V on their primary site, using Azure Site Recovery, customers can orchestrate the replication and recovery of their on-premises workloads into the Azure datacenters, enabling this as a target for failover in the event of a disaster.  The engine of replication in this example is Hyper-V Replica.</a:t>
            </a:r>
          </a:p>
          <a:p>
            <a:pPr marL="401628" lvl="1" indent="-228600">
              <a:buFont typeface="+mj-lt"/>
              <a:buAutoNum type="arabicPeriod"/>
            </a:pPr>
            <a:endParaRPr lang="en-US" dirty="0"/>
          </a:p>
          <a:p>
            <a:pPr marL="344472" lvl="2" indent="0">
              <a:buNone/>
            </a:pPr>
            <a:r>
              <a:rPr lang="en-US" b="1" dirty="0"/>
              <a:t>Note:</a:t>
            </a:r>
            <a:r>
              <a:rPr lang="en-US" dirty="0"/>
              <a:t> In each of these three scenarios, we can replace Hyper-V with a VMM cloud.</a:t>
            </a:r>
          </a:p>
          <a:p>
            <a:pPr marL="401628" lvl="1" indent="-228600">
              <a:buFont typeface="+mj-lt"/>
              <a:buAutoNum type="arabicPeriod"/>
            </a:pPr>
            <a:endParaRPr lang="en-US" dirty="0"/>
          </a:p>
          <a:p>
            <a:pPr marL="401628" lvl="1" indent="-228600">
              <a:buFont typeface="+mj-lt"/>
              <a:buAutoNum type="arabicPeriod"/>
            </a:pPr>
            <a:r>
              <a:rPr lang="en-US" dirty="0"/>
              <a:t>VMWare/Physical to VMWare (On Premises) – Using Azure Site Recovery, customers can orchestrate the replication and recovery of key workloads from physical, or VMware-based sites, over to a secondary site, running VMware.  </a:t>
            </a:r>
          </a:p>
          <a:p>
            <a:pPr marL="401628" lvl="1" indent="-228600">
              <a:buFont typeface="+mj-lt"/>
              <a:buAutoNum type="arabicPeriod"/>
            </a:pPr>
            <a:r>
              <a:rPr lang="en-US" dirty="0"/>
              <a:t>VMWare/Physical to Microsoft Azure – ASR also allows you to replicate and recover VMware-based VMs into Microsoft Azure.</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
        <p:nvSpPr>
          <p:cNvPr id="6" name="Slide Image Placeholder 5"/>
          <p:cNvSpPr>
            <a:spLocks noGrp="1" noRot="1" noChangeAspect="1"/>
          </p:cNvSpPr>
          <p:nvPr>
            <p:ph type="sldImg"/>
          </p:nvPr>
        </p:nvSpPr>
        <p:spPr>
          <a:xfrm>
            <a:off x="385763" y="485775"/>
            <a:ext cx="6094412" cy="3429000"/>
          </a:xfrm>
        </p:spPr>
      </p:sp>
    </p:spTree>
    <p:extLst>
      <p:ext uri="{BB962C8B-B14F-4D97-AF65-F5344CB8AC3E}">
        <p14:creationId xmlns:p14="http://schemas.microsoft.com/office/powerpoint/2010/main" val="3102876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5763" y="485775"/>
            <a:ext cx="6094412" cy="3429000"/>
          </a:xfrm>
        </p:spPr>
      </p:sp>
      <p:sp>
        <p:nvSpPr>
          <p:cNvPr id="3" name="Notes Placeholder 2"/>
          <p:cNvSpPr>
            <a:spLocks noGrp="1"/>
          </p:cNvSpPr>
          <p:nvPr>
            <p:ph type="body" idx="1"/>
          </p:nvPr>
        </p:nvSpPr>
        <p:spPr/>
        <p:txBody>
          <a:bodyPr/>
          <a:lstStyle/>
          <a:p>
            <a:pPr marL="0" indent="0">
              <a:buNone/>
            </a:pPr>
            <a:r>
              <a:rPr lang="en-AU" dirty="0"/>
              <a:t>This table summarizes the replication scenarios supported by Site Recovery.</a:t>
            </a:r>
          </a:p>
          <a:p>
            <a:pPr marL="0" indent="0">
              <a:buNone/>
            </a:pPr>
            <a:endParaRPr lang="en-AU"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7431303-7CE2-494C-AE87-4E68EA946351}" type="slidenum">
              <a:rPr lang="en-US" smtClean="0"/>
              <a:t>18</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493161482"/>
              </p:ext>
            </p:extLst>
          </p:nvPr>
        </p:nvGraphicFramePr>
        <p:xfrm>
          <a:off x="476672" y="4283968"/>
          <a:ext cx="5904656" cy="4318796"/>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val="595255962"/>
                    </a:ext>
                  </a:extLst>
                </a:gridCol>
                <a:gridCol w="1080120">
                  <a:extLst>
                    <a:ext uri="{9D8B030D-6E8A-4147-A177-3AD203B41FA5}">
                      <a16:colId xmlns:a16="http://schemas.microsoft.com/office/drawing/2014/main" val="326429171"/>
                    </a:ext>
                  </a:extLst>
                </a:gridCol>
                <a:gridCol w="3384376">
                  <a:extLst>
                    <a:ext uri="{9D8B030D-6E8A-4147-A177-3AD203B41FA5}">
                      <a16:colId xmlns:a16="http://schemas.microsoft.com/office/drawing/2014/main" val="3569793126"/>
                    </a:ext>
                  </a:extLst>
                </a:gridCol>
                <a:gridCol w="648072">
                  <a:extLst>
                    <a:ext uri="{9D8B030D-6E8A-4147-A177-3AD203B41FA5}">
                      <a16:colId xmlns:a16="http://schemas.microsoft.com/office/drawing/2014/main" val="1806851872"/>
                    </a:ext>
                  </a:extLst>
                </a:gridCol>
              </a:tblGrid>
              <a:tr h="531059">
                <a:tc>
                  <a:txBody>
                    <a:bodyPr/>
                    <a:lstStyle/>
                    <a:p>
                      <a:r>
                        <a:rPr lang="en-AU" sz="1000" dirty="0">
                          <a:latin typeface="Segoe UI" panose="020B0502040204020203" pitchFamily="34" charset="0"/>
                          <a:cs typeface="Segoe UI" panose="020B0502040204020203" pitchFamily="34" charset="0"/>
                        </a:rPr>
                        <a:t>Replicate to</a:t>
                      </a:r>
                    </a:p>
                  </a:txBody>
                  <a:tcPr/>
                </a:tc>
                <a:tc>
                  <a:txBody>
                    <a:bodyPr/>
                    <a:lstStyle/>
                    <a:p>
                      <a:r>
                        <a:rPr lang="en-AU" sz="1000" dirty="0">
                          <a:latin typeface="Segoe UI" panose="020B0502040204020203" pitchFamily="34" charset="0"/>
                          <a:cs typeface="Segoe UI" panose="020B0502040204020203" pitchFamily="34" charset="0"/>
                        </a:rPr>
                        <a:t>Replicate from (on-premises)</a:t>
                      </a:r>
                    </a:p>
                  </a:txBody>
                  <a:tcPr/>
                </a:tc>
                <a:tc>
                  <a:txBody>
                    <a:bodyPr/>
                    <a:lstStyle/>
                    <a:p>
                      <a:r>
                        <a:rPr lang="en-AU" sz="1000" b="1" dirty="0">
                          <a:latin typeface="Segoe UI" panose="020B0502040204020203" pitchFamily="34" charset="0"/>
                          <a:cs typeface="Segoe UI" panose="020B0502040204020203" pitchFamily="34" charset="0"/>
                        </a:rPr>
                        <a:t>Details</a:t>
                      </a:r>
                      <a:endParaRPr lang="en-AU" sz="1000" dirty="0">
                        <a:latin typeface="Segoe UI" panose="020B0502040204020203" pitchFamily="34" charset="0"/>
                        <a:cs typeface="Segoe UI" panose="020B0502040204020203" pitchFamily="34" charset="0"/>
                      </a:endParaRPr>
                    </a:p>
                  </a:txBody>
                  <a:tcPr/>
                </a:tc>
                <a:tc>
                  <a:txBody>
                    <a:bodyPr/>
                    <a:lstStyle/>
                    <a:p>
                      <a:r>
                        <a:rPr lang="en-AU" sz="1000" b="1" dirty="0">
                          <a:latin typeface="Segoe UI" panose="020B0502040204020203" pitchFamily="34" charset="0"/>
                          <a:cs typeface="Segoe UI" panose="020B0502040204020203" pitchFamily="34" charset="0"/>
                        </a:rPr>
                        <a:t>Article</a:t>
                      </a:r>
                      <a:endParaRPr lang="en-AU" sz="10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4181660217"/>
                  </a:ext>
                </a:extLst>
              </a:tr>
              <a:tr h="531059">
                <a:tc>
                  <a:txBody>
                    <a:bodyPr/>
                    <a:lstStyle/>
                    <a:p>
                      <a:r>
                        <a:rPr lang="en-AU" sz="1000" dirty="0">
                          <a:latin typeface="Segoe UI" panose="020B0502040204020203" pitchFamily="34" charset="0"/>
                          <a:cs typeface="Segoe UI" panose="020B0502040204020203" pitchFamily="34" charset="0"/>
                        </a:rPr>
                        <a:t>Azure</a:t>
                      </a:r>
                    </a:p>
                  </a:txBody>
                  <a:tcPr/>
                </a:tc>
                <a:tc>
                  <a:txBody>
                    <a:bodyPr/>
                    <a:lstStyle/>
                    <a:p>
                      <a:r>
                        <a:rPr lang="en-AU" sz="1000" dirty="0">
                          <a:latin typeface="Segoe UI" panose="020B0502040204020203" pitchFamily="34" charset="0"/>
                          <a:cs typeface="Segoe UI" panose="020B0502040204020203" pitchFamily="34" charset="0"/>
                        </a:rPr>
                        <a:t>Hyper-V site</a:t>
                      </a:r>
                    </a:p>
                  </a:txBody>
                  <a:tcPr/>
                </a:tc>
                <a:tc>
                  <a:txBody>
                    <a:bodyPr/>
                    <a:lstStyle/>
                    <a:p>
                      <a:r>
                        <a:rPr lang="en-AU" sz="1000" dirty="0">
                          <a:latin typeface="Segoe UI" panose="020B0502040204020203" pitchFamily="34" charset="0"/>
                          <a:cs typeface="Segoe UI" panose="020B0502040204020203" pitchFamily="34" charset="0"/>
                        </a:rPr>
                        <a:t>Replicate virtual machine on one or more on-premises Hyper-V host servers that are defined as a Hyper-V site to Azure. No VMM server required.</a:t>
                      </a:r>
                    </a:p>
                  </a:txBody>
                  <a:tcPr/>
                </a:tc>
                <a:tc>
                  <a:txBody>
                    <a:bodyPr/>
                    <a:lstStyle/>
                    <a:p>
                      <a:r>
                        <a:rPr lang="en-AU" sz="1000" dirty="0">
                          <a:latin typeface="Segoe UI" panose="020B0502040204020203" pitchFamily="34" charset="0"/>
                          <a:cs typeface="Segoe UI" panose="020B0502040204020203" pitchFamily="34" charset="0"/>
                          <a:hlinkClick r:id="rId3"/>
                        </a:rPr>
                        <a:t>Read more</a:t>
                      </a:r>
                      <a:endParaRPr lang="en-AU" sz="10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2241133895"/>
                  </a:ext>
                </a:extLst>
              </a:tr>
              <a:tr h="531059">
                <a:tc>
                  <a:txBody>
                    <a:bodyPr/>
                    <a:lstStyle/>
                    <a:p>
                      <a:r>
                        <a:rPr lang="en-AU" sz="1000" dirty="0">
                          <a:latin typeface="Segoe UI" panose="020B0502040204020203" pitchFamily="34" charset="0"/>
                          <a:cs typeface="Segoe UI" panose="020B0502040204020203" pitchFamily="34" charset="0"/>
                        </a:rPr>
                        <a:t>Azure</a:t>
                      </a:r>
                    </a:p>
                  </a:txBody>
                  <a:tcPr/>
                </a:tc>
                <a:tc>
                  <a:txBody>
                    <a:bodyPr/>
                    <a:lstStyle/>
                    <a:p>
                      <a:r>
                        <a:rPr lang="en-AU" sz="1000" dirty="0">
                          <a:latin typeface="Segoe UI" panose="020B0502040204020203" pitchFamily="34" charset="0"/>
                          <a:cs typeface="Segoe UI" panose="020B0502040204020203" pitchFamily="34" charset="0"/>
                        </a:rPr>
                        <a:t>VMM server</a:t>
                      </a:r>
                    </a:p>
                  </a:txBody>
                  <a:tcPr/>
                </a:tc>
                <a:tc>
                  <a:txBody>
                    <a:bodyPr/>
                    <a:lstStyle/>
                    <a:p>
                      <a:r>
                        <a:rPr lang="en-AU" sz="1000" dirty="0">
                          <a:latin typeface="Segoe UI" panose="020B0502040204020203" pitchFamily="34" charset="0"/>
                          <a:cs typeface="Segoe UI" panose="020B0502040204020203" pitchFamily="34" charset="0"/>
                        </a:rPr>
                        <a:t>Replicate virtual machines on one or more on-premises Hyper-V host servers located in a VMM cloud to Azure.</a:t>
                      </a:r>
                    </a:p>
                  </a:txBody>
                  <a:tcPr/>
                </a:tc>
                <a:tc>
                  <a:txBody>
                    <a:bodyPr/>
                    <a:lstStyle/>
                    <a:p>
                      <a:r>
                        <a:rPr lang="en-AU" sz="1000" dirty="0">
                          <a:latin typeface="Segoe UI" panose="020B0502040204020203" pitchFamily="34" charset="0"/>
                          <a:cs typeface="Segoe UI" panose="020B0502040204020203" pitchFamily="34" charset="0"/>
                          <a:hlinkClick r:id="rId4"/>
                        </a:rPr>
                        <a:t>Read more</a:t>
                      </a:r>
                      <a:endParaRPr lang="en-AU" sz="10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3814532277"/>
                  </a:ext>
                </a:extLst>
              </a:tr>
              <a:tr h="531059">
                <a:tc>
                  <a:txBody>
                    <a:bodyPr/>
                    <a:lstStyle/>
                    <a:p>
                      <a:r>
                        <a:rPr lang="en-AU" sz="1000" dirty="0">
                          <a:latin typeface="Segoe UI" panose="020B0502040204020203" pitchFamily="34" charset="0"/>
                          <a:cs typeface="Segoe UI" panose="020B0502040204020203" pitchFamily="34" charset="0"/>
                        </a:rPr>
                        <a:t>Azure</a:t>
                      </a:r>
                    </a:p>
                  </a:txBody>
                  <a:tcPr/>
                </a:tc>
                <a:tc>
                  <a:txBody>
                    <a:bodyPr/>
                    <a:lstStyle/>
                    <a:p>
                      <a:r>
                        <a:rPr lang="en-AU" sz="1000" dirty="0">
                          <a:latin typeface="Segoe UI" panose="020B0502040204020203" pitchFamily="34" charset="0"/>
                          <a:cs typeface="Segoe UI" panose="020B0502040204020203" pitchFamily="34" charset="0"/>
                        </a:rPr>
                        <a:t>Physical Windows server</a:t>
                      </a:r>
                    </a:p>
                  </a:txBody>
                  <a:tcPr/>
                </a:tc>
                <a:tc>
                  <a:txBody>
                    <a:bodyPr/>
                    <a:lstStyle/>
                    <a:p>
                      <a:r>
                        <a:rPr lang="en-AU" sz="1000" dirty="0">
                          <a:latin typeface="Segoe UI" panose="020B0502040204020203" pitchFamily="34" charset="0"/>
                          <a:cs typeface="Segoe UI" panose="020B0502040204020203" pitchFamily="34" charset="0"/>
                        </a:rPr>
                        <a:t>Replicate a physical Windows or Linux server to Azure</a:t>
                      </a:r>
                    </a:p>
                  </a:txBody>
                  <a:tcPr/>
                </a:tc>
                <a:tc>
                  <a:txBody>
                    <a:bodyPr/>
                    <a:lstStyle/>
                    <a:p>
                      <a:r>
                        <a:rPr lang="en-AU" sz="1000" dirty="0">
                          <a:latin typeface="Segoe UI" panose="020B0502040204020203" pitchFamily="34" charset="0"/>
                          <a:cs typeface="Segoe UI" panose="020B0502040204020203" pitchFamily="34" charset="0"/>
                          <a:hlinkClick r:id="rId5"/>
                        </a:rPr>
                        <a:t>Read more</a:t>
                      </a:r>
                      <a:endParaRPr lang="en-AU" sz="10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838022130"/>
                  </a:ext>
                </a:extLst>
              </a:tr>
              <a:tr h="531059">
                <a:tc>
                  <a:txBody>
                    <a:bodyPr/>
                    <a:lstStyle/>
                    <a:p>
                      <a:r>
                        <a:rPr lang="en-AU" sz="1000" dirty="0">
                          <a:latin typeface="Segoe UI" panose="020B0502040204020203" pitchFamily="34" charset="0"/>
                          <a:cs typeface="Segoe UI" panose="020B0502040204020203" pitchFamily="34" charset="0"/>
                        </a:rPr>
                        <a:t>Azure</a:t>
                      </a:r>
                    </a:p>
                  </a:txBody>
                  <a:tcPr/>
                </a:tc>
                <a:tc>
                  <a:txBody>
                    <a:bodyPr/>
                    <a:lstStyle/>
                    <a:p>
                      <a:r>
                        <a:rPr lang="en-AU" sz="1000" dirty="0">
                          <a:latin typeface="Segoe UI" panose="020B0502040204020203" pitchFamily="34" charset="0"/>
                          <a:cs typeface="Segoe UI" panose="020B0502040204020203" pitchFamily="34" charset="0"/>
                        </a:rPr>
                        <a:t>VMware virtual machine</a:t>
                      </a:r>
                    </a:p>
                  </a:txBody>
                  <a:tcPr/>
                </a:tc>
                <a:tc>
                  <a:txBody>
                    <a:bodyPr/>
                    <a:lstStyle/>
                    <a:p>
                      <a:r>
                        <a:rPr lang="en-AU" sz="1000" dirty="0">
                          <a:latin typeface="Segoe UI" panose="020B0502040204020203" pitchFamily="34" charset="0"/>
                          <a:cs typeface="Segoe UI" panose="020B0502040204020203" pitchFamily="34" charset="0"/>
                        </a:rPr>
                        <a:t>Replicate VMware virtual machines to Azure</a:t>
                      </a:r>
                    </a:p>
                  </a:txBody>
                  <a:tcPr/>
                </a:tc>
                <a:tc>
                  <a:txBody>
                    <a:bodyPr/>
                    <a:lstStyle/>
                    <a:p>
                      <a:r>
                        <a:rPr lang="en-AU" sz="1000" dirty="0">
                          <a:latin typeface="Segoe UI" panose="020B0502040204020203" pitchFamily="34" charset="0"/>
                          <a:cs typeface="Segoe UI" panose="020B0502040204020203" pitchFamily="34" charset="0"/>
                          <a:hlinkClick r:id="rId5"/>
                        </a:rPr>
                        <a:t>Read more</a:t>
                      </a:r>
                      <a:endParaRPr lang="en-AU" sz="10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844160788"/>
                  </a:ext>
                </a:extLst>
              </a:tr>
              <a:tr h="531059">
                <a:tc>
                  <a:txBody>
                    <a:bodyPr/>
                    <a:lstStyle/>
                    <a:p>
                      <a:r>
                        <a:rPr lang="en-AU" sz="1000" dirty="0">
                          <a:latin typeface="Segoe UI" panose="020B0502040204020203" pitchFamily="34" charset="0"/>
                          <a:cs typeface="Segoe UI" panose="020B0502040204020203" pitchFamily="34" charset="0"/>
                        </a:rPr>
                        <a:t>Secondary </a:t>
                      </a:r>
                      <a:r>
                        <a:rPr lang="en-AU" sz="1000" dirty="0" err="1">
                          <a:latin typeface="Segoe UI" panose="020B0502040204020203" pitchFamily="34" charset="0"/>
                          <a:cs typeface="Segoe UI" panose="020B0502040204020203" pitchFamily="34" charset="0"/>
                        </a:rPr>
                        <a:t>datacenter</a:t>
                      </a:r>
                      <a:endParaRPr lang="en-AU" sz="1000" dirty="0">
                        <a:latin typeface="Segoe UI" panose="020B0502040204020203" pitchFamily="34" charset="0"/>
                        <a:cs typeface="Segoe UI" panose="020B0502040204020203" pitchFamily="34" charset="0"/>
                      </a:endParaRPr>
                    </a:p>
                  </a:txBody>
                  <a:tcPr/>
                </a:tc>
                <a:tc>
                  <a:txBody>
                    <a:bodyPr/>
                    <a:lstStyle/>
                    <a:p>
                      <a:r>
                        <a:rPr lang="en-AU" sz="1000" dirty="0">
                          <a:latin typeface="Segoe UI" panose="020B0502040204020203" pitchFamily="34" charset="0"/>
                          <a:cs typeface="Segoe UI" panose="020B0502040204020203" pitchFamily="34" charset="0"/>
                        </a:rPr>
                        <a:t>VMM server</a:t>
                      </a:r>
                    </a:p>
                  </a:txBody>
                  <a:tcPr/>
                </a:tc>
                <a:tc>
                  <a:txBody>
                    <a:bodyPr/>
                    <a:lstStyle/>
                    <a:p>
                      <a:r>
                        <a:rPr lang="en-AU" sz="1000" dirty="0">
                          <a:latin typeface="Segoe UI" panose="020B0502040204020203" pitchFamily="34" charset="0"/>
                          <a:cs typeface="Segoe UI" panose="020B0502040204020203" pitchFamily="34" charset="0"/>
                        </a:rPr>
                        <a:t>Replicate virtual machines on on-premises Hyper-V host servers located in a VMM cloud to a secondary VMM server in another </a:t>
                      </a:r>
                      <a:r>
                        <a:rPr lang="en-AU" sz="1000" dirty="0" err="1">
                          <a:latin typeface="Segoe UI" panose="020B0502040204020203" pitchFamily="34" charset="0"/>
                          <a:cs typeface="Segoe UI" panose="020B0502040204020203" pitchFamily="34" charset="0"/>
                        </a:rPr>
                        <a:t>datacenter</a:t>
                      </a:r>
                      <a:endParaRPr lang="en-AU" sz="1000" dirty="0">
                        <a:latin typeface="Segoe UI" panose="020B0502040204020203" pitchFamily="34" charset="0"/>
                        <a:cs typeface="Segoe UI" panose="020B0502040204020203" pitchFamily="34" charset="0"/>
                      </a:endParaRPr>
                    </a:p>
                  </a:txBody>
                  <a:tcPr/>
                </a:tc>
                <a:tc>
                  <a:txBody>
                    <a:bodyPr/>
                    <a:lstStyle/>
                    <a:p>
                      <a:r>
                        <a:rPr lang="en-AU" sz="1000" dirty="0">
                          <a:latin typeface="Segoe UI" panose="020B0502040204020203" pitchFamily="34" charset="0"/>
                          <a:cs typeface="Segoe UI" panose="020B0502040204020203" pitchFamily="34" charset="0"/>
                          <a:hlinkClick r:id="rId6"/>
                        </a:rPr>
                        <a:t>Read more</a:t>
                      </a:r>
                      <a:endParaRPr lang="en-AU" sz="10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97510571"/>
                  </a:ext>
                </a:extLst>
              </a:tr>
              <a:tr h="531059">
                <a:tc>
                  <a:txBody>
                    <a:bodyPr/>
                    <a:lstStyle/>
                    <a:p>
                      <a:r>
                        <a:rPr lang="en-AU" sz="1000" dirty="0">
                          <a:latin typeface="Segoe UI" panose="020B0502040204020203" pitchFamily="34" charset="0"/>
                          <a:cs typeface="Segoe UI" panose="020B0502040204020203" pitchFamily="34" charset="0"/>
                        </a:rPr>
                        <a:t>Secondary </a:t>
                      </a:r>
                      <a:r>
                        <a:rPr lang="en-AU" sz="1000" dirty="0" err="1">
                          <a:latin typeface="Segoe UI" panose="020B0502040204020203" pitchFamily="34" charset="0"/>
                          <a:cs typeface="Segoe UI" panose="020B0502040204020203" pitchFamily="34" charset="0"/>
                        </a:rPr>
                        <a:t>datacenter</a:t>
                      </a:r>
                      <a:endParaRPr lang="en-AU" sz="1000" dirty="0">
                        <a:latin typeface="Segoe UI" panose="020B0502040204020203" pitchFamily="34" charset="0"/>
                        <a:cs typeface="Segoe UI" panose="020B0502040204020203" pitchFamily="34" charset="0"/>
                      </a:endParaRPr>
                    </a:p>
                  </a:txBody>
                  <a:tcPr/>
                </a:tc>
                <a:tc>
                  <a:txBody>
                    <a:bodyPr/>
                    <a:lstStyle/>
                    <a:p>
                      <a:r>
                        <a:rPr lang="en-AU" sz="1000" dirty="0">
                          <a:latin typeface="Segoe UI" panose="020B0502040204020203" pitchFamily="34" charset="0"/>
                          <a:cs typeface="Segoe UI" panose="020B0502040204020203" pitchFamily="34" charset="0"/>
                        </a:rPr>
                        <a:t>VMM server with SAN</a:t>
                      </a:r>
                    </a:p>
                  </a:txBody>
                  <a:tcPr/>
                </a:tc>
                <a:tc>
                  <a:txBody>
                    <a:bodyPr/>
                    <a:lstStyle/>
                    <a:p>
                      <a:r>
                        <a:rPr lang="en-AU" sz="1000" dirty="0">
                          <a:latin typeface="Segoe UI" panose="020B0502040204020203" pitchFamily="34" charset="0"/>
                          <a:cs typeface="Segoe UI" panose="020B0502040204020203" pitchFamily="34" charset="0"/>
                        </a:rPr>
                        <a:t>Replicate virtual machines on on-premises Hyper-V host servers located in a VMM cloud to a secondary VMM server in another </a:t>
                      </a:r>
                      <a:r>
                        <a:rPr lang="en-AU" sz="1000" dirty="0" err="1">
                          <a:latin typeface="Segoe UI" panose="020B0502040204020203" pitchFamily="34" charset="0"/>
                          <a:cs typeface="Segoe UI" panose="020B0502040204020203" pitchFamily="34" charset="0"/>
                        </a:rPr>
                        <a:t>datacenter</a:t>
                      </a:r>
                      <a:r>
                        <a:rPr lang="en-AU" sz="1000" dirty="0">
                          <a:latin typeface="Segoe UI" panose="020B0502040204020203" pitchFamily="34" charset="0"/>
                          <a:cs typeface="Segoe UI" panose="020B0502040204020203" pitchFamily="34" charset="0"/>
                        </a:rPr>
                        <a:t> using SAN replication</a:t>
                      </a:r>
                    </a:p>
                  </a:txBody>
                  <a:tcPr/>
                </a:tc>
                <a:tc>
                  <a:txBody>
                    <a:bodyPr/>
                    <a:lstStyle/>
                    <a:p>
                      <a:r>
                        <a:rPr lang="en-AU" sz="1000" dirty="0">
                          <a:latin typeface="Segoe UI" panose="020B0502040204020203" pitchFamily="34" charset="0"/>
                          <a:cs typeface="Segoe UI" panose="020B0502040204020203" pitchFamily="34" charset="0"/>
                          <a:hlinkClick r:id="rId7"/>
                        </a:rPr>
                        <a:t>Read more</a:t>
                      </a:r>
                      <a:endParaRPr lang="en-AU" sz="10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2053527532"/>
                  </a:ext>
                </a:extLst>
              </a:tr>
              <a:tr h="531059">
                <a:tc>
                  <a:txBody>
                    <a:bodyPr/>
                    <a:lstStyle/>
                    <a:p>
                      <a:r>
                        <a:rPr lang="en-AU" sz="1000" dirty="0">
                          <a:latin typeface="Segoe UI" panose="020B0502040204020203" pitchFamily="34" charset="0"/>
                          <a:cs typeface="Segoe UI" panose="020B0502040204020203" pitchFamily="34" charset="0"/>
                        </a:rPr>
                        <a:t>Secondary </a:t>
                      </a:r>
                      <a:r>
                        <a:rPr lang="en-AU" sz="1000" dirty="0" err="1">
                          <a:latin typeface="Segoe UI" panose="020B0502040204020203" pitchFamily="34" charset="0"/>
                          <a:cs typeface="Segoe UI" panose="020B0502040204020203" pitchFamily="34" charset="0"/>
                        </a:rPr>
                        <a:t>datacenter</a:t>
                      </a:r>
                      <a:endParaRPr lang="en-AU" sz="1000" dirty="0">
                        <a:latin typeface="Segoe UI" panose="020B0502040204020203" pitchFamily="34" charset="0"/>
                        <a:cs typeface="Segoe UI" panose="020B0502040204020203" pitchFamily="34" charset="0"/>
                      </a:endParaRPr>
                    </a:p>
                  </a:txBody>
                  <a:tcPr/>
                </a:tc>
                <a:tc>
                  <a:txBody>
                    <a:bodyPr/>
                    <a:lstStyle/>
                    <a:p>
                      <a:r>
                        <a:rPr lang="en-AU" sz="1000" dirty="0">
                          <a:latin typeface="Segoe UI" panose="020B0502040204020203" pitchFamily="34" charset="0"/>
                          <a:cs typeface="Segoe UI" panose="020B0502040204020203" pitchFamily="34" charset="0"/>
                        </a:rPr>
                        <a:t>Single VMM server</a:t>
                      </a:r>
                    </a:p>
                  </a:txBody>
                  <a:tcPr/>
                </a:tc>
                <a:tc>
                  <a:txBody>
                    <a:bodyPr/>
                    <a:lstStyle/>
                    <a:p>
                      <a:r>
                        <a:rPr lang="en-AU" sz="1000" dirty="0">
                          <a:latin typeface="Segoe UI" panose="020B0502040204020203" pitchFamily="34" charset="0"/>
                          <a:cs typeface="Segoe UI" panose="020B0502040204020203" pitchFamily="34" charset="0"/>
                        </a:rPr>
                        <a:t>Replicate virtual machines on on-premises Hyper-V host servers located in a VMM cloud to a secondary cloud on the same VMM server</a:t>
                      </a:r>
                    </a:p>
                  </a:txBody>
                  <a:tcPr/>
                </a:tc>
                <a:tc>
                  <a:txBody>
                    <a:bodyPr/>
                    <a:lstStyle/>
                    <a:p>
                      <a:r>
                        <a:rPr lang="en-AU" sz="1000" dirty="0">
                          <a:latin typeface="Segoe UI" panose="020B0502040204020203" pitchFamily="34" charset="0"/>
                          <a:cs typeface="Segoe UI" panose="020B0502040204020203" pitchFamily="34" charset="0"/>
                          <a:hlinkClick r:id="rId8"/>
                        </a:rPr>
                        <a:t>Read more</a:t>
                      </a:r>
                      <a:endParaRPr lang="en-AU" sz="10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3648287206"/>
                  </a:ext>
                </a:extLst>
              </a:tr>
            </a:tbl>
          </a:graphicData>
        </a:graphic>
      </p:graphicFrame>
    </p:spTree>
    <p:extLst>
      <p:ext uri="{BB962C8B-B14F-4D97-AF65-F5344CB8AC3E}">
        <p14:creationId xmlns:p14="http://schemas.microsoft.com/office/powerpoint/2010/main" val="13504067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Azure Storage is triple-redundant across multiple fault-domains within a single datacenter, and then all three copies are replicated to a geographically separate location. That translates to six copies of data stored remotely.  </a:t>
            </a:r>
          </a:p>
          <a:p>
            <a:r>
              <a:rPr lang="en-US" dirty="0"/>
              <a:t>Option cannot be changed once workloads have been added.</a:t>
            </a:r>
          </a:p>
        </p:txBody>
      </p:sp>
      <p:sp>
        <p:nvSpPr>
          <p:cNvPr id="4" name="Slide Number Placeholder 3"/>
          <p:cNvSpPr>
            <a:spLocks noGrp="1"/>
          </p:cNvSpPr>
          <p:nvPr>
            <p:ph type="sldNum" sz="quarter" idx="10"/>
          </p:nvPr>
        </p:nvSpPr>
        <p:spPr/>
        <p:txBody>
          <a:bodyPr/>
          <a:lstStyle/>
          <a:p>
            <a:fld id="{E7431303-7CE2-494C-AE87-4E68EA946351}" type="slidenum">
              <a:rPr lang="en-US" smtClean="0"/>
              <a:pPr/>
              <a:t>19</a:t>
            </a:fld>
            <a:endParaRPr lang="en-US" dirty="0"/>
          </a:p>
        </p:txBody>
      </p:sp>
      <p:sp>
        <p:nvSpPr>
          <p:cNvPr id="7" name="Slide Image Placeholder 6"/>
          <p:cNvSpPr>
            <a:spLocks noGrp="1" noRot="1" noChangeAspect="1"/>
          </p:cNvSpPr>
          <p:nvPr>
            <p:ph type="sldImg"/>
          </p:nvPr>
        </p:nvSpPr>
        <p:spPr>
          <a:xfrm>
            <a:off x="385763" y="485775"/>
            <a:ext cx="6094412" cy="3429000"/>
          </a:xfrm>
        </p:spPr>
      </p:sp>
    </p:spTree>
    <p:extLst>
      <p:ext uri="{BB962C8B-B14F-4D97-AF65-F5344CB8AC3E}">
        <p14:creationId xmlns:p14="http://schemas.microsoft.com/office/powerpoint/2010/main" val="3814053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AU" dirty="0"/>
              <a:t>In order to understand the basics of Disaster Recovery, we must start by taking a high level overview of common business continuity and disaster recovery hurdles.</a:t>
            </a:r>
          </a:p>
          <a:p>
            <a:r>
              <a:rPr lang="en-AU" dirty="0"/>
              <a:t>Firstly, it is cost. </a:t>
            </a:r>
            <a:r>
              <a:rPr lang="en-GB" dirty="0"/>
              <a:t>With business continuity, you need to balance the need to reduce downtime costs with the cost of investing in solutions for backup and disaster recovery.  From a backup perspective, some solutions are prohibitively expensive, and charge extra depending on the type of workload you wish to protect, making it a more difficult decision as to whether or not to protect all key workloads.  Some disaster recovery solutions that use synchronous replication can prove cost prohibitive to implement – and are rarely used for more than a few key applications.  It is important to find a solution that can meet the needs of the business, whilst being cost effective to acquire, and implement.</a:t>
            </a:r>
          </a:p>
          <a:p>
            <a:r>
              <a:rPr lang="en-US" dirty="0"/>
              <a:t>When it comes to implementation, does the proposed solution </a:t>
            </a:r>
            <a:r>
              <a:rPr lang="en-US" b="1" dirty="0"/>
              <a:t>integrate with existing investments</a:t>
            </a:r>
            <a:r>
              <a:rPr lang="en-US" dirty="0"/>
              <a:t>, both hardware and software? Is the solution just for protection of virtualized workloads, or can it also protect workloads that are yet to be, or will not be virtualized? Can it integrate with Microsoft and non-Microsoft technologies – Linux for instance? Also, does it allow you to embrace cloud, to enhance your business continuity and disaster recovery capabilities?  Integration with what you have already, but opening the door to new directions is in incredibly important consideration when deciding on a backup and DR solution.</a:t>
            </a:r>
          </a:p>
          <a:p>
            <a:r>
              <a:rPr lang="en-US" dirty="0"/>
              <a:t>Can the solution help you protect all elements of the infrastructure? Can a single vendor deliver </a:t>
            </a:r>
            <a:r>
              <a:rPr lang="en-US" b="1" dirty="0"/>
              <a:t>protection for your key applications and workloads</a:t>
            </a:r>
            <a:r>
              <a:rPr lang="en-US" dirty="0"/>
              <a:t>, whether they are physical or virtual, and protect those key workloads they way the workload should be protected, not only at your local site, but across sites, and into the cloud? Some backup technologies, for instance, will provide excellent VM protection, but can that VM backup solution help me restore a document in SharePoint, a database in SQL Server, or Active Directory data? C</a:t>
            </a:r>
            <a:r>
              <a:rPr lang="en-GB" dirty="0"/>
              <a:t>an all of this be controlled, managed and monitored from as few consoles as possible, either centrally on premises, or, remotely in the cloud? From a DR standpoint, monitoring your business continuity solution requires management software and training.  Also, to maximize the protection of a business continuity solution, you really nee some sort of remote </a:t>
            </a:r>
            <a:r>
              <a:rPr lang="en-GB" dirty="0" err="1"/>
              <a:t>datacenter</a:t>
            </a:r>
            <a:r>
              <a:rPr lang="en-GB" dirty="0"/>
              <a:t> and remote monitoring, further amplifying costs.</a:t>
            </a:r>
          </a:p>
          <a:p>
            <a:endParaRPr lang="en-GB" dirty="0"/>
          </a:p>
          <a:p>
            <a:endParaRPr lang="en-AU" dirty="0"/>
          </a:p>
        </p:txBody>
      </p:sp>
      <p:sp>
        <p:nvSpPr>
          <p:cNvPr id="4" name="Slide Number Placeholder 3"/>
          <p:cNvSpPr>
            <a:spLocks noGrp="1"/>
          </p:cNvSpPr>
          <p:nvPr>
            <p:ph type="sldNum" sz="quarter" idx="10"/>
          </p:nvPr>
        </p:nvSpPr>
        <p:spPr/>
        <p:txBody>
          <a:bodyPr/>
          <a:lstStyle/>
          <a:p>
            <a:fld id="{E7431303-7CE2-494C-AE87-4E68EA946351}" type="slidenum">
              <a:rPr lang="en-US" smtClean="0"/>
              <a:pPr/>
              <a:t>2</a:t>
            </a:fld>
            <a:endParaRPr 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18824120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AU" b="1" dirty="0"/>
              <a:t>Disaster Recovery</a:t>
            </a:r>
          </a:p>
          <a:p>
            <a:pPr lvl="1"/>
            <a:r>
              <a:rPr lang="en-AU" dirty="0"/>
              <a:t>Single click application recovery.</a:t>
            </a:r>
          </a:p>
          <a:p>
            <a:pPr lvl="1"/>
            <a:r>
              <a:rPr lang="en-AU" dirty="0"/>
              <a:t>Improve RTO and RPO for both planned and unplanned downtime.</a:t>
            </a:r>
          </a:p>
          <a:p>
            <a:pPr lvl="1"/>
            <a:r>
              <a:rPr lang="en-AU" dirty="0"/>
              <a:t>Achieve zero impact disaster recovery drills.</a:t>
            </a:r>
          </a:p>
          <a:p>
            <a:pPr lvl="1"/>
            <a:r>
              <a:rPr lang="en-AU" dirty="0"/>
              <a:t>Compliance Assurance without impacting production.</a:t>
            </a:r>
          </a:p>
          <a:p>
            <a:pPr lvl="1"/>
            <a:endParaRPr lang="en-AU" dirty="0"/>
          </a:p>
          <a:p>
            <a:r>
              <a:rPr lang="en-AU" b="1" dirty="0"/>
              <a:t>Cloud Migration</a:t>
            </a:r>
          </a:p>
          <a:p>
            <a:pPr lvl="1"/>
            <a:r>
              <a:rPr lang="en-AU" dirty="0"/>
              <a:t>No downtime to production environments.</a:t>
            </a:r>
          </a:p>
          <a:p>
            <a:pPr lvl="1"/>
            <a:r>
              <a:rPr lang="en-AU" dirty="0"/>
              <a:t>Ability to test workload before migration (Transparent Failover—TFO) again without downtime.</a:t>
            </a:r>
          </a:p>
          <a:p>
            <a:pPr lvl="1"/>
            <a:endParaRPr lang="en-AU" dirty="0"/>
          </a:p>
          <a:p>
            <a:r>
              <a:rPr lang="en-AU" b="1" dirty="0"/>
              <a:t>Dev/Test environment </a:t>
            </a:r>
          </a:p>
          <a:p>
            <a:pPr lvl="1"/>
            <a:r>
              <a:rPr lang="en-AU" dirty="0"/>
              <a:t>Using Test Failover get an identical copy of your production environment.</a:t>
            </a:r>
          </a:p>
          <a:p>
            <a:pPr lvl="1"/>
            <a:r>
              <a:rPr lang="en-AU" dirty="0"/>
              <a:t>Use this for testing different scenarios like Patch Tuesday, New release testing.</a:t>
            </a:r>
          </a:p>
          <a:p>
            <a:pPr lvl="1"/>
            <a:r>
              <a:rPr lang="en-AU" dirty="0"/>
              <a:t>Deploy new patches/bits to production with confidence.</a:t>
            </a:r>
          </a:p>
          <a:p>
            <a:pPr lvl="1"/>
            <a:endParaRPr lang="en-AU" dirty="0"/>
          </a:p>
          <a:p>
            <a:r>
              <a:rPr lang="en-AU" b="1" dirty="0"/>
              <a:t>Reporting/Analytics</a:t>
            </a:r>
          </a:p>
          <a:p>
            <a:pPr lvl="1"/>
            <a:r>
              <a:rPr lang="en-AU" dirty="0"/>
              <a:t>Replicate workloads to run reports, check the health of apps and monitor performance.</a:t>
            </a:r>
          </a:p>
          <a:p>
            <a:pPr lvl="1"/>
            <a:r>
              <a:rPr lang="en-AU" dirty="0" err="1"/>
              <a:t>Analyze</a:t>
            </a:r>
            <a:r>
              <a:rPr lang="en-AU" dirty="0"/>
              <a:t> production workloads without impacting users.</a:t>
            </a:r>
          </a:p>
          <a:p>
            <a:pPr lvl="1"/>
            <a:r>
              <a:rPr lang="en-AU" dirty="0"/>
              <a:t>Troubleshoot application performance issues by removing infrastructure variables through cloud replication.</a:t>
            </a:r>
          </a:p>
          <a:p>
            <a:pPr lvl="0"/>
            <a:endParaRPr lang="en-AU" dirty="0"/>
          </a:p>
          <a:p>
            <a:pPr lvl="0"/>
            <a:r>
              <a:rPr lang="en-AU" b="1" dirty="0"/>
              <a:t>Cloud Bursting</a:t>
            </a:r>
          </a:p>
          <a:p>
            <a:pPr lvl="1"/>
            <a:r>
              <a:rPr lang="en-AU" dirty="0"/>
              <a:t>Move apps temporarily to the cloud when workload demand exceeds on-premises capacity and bring them back when demand stabilizes.</a:t>
            </a:r>
          </a:p>
          <a:p>
            <a:pPr lvl="1"/>
            <a:r>
              <a:rPr lang="en-AU" dirty="0"/>
              <a:t>Minimize datacentre footprint by using cloud to account for spikes in usage.</a:t>
            </a:r>
          </a:p>
          <a:p>
            <a:pPr lvl="1"/>
            <a:r>
              <a:rPr lang="en-AU" dirty="0"/>
              <a:t>Make use of the near-limitless compute power of a global cloud platform.</a:t>
            </a:r>
          </a:p>
        </p:txBody>
      </p:sp>
      <p:sp>
        <p:nvSpPr>
          <p:cNvPr id="4" name="Slide Number Placeholder 3"/>
          <p:cNvSpPr>
            <a:spLocks noGrp="1"/>
          </p:cNvSpPr>
          <p:nvPr>
            <p:ph type="sldNum" sz="quarter" idx="10"/>
          </p:nvPr>
        </p:nvSpPr>
        <p:spPr/>
        <p:txBody>
          <a:bodyPr/>
          <a:lstStyle/>
          <a:p>
            <a:fld id="{E7431303-7CE2-494C-AE87-4E68EA946351}" type="slidenum">
              <a:rPr lang="en-US" smtClean="0"/>
              <a:pPr/>
              <a:t>20</a:t>
            </a:fld>
            <a:endParaRPr lang="en-US" dirty="0"/>
          </a:p>
        </p:txBody>
      </p:sp>
      <p:sp>
        <p:nvSpPr>
          <p:cNvPr id="7" name="Slide Image Placeholder 6"/>
          <p:cNvSpPr>
            <a:spLocks noGrp="1" noRot="1" noChangeAspect="1"/>
          </p:cNvSpPr>
          <p:nvPr>
            <p:ph type="sldImg"/>
          </p:nvPr>
        </p:nvSpPr>
        <p:spPr>
          <a:xfrm>
            <a:off x="385763" y="485775"/>
            <a:ext cx="6094412" cy="3429000"/>
          </a:xfrm>
        </p:spPr>
      </p:sp>
    </p:spTree>
    <p:extLst>
      <p:ext uri="{BB962C8B-B14F-4D97-AF65-F5344CB8AC3E}">
        <p14:creationId xmlns:p14="http://schemas.microsoft.com/office/powerpoint/2010/main" val="7409032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489DB6A-E92B-415B-AFB4-9C72D4A9006D}" type="slidenum">
              <a:rPr lang="en-US" smtClean="0"/>
              <a:pPr/>
              <a:t>21</a:t>
            </a:fld>
            <a:endParaRPr lang="en-US" dirty="0"/>
          </a:p>
        </p:txBody>
      </p:sp>
      <p:sp>
        <p:nvSpPr>
          <p:cNvPr id="6" name="Slide Image Placeholder 5"/>
          <p:cNvSpPr>
            <a:spLocks noGrp="1" noRot="1" noChangeAspect="1"/>
          </p:cNvSpPr>
          <p:nvPr>
            <p:ph type="sldImg"/>
          </p:nvPr>
        </p:nvSpPr>
        <p:spPr>
          <a:xfrm>
            <a:off x="385763" y="485775"/>
            <a:ext cx="6094412" cy="3429000"/>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28942622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385763" y="485775"/>
            <a:ext cx="6094412" cy="3429000"/>
          </a:xfrm>
        </p:spPr>
      </p:sp>
      <p:sp>
        <p:nvSpPr>
          <p:cNvPr id="5" name="Notes Placeholder 4"/>
          <p:cNvSpPr>
            <a:spLocks noGrp="1"/>
          </p:cNvSpPr>
          <p:nvPr>
            <p:ph type="body" idx="1"/>
          </p:nvPr>
        </p:nvSpPr>
        <p:spPr/>
        <p:txBody>
          <a:bodyPr/>
          <a:lstStyle/>
          <a:p>
            <a:endParaRPr lang="en-US"/>
          </a:p>
        </p:txBody>
      </p:sp>
      <p:sp>
        <p:nvSpPr>
          <p:cNvPr id="6" name="Slide Number Placeholder 3"/>
          <p:cNvSpPr>
            <a:spLocks noGrp="1"/>
          </p:cNvSpPr>
          <p:nvPr>
            <p:ph type="sldNum" sz="quarter" idx="5"/>
          </p:nvPr>
        </p:nvSpPr>
        <p:spPr>
          <a:xfrm>
            <a:off x="5429249" y="8685213"/>
            <a:ext cx="1427163" cy="458787"/>
          </a:xfrm>
          <a:prstGeom prst="rect">
            <a:avLst/>
          </a:prstGeom>
        </p:spPr>
        <p:txBody>
          <a:bodyPr/>
          <a:lstStyle/>
          <a:p>
            <a:fld id="{675416BA-65F7-274A-AD61-D0FA78F3AA6E}" type="slidenum">
              <a:rPr lang="en-US" smtClean="0"/>
              <a:pPr/>
              <a:t>22</a:t>
            </a:fld>
            <a:endParaRPr lang="en-US"/>
          </a:p>
        </p:txBody>
      </p:sp>
    </p:spTree>
    <p:extLst>
      <p:ext uri="{BB962C8B-B14F-4D97-AF65-F5344CB8AC3E}">
        <p14:creationId xmlns:p14="http://schemas.microsoft.com/office/powerpoint/2010/main" val="3755452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a:t>Finally, is the system usable?  Can it be implemented without huge, complex and hard-to-maintain scripting? Can the systems that make up the overall solution work in harmony, and be operated efficiently by the relevant users? The speed at which data can be protected is hugely important, but of greater importance is how it can be recovered – either locally, or geographically.  It is also important to be able to test recovery, without impacting daily operations.</a:t>
            </a:r>
          </a:p>
          <a:p>
            <a:endParaRPr lang="en-GB" dirty="0"/>
          </a:p>
          <a:p>
            <a:r>
              <a:rPr lang="en-GB" dirty="0"/>
              <a:t>These are just some of the challenges that organizations face when it comes to business continuity and disaster recovery.</a:t>
            </a:r>
          </a:p>
          <a:p>
            <a:endParaRPr lang="en-AU" dirty="0"/>
          </a:p>
        </p:txBody>
      </p:sp>
      <p:sp>
        <p:nvSpPr>
          <p:cNvPr id="4" name="Slide Number Placeholder 3"/>
          <p:cNvSpPr>
            <a:spLocks noGrp="1"/>
          </p:cNvSpPr>
          <p:nvPr>
            <p:ph type="sldNum" sz="quarter" idx="10"/>
          </p:nvPr>
        </p:nvSpPr>
        <p:spPr/>
        <p:txBody>
          <a:bodyPr/>
          <a:lstStyle/>
          <a:p>
            <a:fld id="{E7431303-7CE2-494C-AE87-4E68EA946351}" type="slidenum">
              <a:rPr lang="en-US" smtClean="0"/>
              <a:pPr/>
              <a:t>3</a:t>
            </a:fld>
            <a:endParaRPr lang="en-US" dirty="0"/>
          </a:p>
        </p:txBody>
      </p:sp>
      <p:sp>
        <p:nvSpPr>
          <p:cNvPr id="7" name="Slide Image Placeholder 6"/>
          <p:cNvSpPr>
            <a:spLocks noGrp="1" noRot="1" noChangeAspect="1"/>
          </p:cNvSpPr>
          <p:nvPr>
            <p:ph type="sldImg"/>
          </p:nvPr>
        </p:nvSpPr>
        <p:spPr>
          <a:xfrm>
            <a:off x="385763" y="485775"/>
            <a:ext cx="6094412" cy="3429000"/>
          </a:xfrm>
        </p:spPr>
      </p:sp>
    </p:spTree>
    <p:extLst>
      <p:ext uri="{BB962C8B-B14F-4D97-AF65-F5344CB8AC3E}">
        <p14:creationId xmlns:p14="http://schemas.microsoft.com/office/powerpoint/2010/main" val="4158084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a:t>Time and again we have seen that the combination of challenges in costs, lack of monitoring and complexity of recovery process results in workloads going unprotected. Often, it is very late in a DR situation that organizations realize this risk.</a:t>
            </a:r>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
        <p:nvSpPr>
          <p:cNvPr id="6" name="Slide Image Placeholder 5"/>
          <p:cNvSpPr>
            <a:spLocks noGrp="1" noRot="1" noChangeAspect="1"/>
          </p:cNvSpPr>
          <p:nvPr>
            <p:ph type="sldImg"/>
          </p:nvPr>
        </p:nvSpPr>
        <p:spPr>
          <a:xfrm>
            <a:off x="385763" y="485775"/>
            <a:ext cx="6094412" cy="3429000"/>
          </a:xfrm>
        </p:spPr>
      </p:sp>
    </p:spTree>
    <p:extLst>
      <p:ext uri="{BB962C8B-B14F-4D97-AF65-F5344CB8AC3E}">
        <p14:creationId xmlns:p14="http://schemas.microsoft.com/office/powerpoint/2010/main" val="1122816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a:xfrm>
            <a:off x="385763" y="485775"/>
            <a:ext cx="6094412" cy="3429000"/>
          </a:xfrm>
        </p:spPr>
      </p:sp>
      <p:sp>
        <p:nvSpPr>
          <p:cNvPr id="9" name="Notes Placeholder 8"/>
          <p:cNvSpPr>
            <a:spLocks noGrp="1"/>
          </p:cNvSpPr>
          <p:nvPr>
            <p:ph type="body" idx="1"/>
          </p:nvPr>
        </p:nvSpPr>
        <p:spPr/>
        <p:txBody>
          <a:bodyPr/>
          <a:lstStyle/>
          <a:p>
            <a:endParaRPr lang="en-US"/>
          </a:p>
        </p:txBody>
      </p:sp>
      <p:sp>
        <p:nvSpPr>
          <p:cNvPr id="10" name="Slide Number Placeholder 3"/>
          <p:cNvSpPr>
            <a:spLocks noGrp="1"/>
          </p:cNvSpPr>
          <p:nvPr>
            <p:ph type="sldNum" sz="quarter" idx="5"/>
          </p:nvPr>
        </p:nvSpPr>
        <p:spPr>
          <a:xfrm>
            <a:off x="5429249" y="8685213"/>
            <a:ext cx="1427163" cy="458787"/>
          </a:xfrm>
          <a:prstGeom prst="rect">
            <a:avLst/>
          </a:prstGeom>
        </p:spPr>
        <p:txBody>
          <a:bodyPr/>
          <a:lstStyle/>
          <a:p>
            <a:fld id="{675416BA-65F7-274A-AD61-D0FA78F3AA6E}" type="slidenum">
              <a:rPr lang="en-US" smtClean="0"/>
              <a:pPr/>
              <a:t>5</a:t>
            </a:fld>
            <a:endParaRPr lang="en-US"/>
          </a:p>
        </p:txBody>
      </p:sp>
    </p:spTree>
    <p:extLst>
      <p:ext uri="{BB962C8B-B14F-4D97-AF65-F5344CB8AC3E}">
        <p14:creationId xmlns:p14="http://schemas.microsoft.com/office/powerpoint/2010/main" val="922491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5"/>
          </p:nvPr>
        </p:nvSpPr>
        <p:spPr/>
        <p:txBody>
          <a:bodyPr/>
          <a:lstStyle/>
          <a:p>
            <a:fld id="{675416BA-65F7-274A-AD61-D0FA78F3AA6E}" type="slidenum">
              <a:rPr lang="en-US" smtClean="0"/>
              <a:pPr/>
              <a:t>6</a:t>
            </a:fld>
            <a:endParaRPr lang="en-US"/>
          </a:p>
        </p:txBody>
      </p:sp>
      <p:sp>
        <p:nvSpPr>
          <p:cNvPr id="4" name="Slide Image Placeholder 3"/>
          <p:cNvSpPr>
            <a:spLocks noGrp="1" noRot="1" noChangeAspect="1"/>
          </p:cNvSpPr>
          <p:nvPr>
            <p:ph type="sldImg"/>
          </p:nvPr>
        </p:nvSpPr>
        <p:spPr>
          <a:xfrm>
            <a:off x="385763" y="485775"/>
            <a:ext cx="6094412" cy="3429000"/>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3217602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AU" dirty="0"/>
              <a:t>The key focus for us during this Workshop</a:t>
            </a:r>
            <a:r>
              <a:rPr lang="en-AU" i="1" dirty="0"/>
              <a:t>PLUS</a:t>
            </a:r>
            <a:r>
              <a:rPr lang="en-AU" dirty="0"/>
              <a:t> is to understand how different Microsoft solutions like DPM, Azure Backup and Azure Site Recovery assist us in </a:t>
            </a:r>
            <a:r>
              <a:rPr lang="en-AU" dirty="0" err="1"/>
              <a:t>stateful</a:t>
            </a:r>
            <a:r>
              <a:rPr lang="en-AU" dirty="0"/>
              <a:t> workloads where we go beyond the capability of the application (or service) to provide availability.</a:t>
            </a:r>
          </a:p>
        </p:txBody>
      </p:sp>
      <p:sp>
        <p:nvSpPr>
          <p:cNvPr id="4" name="Slide Number Placeholder 3"/>
          <p:cNvSpPr>
            <a:spLocks noGrp="1"/>
          </p:cNvSpPr>
          <p:nvPr>
            <p:ph type="sldNum" sz="quarter" idx="10"/>
          </p:nvPr>
        </p:nvSpPr>
        <p:spPr/>
        <p:txBody>
          <a:bodyPr/>
          <a:lstStyle/>
          <a:p>
            <a:fld id="{E7431303-7CE2-494C-AE87-4E68EA946351}" type="slidenum">
              <a:rPr lang="en-US" smtClean="0"/>
              <a:pPr/>
              <a:t>7</a:t>
            </a:fld>
            <a:endParaRPr lang="en-US" dirty="0"/>
          </a:p>
        </p:txBody>
      </p:sp>
      <p:sp>
        <p:nvSpPr>
          <p:cNvPr id="7" name="Slide Image Placeholder 6"/>
          <p:cNvSpPr>
            <a:spLocks noGrp="1" noRot="1" noChangeAspect="1"/>
          </p:cNvSpPr>
          <p:nvPr>
            <p:ph type="sldImg"/>
          </p:nvPr>
        </p:nvSpPr>
        <p:spPr>
          <a:xfrm>
            <a:off x="385763" y="485775"/>
            <a:ext cx="6094412" cy="3429000"/>
          </a:xfrm>
        </p:spPr>
      </p:sp>
    </p:spTree>
    <p:extLst>
      <p:ext uri="{BB962C8B-B14F-4D97-AF65-F5344CB8AC3E}">
        <p14:creationId xmlns:p14="http://schemas.microsoft.com/office/powerpoint/2010/main" val="4128827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From a technology perspective, RPO and RTO are important in the guidance to set-up your disaster recovery plan</a:t>
            </a:r>
            <a:r>
              <a:rPr lang="en-AU" dirty="0"/>
              <a:t>.</a:t>
            </a:r>
          </a:p>
          <a:p>
            <a:pPr lvl="1"/>
            <a:r>
              <a:rPr lang="en-US" b="1" dirty="0"/>
              <a:t>RPO</a:t>
            </a:r>
            <a:r>
              <a:rPr lang="en-US" dirty="0"/>
              <a:t> covers the maximum amount (in time) of data that can be lost in case of a disruption. It answers the question, “to what point in time can I recover?” </a:t>
            </a:r>
            <a:endParaRPr lang="en-AU" dirty="0"/>
          </a:p>
          <a:p>
            <a:pPr lvl="1"/>
            <a:r>
              <a:rPr lang="en-US" b="1" dirty="0"/>
              <a:t>RTO</a:t>
            </a:r>
            <a:r>
              <a:rPr lang="en-US" dirty="0"/>
              <a:t> covers the maximum amount of time it will take from the disruption to bring back the service online including data. It answers the question, “at what point in time can I expect services restored?”</a:t>
            </a:r>
            <a:endParaRPr lang="en-AU" dirty="0"/>
          </a:p>
          <a:p>
            <a:endParaRPr lang="en-US" dirty="0"/>
          </a:p>
          <a:p>
            <a:r>
              <a:rPr lang="en-US" dirty="0"/>
              <a:t>The RPO and RTO figures we find most in the Service Level Agreement (SLA) are focused on the regular back-up and recovery processes. As part of Disaster Recovery (DR) the RPO and RTO figures normally would be higher. Based on the Business Continuity (BC) plan, realistic values need to be set. </a:t>
            </a:r>
          </a:p>
          <a:p>
            <a:endParaRPr lang="en-US" dirty="0"/>
          </a:p>
          <a:p>
            <a:r>
              <a:rPr lang="en-US" dirty="0"/>
              <a:t>We guarantee at least 99.9% availability of the backup and restore functionality of the Azure Backup service. </a:t>
            </a:r>
          </a:p>
          <a:p>
            <a:endParaRPr lang="en-US" dirty="0"/>
          </a:p>
          <a:p>
            <a:r>
              <a:rPr lang="en-US" b="1" dirty="0"/>
              <a:t>For more information</a:t>
            </a:r>
            <a:r>
              <a:rPr lang="en-US" dirty="0"/>
              <a:t>, see: </a:t>
            </a:r>
            <a:r>
              <a:rPr lang="en-US" dirty="0">
                <a:hlinkClick r:id="rId3"/>
              </a:rPr>
              <a:t>https://azure.microsoft.com/en-us/support/legal/sla/backup/v1_0/</a:t>
            </a:r>
            <a:r>
              <a:rPr lang="en-US" dirty="0"/>
              <a:t> </a:t>
            </a:r>
          </a:p>
          <a:p>
            <a:endParaRPr lang="en-AU" dirty="0"/>
          </a:p>
        </p:txBody>
      </p:sp>
      <p:sp>
        <p:nvSpPr>
          <p:cNvPr id="4" name="Slide Number Placeholder 3"/>
          <p:cNvSpPr>
            <a:spLocks noGrp="1"/>
          </p:cNvSpPr>
          <p:nvPr>
            <p:ph type="sldNum" sz="quarter" idx="10"/>
          </p:nvPr>
        </p:nvSpPr>
        <p:spPr/>
        <p:txBody>
          <a:bodyPr/>
          <a:lstStyle/>
          <a:p>
            <a:fld id="{E7431303-7CE2-494C-AE87-4E68EA946351}" type="slidenum">
              <a:rPr lang="en-US" smtClean="0"/>
              <a:pPr/>
              <a:t>8</a:t>
            </a:fld>
            <a:endParaRPr lang="en-US" dirty="0"/>
          </a:p>
        </p:txBody>
      </p:sp>
      <p:sp>
        <p:nvSpPr>
          <p:cNvPr id="7" name="Slide Image Placeholder 6"/>
          <p:cNvSpPr>
            <a:spLocks noGrp="1" noRot="1" noChangeAspect="1"/>
          </p:cNvSpPr>
          <p:nvPr>
            <p:ph type="sldImg"/>
          </p:nvPr>
        </p:nvSpPr>
        <p:spPr>
          <a:xfrm>
            <a:off x="385763" y="485775"/>
            <a:ext cx="6094412" cy="3429000"/>
          </a:xfrm>
        </p:spPr>
      </p:sp>
    </p:spTree>
    <p:extLst>
      <p:ext uri="{BB962C8B-B14F-4D97-AF65-F5344CB8AC3E}">
        <p14:creationId xmlns:p14="http://schemas.microsoft.com/office/powerpoint/2010/main" val="2425717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AU" dirty="0"/>
              <a:t>We will spend some time understanding each of these options, but in order to understand these options, it important to review some key points in next couple of slides.</a:t>
            </a:r>
          </a:p>
        </p:txBody>
      </p:sp>
      <p:sp>
        <p:nvSpPr>
          <p:cNvPr id="4" name="Slide Number Placeholder 3"/>
          <p:cNvSpPr>
            <a:spLocks noGrp="1"/>
          </p:cNvSpPr>
          <p:nvPr>
            <p:ph type="sldNum" sz="quarter" idx="10"/>
          </p:nvPr>
        </p:nvSpPr>
        <p:spPr/>
        <p:txBody>
          <a:bodyPr/>
          <a:lstStyle/>
          <a:p>
            <a:fld id="{E7431303-7CE2-494C-AE87-4E68EA946351}" type="slidenum">
              <a:rPr lang="en-US" smtClean="0"/>
              <a:pPr/>
              <a:t>9</a:t>
            </a:fld>
            <a:endParaRPr lang="en-US" dirty="0"/>
          </a:p>
        </p:txBody>
      </p:sp>
      <p:sp>
        <p:nvSpPr>
          <p:cNvPr id="7" name="Slide Image Placeholder 6"/>
          <p:cNvSpPr>
            <a:spLocks noGrp="1" noRot="1" noChangeAspect="1"/>
          </p:cNvSpPr>
          <p:nvPr>
            <p:ph type="sldImg"/>
          </p:nvPr>
        </p:nvSpPr>
        <p:spPr>
          <a:xfrm>
            <a:off x="385763" y="485775"/>
            <a:ext cx="6094412" cy="3429000"/>
          </a:xfrm>
        </p:spPr>
      </p:sp>
    </p:spTree>
    <p:extLst>
      <p:ext uri="{BB962C8B-B14F-4D97-AF65-F5344CB8AC3E}">
        <p14:creationId xmlns:p14="http://schemas.microsoft.com/office/powerpoint/2010/main" val="335946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2" Type="http://schemas.openxmlformats.org/officeDocument/2006/relationships/hyperlink" Target="http://www.microsoft.com/About/Legal/EN/US/IntellectualProperty/Permissions/Default.aspx" TargetMode="External"/><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rse Title">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pPr defTabSz="914400"/>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949440" cy="2286000"/>
          </a:xfrm>
          <a:solidFill>
            <a:srgbClr val="0A5BBA">
              <a:alpha val="90000"/>
            </a:srgbClr>
          </a:solidFill>
        </p:spPr>
        <p:txBody>
          <a:bodyPr lIns="91440" tIns="91440">
            <a:noAutofit/>
          </a:bodyPr>
          <a:lstStyle>
            <a:lvl1pPr marL="0" indent="0">
              <a:lnSpc>
                <a:spcPct val="100000"/>
              </a:lnSpc>
              <a:buNone/>
              <a:defRPr sz="36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Course Title</a:t>
            </a:r>
          </a:p>
        </p:txBody>
      </p:sp>
    </p:spTree>
    <p:extLst>
      <p:ext uri="{BB962C8B-B14F-4D97-AF65-F5344CB8AC3E}">
        <p14:creationId xmlns:p14="http://schemas.microsoft.com/office/powerpoint/2010/main" val="888629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9" name="Text Placeholder 18"/>
          <p:cNvSpPr>
            <a:spLocks noGrp="1"/>
          </p:cNvSpPr>
          <p:nvPr>
            <p:ph type="body" sz="quarter" idx="16" hasCustomPrompt="1"/>
          </p:nvPr>
        </p:nvSpPr>
        <p:spPr>
          <a:xfrm>
            <a:off x="0" y="3429000"/>
            <a:ext cx="3048000" cy="1143000"/>
          </a:xfrm>
          <a:prstGeom prst="rect">
            <a:avLst/>
          </a:prstGeom>
          <a:solidFill>
            <a:srgbClr val="002050">
              <a:alpha val="90000"/>
            </a:srgbClr>
          </a:solidFill>
        </p:spPr>
        <p:txBody>
          <a:bodyPr vert="horz" lIns="91440" tIns="9144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13" name="TextBox 12"/>
          <p:cNvSpPr txBox="1"/>
          <p:nvPr userDrawn="1"/>
        </p:nvSpPr>
        <p:spPr>
          <a:xfrm>
            <a:off x="0" y="1143000"/>
            <a:ext cx="6096000" cy="369332"/>
          </a:xfrm>
          <a:prstGeom prst="rect">
            <a:avLst/>
          </a:prstGeom>
          <a:noFill/>
        </p:spPr>
        <p:txBody>
          <a:bodyPr wrap="square" rtlCol="0">
            <a:spAutoFit/>
          </a:bodyPr>
          <a:lstStyle/>
          <a:p>
            <a:pPr defTabSz="914400"/>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1350715242"/>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Section_Lesson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70" tIns="137154" anchor="t" anchorCtr="0">
            <a:normAutofit/>
          </a:bodyPr>
          <a:lstStyle>
            <a:lvl1pPr>
              <a:defRPr sz="2400">
                <a:solidFill>
                  <a:schemeClr val="bg1"/>
                </a:solidFill>
                <a:latin typeface="Segoe UI Light" panose="020B0502040204020203" pitchFamily="34" charset="0"/>
              </a:defRPr>
            </a:lvl1pPr>
          </a:lstStyle>
          <a:p>
            <a:r>
              <a:rPr lang="en-US" dirty="0"/>
              <a:t>Module #: Module Title</a:t>
            </a:r>
          </a:p>
        </p:txBody>
      </p:sp>
      <p:sp>
        <p:nvSpPr>
          <p:cNvPr id="16" name="Text Placeholder 14"/>
          <p:cNvSpPr>
            <a:spLocks noGrp="1"/>
          </p:cNvSpPr>
          <p:nvPr>
            <p:ph type="body" sz="quarter" idx="12" hasCustomPrompt="1"/>
          </p:nvPr>
        </p:nvSpPr>
        <p:spPr>
          <a:xfrm>
            <a:off x="0" y="3200400"/>
            <a:ext cx="4572000" cy="1828800"/>
          </a:xfrm>
          <a:solidFill>
            <a:srgbClr val="002050"/>
          </a:solidFill>
        </p:spPr>
        <p:txBody>
          <a:bodyPr lIns="182870" tIns="137154">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dirty="0"/>
              <a:t>Section #: Section Title</a:t>
            </a:r>
          </a:p>
        </p:txBody>
      </p:sp>
      <p:sp>
        <p:nvSpPr>
          <p:cNvPr id="18" name="Text Placeholder 14"/>
          <p:cNvSpPr>
            <a:spLocks noGrp="1"/>
          </p:cNvSpPr>
          <p:nvPr>
            <p:ph type="body" sz="quarter" idx="14" hasCustomPrompt="1"/>
          </p:nvPr>
        </p:nvSpPr>
        <p:spPr>
          <a:xfrm>
            <a:off x="4572000" y="3200400"/>
            <a:ext cx="4572000" cy="1828800"/>
          </a:xfrm>
          <a:solidFill>
            <a:srgbClr val="129038"/>
          </a:solidFill>
        </p:spPr>
        <p:txBody>
          <a:bodyPr lIns="182870" tIns="137154">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a:t>Lesson: Lesson Title</a:t>
            </a:r>
          </a:p>
        </p:txBody>
      </p:sp>
      <p:sp>
        <p:nvSpPr>
          <p:cNvPr id="11" name="Slide Number Placeholder 3"/>
          <p:cNvSpPr txBox="1">
            <a:spLocks/>
          </p:cNvSpPr>
          <p:nvPr userDrawn="1"/>
        </p:nvSpPr>
        <p:spPr>
          <a:xfrm>
            <a:off x="4673600" y="6354000"/>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3698366770"/>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Single Poi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819400"/>
            <a:ext cx="11277600" cy="685800"/>
          </a:xfrm>
          <a:noFill/>
        </p:spPr>
        <p:txBody>
          <a:bodyPr rIns="91436">
            <a:noAutofit/>
          </a:bodyPr>
          <a:lstStyle>
            <a:lvl1pPr algn="ctr">
              <a:defRPr sz="3600" baseline="0">
                <a:solidFill>
                  <a:srgbClr val="3F3F3F"/>
                </a:solidFill>
                <a:latin typeface="Segoe UI Light" panose="020B0502040204020203" pitchFamily="34" charset="0"/>
                <a:cs typeface="Segoe UI Light" panose="020B0502040204020203" pitchFamily="34" charset="0"/>
              </a:defRPr>
            </a:lvl1pPr>
          </a:lstStyle>
          <a:p>
            <a:r>
              <a:rPr lang="en-US" dirty="0"/>
              <a:t>Add single point here</a:t>
            </a:r>
          </a:p>
        </p:txBody>
      </p:sp>
      <p:sp>
        <p:nvSpPr>
          <p:cNvPr id="8" name="Slide Number Placeholder 3"/>
          <p:cNvSpPr txBox="1">
            <a:spLocks/>
          </p:cNvSpPr>
          <p:nvPr userDrawn="1"/>
        </p:nvSpPr>
        <p:spPr>
          <a:xfrm>
            <a:off x="4673600" y="647700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
        <p:nvSpPr>
          <p:cNvPr id="5" name="Slide Number Placeholder 4"/>
          <p:cNvSpPr>
            <a:spLocks noGrp="1"/>
          </p:cNvSpPr>
          <p:nvPr>
            <p:ph type="sldNum" sz="quarter" idx="12"/>
          </p:nvPr>
        </p:nvSpPr>
        <p:spPr>
          <a:xfrm>
            <a:off x="8850629" y="6356352"/>
            <a:ext cx="2743200" cy="365125"/>
          </a:xfrm>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2522132"/>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2"/>
            <a:ext cx="6096000" cy="384719"/>
          </a:xfrm>
          <a:prstGeom prst="rect">
            <a:avLst/>
          </a:prstGeom>
          <a:noFill/>
        </p:spPr>
        <p:txBody>
          <a:bodyPr wrap="square" lIns="91436" tIns="45718" rIns="91436" bIns="45718"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70" tIns="137154">
            <a:noAutofit/>
          </a:bodyPr>
          <a:lstStyle>
            <a:lvl1pPr marL="57148" indent="0">
              <a:lnSpc>
                <a:spcPct val="100000"/>
              </a:lnSpc>
              <a:buNone/>
              <a:defRPr sz="3600" baseline="0">
                <a:solidFill>
                  <a:schemeClr val="bg1"/>
                </a:solidFill>
                <a:latin typeface="Segoe UI Light" pitchFamily="34" charset="0"/>
              </a:defRPr>
            </a:lvl1pPr>
            <a:lvl2pPr>
              <a:defRPr sz="3100">
                <a:latin typeface="+mn-lt"/>
              </a:defRPr>
            </a:lvl2pPr>
            <a:lvl3pPr>
              <a:defRPr sz="3100">
                <a:latin typeface="+mn-lt"/>
              </a:defRPr>
            </a:lvl3pPr>
            <a:lvl4pPr>
              <a:defRPr sz="3100">
                <a:latin typeface="+mn-lt"/>
              </a:defRPr>
            </a:lvl4pPr>
            <a:lvl5pPr>
              <a:defRPr sz="3100">
                <a:latin typeface="+mn-lt"/>
              </a:defRPr>
            </a:lvl5pPr>
          </a:lstStyle>
          <a:p>
            <a:pPr lvl="0"/>
            <a:r>
              <a:rPr lang="en-US" dirty="0"/>
              <a:t>Demonstration: Title of Demo</a:t>
            </a:r>
          </a:p>
        </p:txBody>
      </p:sp>
    </p:spTree>
    <p:extLst>
      <p:ext uri="{BB962C8B-B14F-4D97-AF65-F5344CB8AC3E}">
        <p14:creationId xmlns:p14="http://schemas.microsoft.com/office/powerpoint/2010/main" val="351481399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2"/>
            <a:ext cx="6096000" cy="384719"/>
          </a:xfrm>
          <a:prstGeom prst="rect">
            <a:avLst/>
          </a:prstGeom>
          <a:noFill/>
        </p:spPr>
        <p:txBody>
          <a:bodyPr wrap="square" lIns="91436" tIns="45718" rIns="91436" bIns="45718"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70" tIns="137154">
            <a:noAutofit/>
          </a:bodyPr>
          <a:lstStyle>
            <a:lvl1pPr marL="57148" indent="0">
              <a:lnSpc>
                <a:spcPct val="100000"/>
              </a:lnSpc>
              <a:buNone/>
              <a:defRPr sz="3600" baseline="0">
                <a:solidFill>
                  <a:schemeClr val="bg1"/>
                </a:solidFill>
                <a:latin typeface="Segoe UI Light" pitchFamily="34" charset="0"/>
              </a:defRPr>
            </a:lvl1pPr>
            <a:lvl2pPr>
              <a:defRPr sz="3100">
                <a:latin typeface="+mn-lt"/>
              </a:defRPr>
            </a:lvl2pPr>
            <a:lvl3pPr>
              <a:defRPr sz="3100">
                <a:latin typeface="+mn-lt"/>
              </a:defRPr>
            </a:lvl3pPr>
            <a:lvl4pPr>
              <a:defRPr sz="3100">
                <a:latin typeface="+mn-lt"/>
              </a:defRPr>
            </a:lvl4pPr>
            <a:lvl5pPr>
              <a:defRPr sz="3100">
                <a:latin typeface="+mn-lt"/>
              </a:defRPr>
            </a:lvl5pPr>
          </a:lstStyle>
          <a:p>
            <a:pPr lvl="0"/>
            <a:r>
              <a:rPr lang="en-US" dirty="0"/>
              <a:t>Lab: Title of Lab</a:t>
            </a:r>
          </a:p>
        </p:txBody>
      </p:sp>
    </p:spTree>
    <p:extLst>
      <p:ext uri="{BB962C8B-B14F-4D97-AF65-F5344CB8AC3E}">
        <p14:creationId xmlns:p14="http://schemas.microsoft.com/office/powerpoint/2010/main" val="117857468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500">
                <a:solidFill>
                  <a:srgbClr val="000000"/>
                </a:solidFill>
                <a:latin typeface="+mn-lt"/>
              </a:defRPr>
            </a:lvl1pPr>
          </a:lstStyle>
          <a:p>
            <a:r>
              <a:rPr lang="en-US" dirty="0"/>
              <a:t>Click icon to add picture</a:t>
            </a:r>
          </a:p>
        </p:txBody>
      </p:sp>
      <p:sp>
        <p:nvSpPr>
          <p:cNvPr id="9" name="Text Placeholder 18"/>
          <p:cNvSpPr>
            <a:spLocks noGrp="1"/>
          </p:cNvSpPr>
          <p:nvPr>
            <p:ph type="body" sz="quarter" idx="16" hasCustomPrompt="1"/>
          </p:nvPr>
        </p:nvSpPr>
        <p:spPr>
          <a:xfrm>
            <a:off x="0" y="3429000"/>
            <a:ext cx="3048000" cy="1143000"/>
          </a:xfrm>
          <a:prstGeom prst="rect">
            <a:avLst/>
          </a:prstGeom>
          <a:solidFill>
            <a:srgbClr val="002050">
              <a:alpha val="90000"/>
            </a:srgbClr>
          </a:solidFill>
        </p:spPr>
        <p:txBody>
          <a:bodyPr vert="horz" lIns="91436" tIns="91436">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500" baseline="0">
                <a:latin typeface="Segoe Pro Light"/>
              </a:defRPr>
            </a:lvl2pPr>
            <a:lvl3pPr marL="0" indent="0">
              <a:buFontTx/>
              <a:buNone/>
              <a:defRPr sz="1500" baseline="0">
                <a:latin typeface="Segoe Pro Light"/>
              </a:defRPr>
            </a:lvl3pPr>
            <a:lvl4pPr marL="0" indent="0">
              <a:buFontTx/>
              <a:buNone/>
              <a:defRPr sz="1500" baseline="0">
                <a:latin typeface="Segoe Pro Light"/>
              </a:defRPr>
            </a:lvl4pPr>
            <a:lvl5pPr marL="0" indent="0">
              <a:buFontTx/>
              <a:buNone/>
              <a:defRPr sz="1500" baseline="0">
                <a:latin typeface="Segoe Pro Light"/>
              </a:defRPr>
            </a:lvl5pPr>
          </a:lstStyle>
          <a:p>
            <a:pPr lvl="0"/>
            <a:r>
              <a:rPr lang="en-US" dirty="0"/>
              <a:t>Click to edit slide content</a:t>
            </a:r>
          </a:p>
        </p:txBody>
      </p:sp>
      <p:sp>
        <p:nvSpPr>
          <p:cNvPr id="13" name="TextBox 12"/>
          <p:cNvSpPr txBox="1"/>
          <p:nvPr userDrawn="1"/>
        </p:nvSpPr>
        <p:spPr>
          <a:xfrm>
            <a:off x="0" y="1143002"/>
            <a:ext cx="6096000" cy="384719"/>
          </a:xfrm>
          <a:prstGeom prst="rect">
            <a:avLst/>
          </a:prstGeom>
          <a:noFill/>
        </p:spPr>
        <p:txBody>
          <a:bodyPr wrap="square" lIns="91436" tIns="45718" rIns="91436" bIns="45718"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91436" tIns="91436">
            <a:noAutofit/>
          </a:bodyPr>
          <a:lstStyle>
            <a:lvl1pPr marL="0" indent="0">
              <a:lnSpc>
                <a:spcPct val="100000"/>
              </a:lnSpc>
              <a:buNone/>
              <a:defRPr sz="3200">
                <a:solidFill>
                  <a:schemeClr val="bg1"/>
                </a:solidFill>
                <a:latin typeface="Segoe UI Light" pitchFamily="34" charset="0"/>
              </a:defRPr>
            </a:lvl1pPr>
            <a:lvl2pPr>
              <a:defRPr sz="3100">
                <a:latin typeface="+mn-lt"/>
              </a:defRPr>
            </a:lvl2pPr>
            <a:lvl3pPr>
              <a:defRPr sz="3100">
                <a:latin typeface="+mn-lt"/>
              </a:defRPr>
            </a:lvl3pPr>
            <a:lvl4pPr>
              <a:defRPr sz="3100">
                <a:latin typeface="+mn-lt"/>
              </a:defRPr>
            </a:lvl4pPr>
            <a:lvl5pPr>
              <a:defRPr sz="3100">
                <a:latin typeface="+mn-lt"/>
              </a:defRPr>
            </a:lvl5pPr>
          </a:lstStyle>
          <a:p>
            <a:pPr lvl="0"/>
            <a:r>
              <a:rPr lang="en-US" dirty="0"/>
              <a:t>Click to edit Master text styles</a:t>
            </a:r>
          </a:p>
        </p:txBody>
      </p:sp>
    </p:spTree>
    <p:extLst>
      <p:ext uri="{BB962C8B-B14F-4D97-AF65-F5344CB8AC3E}">
        <p14:creationId xmlns:p14="http://schemas.microsoft.com/office/powerpoint/2010/main" val="2043492530"/>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1_Title Slide dark/image, left aligned">
    <p:bg>
      <p:bgPr>
        <a:solidFill>
          <a:srgbClr val="002050"/>
        </a:solidFill>
        <a:effectLst/>
      </p:bgPr>
    </p:bg>
    <p:spTree>
      <p:nvGrpSpPr>
        <p:cNvPr id="1" name=""/>
        <p:cNvGrpSpPr/>
        <p:nvPr/>
      </p:nvGrpSpPr>
      <p:grpSpPr>
        <a:xfrm>
          <a:off x="0" y="0"/>
          <a:ext cx="0" cy="0"/>
          <a:chOff x="0" y="0"/>
          <a:chExt cx="0" cy="0"/>
        </a:xfrm>
      </p:grpSpPr>
      <p:sp>
        <p:nvSpPr>
          <p:cNvPr id="7" name="Text Placeholder 18"/>
          <p:cNvSpPr>
            <a:spLocks noGrp="1"/>
          </p:cNvSpPr>
          <p:nvPr>
            <p:ph type="body" sz="quarter" idx="16" hasCustomPrompt="1"/>
          </p:nvPr>
        </p:nvSpPr>
        <p:spPr>
          <a:xfrm>
            <a:off x="0" y="3429000"/>
            <a:ext cx="3048000" cy="1143000"/>
          </a:xfrm>
          <a:prstGeom prst="rect">
            <a:avLst/>
          </a:prstGeom>
          <a:solidFill>
            <a:srgbClr val="15AEEF">
              <a:alpha val="89804"/>
            </a:srgbClr>
          </a:solidFill>
        </p:spPr>
        <p:txBody>
          <a:bodyPr vert="horz" lIns="91436" tIns="91436">
            <a:normAutofit/>
          </a:bodyPr>
          <a:lstStyle>
            <a:lvl1pPr marL="0" indent="0">
              <a:lnSpc>
                <a:spcPct val="100000"/>
              </a:lnSpc>
              <a:buFontTx/>
              <a:buNone/>
              <a:defRPr sz="1600" baseline="0">
                <a:solidFill>
                  <a:schemeClr val="tx1"/>
                </a:solidFill>
                <a:latin typeface="Segoe UI" panose="020B0502040204020203" pitchFamily="34" charset="0"/>
                <a:cs typeface="Segoe UI" panose="020B0502040204020203" pitchFamily="34" charset="0"/>
              </a:defRPr>
            </a:lvl1pPr>
            <a:lvl2pPr marL="0" indent="0">
              <a:buFontTx/>
              <a:buNone/>
              <a:defRPr sz="1500" baseline="0">
                <a:latin typeface="Segoe Pro Light"/>
              </a:defRPr>
            </a:lvl2pPr>
            <a:lvl3pPr marL="0" indent="0">
              <a:buFontTx/>
              <a:buNone/>
              <a:defRPr sz="1500" baseline="0">
                <a:latin typeface="Segoe Pro Light"/>
              </a:defRPr>
            </a:lvl3pPr>
            <a:lvl4pPr marL="0" indent="0">
              <a:buFontTx/>
              <a:buNone/>
              <a:defRPr sz="1500" baseline="0">
                <a:latin typeface="Segoe Pro Light"/>
              </a:defRPr>
            </a:lvl4pPr>
            <a:lvl5pPr marL="0" indent="0">
              <a:buFontTx/>
              <a:buNone/>
              <a:defRPr sz="1500" baseline="0">
                <a:latin typeface="Segoe Pro Light"/>
              </a:defRPr>
            </a:lvl5pPr>
          </a:lstStyle>
          <a:p>
            <a:pPr lvl="0"/>
            <a:r>
              <a:rPr lang="en-US" dirty="0"/>
              <a:t>Click to edit slide content</a:t>
            </a:r>
          </a:p>
        </p:txBody>
      </p:sp>
      <p:sp>
        <p:nvSpPr>
          <p:cNvPr id="11" name="Text Placeholder 9"/>
          <p:cNvSpPr>
            <a:spLocks noGrp="1"/>
          </p:cNvSpPr>
          <p:nvPr>
            <p:ph type="body" sz="quarter" idx="13"/>
          </p:nvPr>
        </p:nvSpPr>
        <p:spPr>
          <a:xfrm>
            <a:off x="0" y="1143000"/>
            <a:ext cx="6096000" cy="2286000"/>
          </a:xfrm>
          <a:solidFill>
            <a:srgbClr val="0A5BBA">
              <a:alpha val="90000"/>
            </a:srgbClr>
          </a:solidFill>
        </p:spPr>
        <p:txBody>
          <a:bodyPr lIns="91436" tIns="91436">
            <a:noAutofit/>
          </a:bodyPr>
          <a:lstStyle>
            <a:lvl1pPr marL="0" indent="0">
              <a:lnSpc>
                <a:spcPct val="100000"/>
              </a:lnSpc>
              <a:buNone/>
              <a:defRPr sz="3200">
                <a:solidFill>
                  <a:schemeClr val="bg1"/>
                </a:solidFill>
                <a:latin typeface="Segoe UI Light" pitchFamily="34" charset="0"/>
              </a:defRPr>
            </a:lvl1pPr>
            <a:lvl2pPr>
              <a:defRPr sz="3100">
                <a:latin typeface="+mn-lt"/>
              </a:defRPr>
            </a:lvl2pPr>
            <a:lvl3pPr>
              <a:defRPr sz="3100">
                <a:latin typeface="+mn-lt"/>
              </a:defRPr>
            </a:lvl3pPr>
            <a:lvl4pPr>
              <a:defRPr sz="3100">
                <a:latin typeface="+mn-lt"/>
              </a:defRPr>
            </a:lvl4pPr>
            <a:lvl5pPr>
              <a:defRPr sz="3100">
                <a:latin typeface="+mn-lt"/>
              </a:defRPr>
            </a:lvl5pPr>
          </a:lstStyle>
          <a:p>
            <a:pPr lvl="0"/>
            <a:r>
              <a:rPr lang="en-US" dirty="0"/>
              <a:t>Click to edit Master text styles</a:t>
            </a:r>
          </a:p>
        </p:txBody>
      </p:sp>
    </p:spTree>
    <p:extLst>
      <p:ext uri="{BB962C8B-B14F-4D97-AF65-F5344CB8AC3E}">
        <p14:creationId xmlns:p14="http://schemas.microsoft.com/office/powerpoint/2010/main" val="3985400761"/>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500">
                <a:solidFill>
                  <a:srgbClr val="000000"/>
                </a:solidFill>
                <a:latin typeface="+mn-lt"/>
              </a:defRPr>
            </a:lvl1pPr>
          </a:lstStyle>
          <a:p>
            <a:r>
              <a:rPr lang="en-US" dirty="0"/>
              <a:t>Click icon to add picture</a:t>
            </a:r>
          </a:p>
        </p:txBody>
      </p:sp>
      <p:sp>
        <p:nvSpPr>
          <p:cNvPr id="8" name="Text Placeholder 18"/>
          <p:cNvSpPr>
            <a:spLocks noGrp="1"/>
          </p:cNvSpPr>
          <p:nvPr>
            <p:ph type="body" sz="quarter" idx="16" hasCustomPrompt="1"/>
          </p:nvPr>
        </p:nvSpPr>
        <p:spPr>
          <a:xfrm>
            <a:off x="9144000" y="3429000"/>
            <a:ext cx="3048000" cy="1143000"/>
          </a:xfrm>
          <a:prstGeom prst="rect">
            <a:avLst/>
          </a:prstGeom>
          <a:solidFill>
            <a:srgbClr val="002050">
              <a:alpha val="90000"/>
            </a:srgbClr>
          </a:solidFill>
        </p:spPr>
        <p:txBody>
          <a:bodyPr vert="horz" lIns="182870" tIns="137154">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500" baseline="0">
                <a:latin typeface="Segoe Pro Light"/>
              </a:defRPr>
            </a:lvl2pPr>
            <a:lvl3pPr marL="0" indent="0">
              <a:buFontTx/>
              <a:buNone/>
              <a:defRPr sz="1500" baseline="0">
                <a:latin typeface="Segoe Pro Light"/>
              </a:defRPr>
            </a:lvl3pPr>
            <a:lvl4pPr marL="0" indent="0">
              <a:buFontTx/>
              <a:buNone/>
              <a:defRPr sz="1500" baseline="0">
                <a:latin typeface="Segoe Pro Light"/>
              </a:defRPr>
            </a:lvl4pPr>
            <a:lvl5pPr marL="0" indent="0">
              <a:buFontTx/>
              <a:buNone/>
              <a:defRPr sz="1500" baseline="0">
                <a:latin typeface="Segoe Pro Light"/>
              </a:defRPr>
            </a:lvl5pPr>
          </a:lstStyle>
          <a:p>
            <a:pPr lvl="0"/>
            <a:r>
              <a:rPr lang="en-US" dirty="0"/>
              <a:t>Click to edit slide content</a:t>
            </a:r>
          </a:p>
        </p:txBody>
      </p:sp>
      <p:sp>
        <p:nvSpPr>
          <p:cNvPr id="12" name="Text Placeholder 9"/>
          <p:cNvSpPr>
            <a:spLocks noGrp="1"/>
          </p:cNvSpPr>
          <p:nvPr>
            <p:ph type="body" sz="quarter" idx="13"/>
          </p:nvPr>
        </p:nvSpPr>
        <p:spPr>
          <a:xfrm>
            <a:off x="6096000" y="1143000"/>
            <a:ext cx="6096000" cy="2286000"/>
          </a:xfrm>
          <a:solidFill>
            <a:srgbClr val="0A5BBA">
              <a:alpha val="90000"/>
            </a:srgbClr>
          </a:solidFill>
        </p:spPr>
        <p:txBody>
          <a:bodyPr lIns="182870" tIns="137154">
            <a:noAutofit/>
          </a:bodyPr>
          <a:lstStyle>
            <a:lvl1pPr marL="0" indent="0">
              <a:lnSpc>
                <a:spcPct val="100000"/>
              </a:lnSpc>
              <a:buNone/>
              <a:defRPr sz="3200">
                <a:solidFill>
                  <a:schemeClr val="bg1"/>
                </a:solidFill>
                <a:latin typeface="Segoe UI Light" pitchFamily="34" charset="0"/>
              </a:defRPr>
            </a:lvl1pPr>
            <a:lvl2pPr>
              <a:defRPr sz="3100">
                <a:latin typeface="+mn-lt"/>
              </a:defRPr>
            </a:lvl2pPr>
            <a:lvl3pPr>
              <a:defRPr sz="3100">
                <a:latin typeface="+mn-lt"/>
              </a:defRPr>
            </a:lvl3pPr>
            <a:lvl4pPr>
              <a:defRPr sz="3100">
                <a:latin typeface="+mn-lt"/>
              </a:defRPr>
            </a:lvl4pPr>
            <a:lvl5pPr>
              <a:defRPr sz="3100">
                <a:latin typeface="+mn-lt"/>
              </a:defRPr>
            </a:lvl5pPr>
          </a:lstStyle>
          <a:p>
            <a:pPr lvl="0"/>
            <a:r>
              <a:rPr lang="en-US" dirty="0"/>
              <a:t>Click to edit Master text styles</a:t>
            </a:r>
          </a:p>
        </p:txBody>
      </p:sp>
    </p:spTree>
    <p:extLst>
      <p:ext uri="{BB962C8B-B14F-4D97-AF65-F5344CB8AC3E}">
        <p14:creationId xmlns:p14="http://schemas.microsoft.com/office/powerpoint/2010/main" val="78470722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1_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70" tIns="137154" rIns="91436"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36" tIns="45718">
            <a:normAutofit/>
          </a:bodyPr>
          <a:lstStyle>
            <a:lvl1pPr marL="0" indent="0">
              <a:lnSpc>
                <a:spcPct val="100000"/>
              </a:lnSpc>
              <a:spcBef>
                <a:spcPts val="300"/>
              </a:spcBef>
              <a:buFontTx/>
              <a:buNone/>
              <a:defRPr sz="1900" baseline="0">
                <a:solidFill>
                  <a:srgbClr val="3F3F3F"/>
                </a:solidFill>
                <a:latin typeface="Segoe UI Light" pitchFamily="34" charset="0"/>
              </a:defRPr>
            </a:lvl1pPr>
          </a:lstStyle>
          <a:p>
            <a:pPr lvl="0"/>
            <a:r>
              <a:rPr lang="en-US" dirty="0"/>
              <a:t>Click to edit slide content</a:t>
            </a:r>
          </a:p>
        </p:txBody>
      </p:sp>
      <p:sp>
        <p:nvSpPr>
          <p:cNvPr id="6" name="Date Placeholder 2"/>
          <p:cNvSpPr>
            <a:spLocks noGrp="1"/>
          </p:cNvSpPr>
          <p:nvPr>
            <p:ph type="dt" sz="half" idx="10"/>
          </p:nvPr>
        </p:nvSpPr>
        <p:spPr>
          <a:xfrm>
            <a:off x="0" y="6492880"/>
            <a:ext cx="2844800" cy="365125"/>
          </a:xfrm>
        </p:spPr>
        <p:txBody>
          <a:bodyPr/>
          <a:lstStyle>
            <a:lvl1pPr>
              <a:defRPr>
                <a:solidFill>
                  <a:srgbClr val="3F3F3F"/>
                </a:solidFill>
                <a:latin typeface="+mn-lt"/>
              </a:defRPr>
            </a:lvl1pPr>
          </a:lstStyle>
          <a:p>
            <a:pPr marL="0" marR="0" lvl="0" indent="0" algn="l" defTabSz="9143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3F3F3F"/>
              </a:solidFill>
              <a:effectLst/>
              <a:uLnTx/>
              <a:uFillTx/>
              <a:latin typeface="Calibri" panose="020F0502020204030204"/>
              <a:ea typeface="+mn-ea"/>
              <a:cs typeface="+mn-cs"/>
            </a:endParaRPr>
          </a:p>
        </p:txBody>
      </p:sp>
      <p:sp>
        <p:nvSpPr>
          <p:cNvPr id="8" name="Slide Number Placeholder 3"/>
          <p:cNvSpPr txBox="1">
            <a:spLocks/>
          </p:cNvSpPr>
          <p:nvPr userDrawn="1"/>
        </p:nvSpPr>
        <p:spPr>
          <a:xfrm>
            <a:off x="4673600" y="647700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
        <p:nvSpPr>
          <p:cNvPr id="9" name="Slide Number Placeholder 4"/>
          <p:cNvSpPr>
            <a:spLocks noGrp="1"/>
          </p:cNvSpPr>
          <p:nvPr>
            <p:ph type="sldNum" sz="quarter" idx="12"/>
          </p:nvPr>
        </p:nvSpPr>
        <p:spPr>
          <a:xfrm>
            <a:off x="8850629" y="6356352"/>
            <a:ext cx="2743200" cy="365125"/>
          </a:xfrm>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382992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70" tIns="137154" rIns="91436"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3" name="Date Placeholder 2"/>
          <p:cNvSpPr>
            <a:spLocks noGrp="1"/>
          </p:cNvSpPr>
          <p:nvPr>
            <p:ph type="dt" sz="half" idx="10"/>
          </p:nvPr>
        </p:nvSpPr>
        <p:spPr>
          <a:xfrm>
            <a:off x="0" y="6492880"/>
            <a:ext cx="2844800" cy="365125"/>
          </a:xfrm>
        </p:spPr>
        <p:txBody>
          <a:bodyPr/>
          <a:lstStyle>
            <a:lvl1pPr>
              <a:defRPr>
                <a:solidFill>
                  <a:srgbClr val="3F3F3F"/>
                </a:solidFill>
                <a:latin typeface="+mn-lt"/>
              </a:defRPr>
            </a:lvl1pPr>
          </a:lstStyle>
          <a:p>
            <a:pPr marL="0" marR="0" lvl="0" indent="0" algn="l" defTabSz="9143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3F3F3F"/>
              </a:solidFill>
              <a:effectLst/>
              <a:uLnTx/>
              <a:uFillTx/>
              <a:latin typeface="Calibri" panose="020F0502020204030204"/>
              <a:ea typeface="+mn-ea"/>
              <a:cs typeface="+mn-cs"/>
            </a:endParaRPr>
          </a:p>
        </p:txBody>
      </p:sp>
      <p:sp>
        <p:nvSpPr>
          <p:cNvPr id="14" name="Content Placeholder 13"/>
          <p:cNvSpPr>
            <a:spLocks noGrp="1"/>
          </p:cNvSpPr>
          <p:nvPr>
            <p:ph sz="quarter" idx="13"/>
          </p:nvPr>
        </p:nvSpPr>
        <p:spPr>
          <a:xfrm>
            <a:off x="4572000" y="1143000"/>
            <a:ext cx="7010400" cy="4953000"/>
          </a:xfrm>
          <a:prstGeom prst="rect">
            <a:avLst/>
          </a:prstGeom>
        </p:spPr>
        <p:txBody>
          <a:bodyPr vert="horz" lIns="91436" tIns="45718">
            <a:normAutofit/>
          </a:bodyPr>
          <a:lstStyle>
            <a:lvl1pPr marL="228589" marR="0" indent="-228589" algn="l" defTabSz="914354" rtl="0" eaLnBrk="1" fontAlgn="auto" latinLnBrk="0" hangingPunct="1">
              <a:lnSpc>
                <a:spcPct val="120000"/>
              </a:lnSpc>
              <a:spcBef>
                <a:spcPts val="0"/>
              </a:spcBef>
              <a:spcAft>
                <a:spcPts val="300"/>
              </a:spcAft>
              <a:buClrTx/>
              <a:buSzTx/>
              <a:buFont typeface="Arial" panose="020B0604020202020204" pitchFamily="34" charset="0"/>
              <a:buChar char="•"/>
              <a:tabLst/>
              <a:defRPr lang="en-US" sz="1900" kern="1200" noProof="0" dirty="0" smtClean="0">
                <a:solidFill>
                  <a:srgbClr val="3F3F3F"/>
                </a:solidFill>
                <a:latin typeface="Segoe UI" panose="020B0502040204020203" pitchFamily="34" charset="0"/>
                <a:ea typeface="+mn-ea"/>
                <a:cs typeface="Segoe UI" panose="020B0502040204020203" pitchFamily="34" charset="0"/>
              </a:defRPr>
            </a:lvl1pPr>
            <a:lvl2pPr marL="685766" marR="0" indent="-228589" algn="l" defTabSz="914354" rtl="0" eaLnBrk="1" fontAlgn="auto" latinLnBrk="0" hangingPunct="1">
              <a:lnSpc>
                <a:spcPct val="120000"/>
              </a:lnSpc>
              <a:spcBef>
                <a:spcPts val="0"/>
              </a:spcBef>
              <a:spcAft>
                <a:spcPts val="300"/>
              </a:spcAft>
              <a:buClrTx/>
              <a:buSzTx/>
              <a:buFont typeface="Courier New" panose="02070309020205020404" pitchFamily="49" charset="0"/>
              <a:buChar char="o"/>
              <a:tabLst/>
              <a:defRPr lang="en-US" sz="1900" kern="1200" noProof="0" dirty="0" smtClean="0">
                <a:solidFill>
                  <a:srgbClr val="3F3F3F"/>
                </a:solidFill>
                <a:latin typeface="Segoe UI" panose="020B0502040204020203" pitchFamily="34" charset="0"/>
                <a:ea typeface="+mn-ea"/>
                <a:cs typeface="Segoe UI" panose="020B0502040204020203" pitchFamily="34" charset="0"/>
              </a:defRPr>
            </a:lvl2pPr>
            <a:lvl3pPr marL="1142942" marR="0" indent="-228589" algn="l" defTabSz="914354" rtl="0" eaLnBrk="1" fontAlgn="auto" latinLnBrk="0" hangingPunct="1">
              <a:lnSpc>
                <a:spcPct val="120000"/>
              </a:lnSpc>
              <a:spcBef>
                <a:spcPts val="0"/>
              </a:spcBef>
              <a:spcAft>
                <a:spcPts val="300"/>
              </a:spcAft>
              <a:buClrTx/>
              <a:buSzTx/>
              <a:buFont typeface="Wingdings" panose="05000000000000000000" pitchFamily="2" charset="2"/>
              <a:buChar char="§"/>
              <a:tabLst/>
              <a:defRPr lang="en-US" sz="1900" kern="1200" noProof="0" dirty="0" smtClean="0">
                <a:solidFill>
                  <a:srgbClr val="3F3F3F"/>
                </a:solidFill>
                <a:latin typeface="Segoe UI" panose="020B0502040204020203" pitchFamily="34" charset="0"/>
                <a:ea typeface="+mn-ea"/>
                <a:cs typeface="Segoe UI" panose="020B0502040204020203" pitchFamily="34" charset="0"/>
              </a:defRPr>
            </a:lvl3pPr>
            <a:lvl4pPr marL="1600120" marR="0" indent="-228589" algn="l" defTabSz="914354" rtl="0" eaLnBrk="1" fontAlgn="auto" latinLnBrk="0" hangingPunct="1">
              <a:lnSpc>
                <a:spcPct val="120000"/>
              </a:lnSpc>
              <a:spcBef>
                <a:spcPts val="0"/>
              </a:spcBef>
              <a:spcAft>
                <a:spcPts val="300"/>
              </a:spcAft>
              <a:buClrTx/>
              <a:buSzTx/>
              <a:buFont typeface="Arial" panose="020B0604020202020204" pitchFamily="34" charset="0"/>
              <a:buChar char="•"/>
              <a:tabLst/>
              <a:defRPr lang="en-US" sz="1900" kern="1200" noProof="0" dirty="0" smtClean="0">
                <a:solidFill>
                  <a:srgbClr val="3F3F3F"/>
                </a:solidFill>
                <a:latin typeface="Segoe UI" panose="020B0502040204020203" pitchFamily="34" charset="0"/>
                <a:ea typeface="+mn-ea"/>
                <a:cs typeface="Segoe UI" panose="020B0502040204020203" pitchFamily="34" charset="0"/>
              </a:defRPr>
            </a:lvl4pPr>
            <a:lvl5pPr marL="2057298" marR="0" indent="-228589" algn="l" defTabSz="914354" rtl="0" eaLnBrk="1" fontAlgn="auto" latinLnBrk="0" hangingPunct="1">
              <a:lnSpc>
                <a:spcPct val="120000"/>
              </a:lnSpc>
              <a:spcBef>
                <a:spcPts val="0"/>
              </a:spcBef>
              <a:spcAft>
                <a:spcPts val="300"/>
              </a:spcAft>
              <a:buClrTx/>
              <a:buSzTx/>
              <a:buFont typeface="Courier New" panose="02070309020205020404" pitchFamily="49" charset="0"/>
              <a:buChar char="o"/>
              <a:tabLst/>
              <a:defRPr lang="en-US" sz="1900" kern="1200" noProof="0" dirty="0">
                <a:solidFill>
                  <a:srgbClr val="3F3F3F"/>
                </a:solidFill>
                <a:latin typeface="Segoe UI" panose="020B0502040204020203" pitchFamily="34" charset="0"/>
                <a:ea typeface="+mn-ea"/>
                <a:cs typeface="Segoe UI" panose="020B0502040204020203" pitchFamily="34" charset="0"/>
              </a:defRPr>
            </a:lvl5pPr>
          </a:lstStyle>
          <a:p>
            <a:pPr marL="228589" marR="0" lvl="0" indent="-228589" algn="l" defTabSz="914354" rtl="0" eaLnBrk="1" fontAlgn="auto" latinLnBrk="0" hangingPunct="1">
              <a:lnSpc>
                <a:spcPct val="90000"/>
              </a:lnSpc>
              <a:spcBef>
                <a:spcPts val="1000"/>
              </a:spcBef>
              <a:spcAft>
                <a:spcPts val="300"/>
              </a:spcAft>
              <a:buClrTx/>
              <a:buSzTx/>
              <a:buFont typeface="Arial" panose="020B0604020202020204" pitchFamily="34" charset="0"/>
              <a:buChar char="•"/>
              <a:tabLst/>
              <a:defRPr/>
            </a:pPr>
            <a:r>
              <a:rPr kumimoji="0" lang="en-US" sz="1900" b="0" i="0" u="none" strike="noStrike" kern="1200" cap="none" spc="0" normalizeH="0" baseline="0" noProof="0" dirty="0">
                <a:ln>
                  <a:noFill/>
                </a:ln>
                <a:solidFill>
                  <a:srgbClr val="3F3F3F"/>
                </a:solidFill>
                <a:effectLst/>
                <a:uLnTx/>
                <a:uFillTx/>
                <a:latin typeface="Segoe UI" panose="020B0502040204020203" pitchFamily="34" charset="0"/>
                <a:cs typeface="Segoe UI" panose="020B0502040204020203" pitchFamily="34" charset="0"/>
              </a:rPr>
              <a:t>Click to edit Master text styles</a:t>
            </a:r>
          </a:p>
          <a:p>
            <a:pPr marL="685766" marR="0" lvl="1" indent="-228589" algn="l" defTabSz="914354" rtl="0" eaLnBrk="1" fontAlgn="auto" latinLnBrk="0" hangingPunct="1">
              <a:lnSpc>
                <a:spcPct val="90000"/>
              </a:lnSpc>
              <a:spcBef>
                <a:spcPts val="500"/>
              </a:spcBef>
              <a:spcAft>
                <a:spcPts val="300"/>
              </a:spcAft>
              <a:buClrTx/>
              <a:buSzTx/>
              <a:buFont typeface="Courier New" panose="02070309020205020404" pitchFamily="49" charset="0"/>
              <a:buChar char="o"/>
              <a:tabLst/>
              <a:defRPr/>
            </a:pPr>
            <a:r>
              <a:rPr kumimoji="0" lang="en-US" sz="1600" b="0" i="0" u="none" strike="noStrike" kern="1200" cap="none" spc="0" normalizeH="0" baseline="0" noProof="0" dirty="0">
                <a:ln>
                  <a:noFill/>
                </a:ln>
                <a:solidFill>
                  <a:srgbClr val="3F3F3F"/>
                </a:solidFill>
                <a:effectLst/>
                <a:uLnTx/>
                <a:uFillTx/>
                <a:latin typeface="Segoe UI" panose="020B0502040204020203" pitchFamily="34" charset="0"/>
                <a:cs typeface="Segoe UI" panose="020B0502040204020203" pitchFamily="34" charset="0"/>
              </a:rPr>
              <a:t>Second level</a:t>
            </a:r>
          </a:p>
          <a:p>
            <a:pPr marL="1142942" marR="0" lvl="2" indent="-228589" algn="l" defTabSz="914354" rtl="0" eaLnBrk="1" fontAlgn="auto" latinLnBrk="0" hangingPunct="1">
              <a:lnSpc>
                <a:spcPct val="90000"/>
              </a:lnSpc>
              <a:spcBef>
                <a:spcPts val="500"/>
              </a:spcBef>
              <a:spcAft>
                <a:spcPts val="300"/>
              </a:spcAft>
              <a:buClrTx/>
              <a:buSzTx/>
              <a:buFont typeface="Wingdings" panose="05000000000000000000" pitchFamily="2" charset="2"/>
              <a:buChar char="§"/>
              <a:tabLst/>
              <a:defRPr/>
            </a:pPr>
            <a:r>
              <a:rPr kumimoji="0" lang="en-US" sz="1500" b="0" i="0" u="none" strike="noStrike" kern="1200" cap="none" spc="0" normalizeH="0" baseline="0" noProof="0" dirty="0">
                <a:ln>
                  <a:noFill/>
                </a:ln>
                <a:solidFill>
                  <a:srgbClr val="3F3F3F"/>
                </a:solidFill>
                <a:effectLst/>
                <a:uLnTx/>
                <a:uFillTx/>
                <a:latin typeface="Segoe UI" panose="020B0502040204020203" pitchFamily="34" charset="0"/>
                <a:cs typeface="Segoe UI" panose="020B0502040204020203" pitchFamily="34" charset="0"/>
              </a:rPr>
              <a:t>Third level</a:t>
            </a:r>
          </a:p>
          <a:p>
            <a:pPr marL="1600120" marR="0" lvl="3" indent="-228589" algn="l" defTabSz="914354" rtl="0" eaLnBrk="1" fontAlgn="auto" latinLnBrk="0" hangingPunct="1">
              <a:lnSpc>
                <a:spcPct val="90000"/>
              </a:lnSpc>
              <a:spcBef>
                <a:spcPts val="500"/>
              </a:spcBef>
              <a:spcAft>
                <a:spcPts val="300"/>
              </a:spcAft>
              <a:buClrTx/>
              <a:buSzTx/>
              <a:buFont typeface="Arial" panose="020B0604020202020204" pitchFamily="34" charset="0"/>
              <a:buChar char="•"/>
              <a:tabLst/>
              <a:defRPr/>
            </a:pPr>
            <a:r>
              <a:rPr kumimoji="0" lang="en-US" sz="1500" b="0" i="0" u="none" strike="noStrike" kern="1200" cap="none" spc="0" normalizeH="0" baseline="0" noProof="0" dirty="0">
                <a:ln>
                  <a:noFill/>
                </a:ln>
                <a:solidFill>
                  <a:srgbClr val="3F3F3F"/>
                </a:solidFill>
                <a:effectLst/>
                <a:uLnTx/>
                <a:uFillTx/>
                <a:latin typeface="Segoe UI" panose="020B0502040204020203" pitchFamily="34" charset="0"/>
                <a:cs typeface="Segoe UI" panose="020B0502040204020203" pitchFamily="34" charset="0"/>
              </a:rPr>
              <a:t>Fourth level</a:t>
            </a:r>
          </a:p>
          <a:p>
            <a:pPr marL="2057298" marR="0" lvl="4" indent="-228589" algn="l" defTabSz="914354" rtl="0" eaLnBrk="1" fontAlgn="auto" latinLnBrk="0" hangingPunct="1">
              <a:lnSpc>
                <a:spcPct val="90000"/>
              </a:lnSpc>
              <a:spcBef>
                <a:spcPts val="500"/>
              </a:spcBef>
              <a:spcAft>
                <a:spcPts val="300"/>
              </a:spcAft>
              <a:buClrTx/>
              <a:buSzTx/>
              <a:buFont typeface="Courier New" panose="02070309020205020404" pitchFamily="49" charset="0"/>
              <a:buChar char="o"/>
              <a:tabLst/>
              <a:defRPr/>
            </a:pPr>
            <a:r>
              <a:rPr kumimoji="0" lang="en-US" sz="1500" b="0" i="0" u="none" strike="noStrike" kern="1200" cap="none" spc="0" normalizeH="0" baseline="0" noProof="0" dirty="0">
                <a:ln>
                  <a:noFill/>
                </a:ln>
                <a:solidFill>
                  <a:srgbClr val="3F3F3F"/>
                </a:solidFill>
                <a:effectLst/>
                <a:uLnTx/>
                <a:uFillTx/>
                <a:latin typeface="Segoe UI" panose="020B0502040204020203" pitchFamily="34" charset="0"/>
                <a:cs typeface="Segoe UI" panose="020B0502040204020203" pitchFamily="34" charset="0"/>
              </a:rPr>
              <a:t>Fifth level</a:t>
            </a:r>
          </a:p>
        </p:txBody>
      </p:sp>
      <p:sp>
        <p:nvSpPr>
          <p:cNvPr id="6" name="Slide Number Placeholder 3"/>
          <p:cNvSpPr txBox="1">
            <a:spLocks/>
          </p:cNvSpPr>
          <p:nvPr userDrawn="1"/>
        </p:nvSpPr>
        <p:spPr>
          <a:xfrm>
            <a:off x="4673600" y="647700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
        <p:nvSpPr>
          <p:cNvPr id="7" name="Slide Number Placeholder 4"/>
          <p:cNvSpPr>
            <a:spLocks noGrp="1"/>
          </p:cNvSpPr>
          <p:nvPr>
            <p:ph type="sldNum" sz="quarter" idx="12"/>
          </p:nvPr>
        </p:nvSpPr>
        <p:spPr>
          <a:xfrm>
            <a:off x="8850629" y="6356352"/>
            <a:ext cx="2743200" cy="365125"/>
          </a:xfrm>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825216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les with text">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12192000" cy="6858000"/>
          </a:xfrm>
        </p:spPr>
        <p:txBody>
          <a:bodyPr/>
          <a:lstStyle>
            <a:lvl1pPr>
              <a:defRPr>
                <a:solidFill>
                  <a:srgbClr val="3F3F3F"/>
                </a:solidFill>
              </a:defRPr>
            </a:lvl1pPr>
          </a:lstStyle>
          <a:p>
            <a:r>
              <a:rPr lang="en-US" dirty="0"/>
              <a:t>Click icon to add picture</a:t>
            </a:r>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70" tIns="137154"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4"/>
          <p:cNvSpPr>
            <a:spLocks noGrp="1"/>
          </p:cNvSpPr>
          <p:nvPr>
            <p:ph type="body" sz="quarter" idx="13"/>
          </p:nvPr>
        </p:nvSpPr>
        <p:spPr>
          <a:xfrm>
            <a:off x="3048000" y="3429000"/>
            <a:ext cx="3048000" cy="2286000"/>
          </a:xfrm>
          <a:solidFill>
            <a:srgbClr val="0E715F">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4"/>
          <p:cNvSpPr>
            <a:spLocks noGrp="1"/>
          </p:cNvSpPr>
          <p:nvPr>
            <p:ph type="body" sz="quarter" idx="14"/>
          </p:nvPr>
        </p:nvSpPr>
        <p:spPr>
          <a:xfrm>
            <a:off x="6096000" y="3429000"/>
            <a:ext cx="3048000" cy="2286000"/>
          </a:xfrm>
          <a:solidFill>
            <a:srgbClr val="129038">
              <a:alpha val="89804"/>
            </a:srgbClr>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4"/>
          <p:cNvSpPr>
            <a:spLocks noGrp="1"/>
          </p:cNvSpPr>
          <p:nvPr>
            <p:ph type="body" sz="quarter" idx="15"/>
          </p:nvPr>
        </p:nvSpPr>
        <p:spPr>
          <a:xfrm>
            <a:off x="9144000" y="3429000"/>
            <a:ext cx="3048000" cy="2286000"/>
          </a:xfrm>
          <a:solidFill>
            <a:srgbClr val="0C6126">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3"/>
          <p:cNvSpPr txBox="1">
            <a:spLocks/>
          </p:cNvSpPr>
          <p:nvPr userDrawn="1"/>
        </p:nvSpPr>
        <p:spPr>
          <a:xfrm>
            <a:off x="4673600" y="647700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
        <p:nvSpPr>
          <p:cNvPr id="13" name="Slide Number Placeholder 4"/>
          <p:cNvSpPr>
            <a:spLocks noGrp="1"/>
          </p:cNvSpPr>
          <p:nvPr>
            <p:ph type="sldNum" sz="quarter" idx="17"/>
          </p:nvPr>
        </p:nvSpPr>
        <p:spPr>
          <a:xfrm>
            <a:off x="8850629" y="6356352"/>
            <a:ext cx="2743200" cy="365125"/>
          </a:xfrm>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3479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 dark/image, left aligned">
    <p:bg>
      <p:bgPr>
        <a:solidFill>
          <a:srgbClr val="002050"/>
        </a:solidFill>
        <a:effectLst/>
      </p:bgPr>
    </p:bg>
    <p:spTree>
      <p:nvGrpSpPr>
        <p:cNvPr id="1" name=""/>
        <p:cNvGrpSpPr/>
        <p:nvPr/>
      </p:nvGrpSpPr>
      <p:grpSpPr>
        <a:xfrm>
          <a:off x="0" y="0"/>
          <a:ext cx="0" cy="0"/>
          <a:chOff x="0" y="0"/>
          <a:chExt cx="0" cy="0"/>
        </a:xfrm>
      </p:grpSpPr>
      <p:sp>
        <p:nvSpPr>
          <p:cNvPr id="7" name="Text Placeholder 18"/>
          <p:cNvSpPr>
            <a:spLocks noGrp="1"/>
          </p:cNvSpPr>
          <p:nvPr>
            <p:ph type="body" sz="quarter" idx="16" hasCustomPrompt="1"/>
          </p:nvPr>
        </p:nvSpPr>
        <p:spPr>
          <a:xfrm>
            <a:off x="0" y="3429000"/>
            <a:ext cx="3048000" cy="1143000"/>
          </a:xfrm>
          <a:prstGeom prst="rect">
            <a:avLst/>
          </a:prstGeom>
          <a:solidFill>
            <a:srgbClr val="15AEEF">
              <a:alpha val="89804"/>
            </a:srgbClr>
          </a:solidFill>
        </p:spPr>
        <p:txBody>
          <a:bodyPr vert="horz" lIns="91440" tIns="91440">
            <a:normAutofit/>
          </a:bodyPr>
          <a:lstStyle>
            <a:lvl1pPr marL="0" indent="0">
              <a:lnSpc>
                <a:spcPct val="100000"/>
              </a:lnSpc>
              <a:buFontTx/>
              <a:buNone/>
              <a:defRPr sz="1600" baseline="0">
                <a:solidFill>
                  <a:schemeClr val="tx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11"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266233701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1_Tiles with text">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a:xfrm>
            <a:off x="4572000" y="1143000"/>
            <a:ext cx="7010400" cy="2286000"/>
          </a:xfrm>
        </p:spPr>
        <p:txBody>
          <a:bodyPr>
            <a:noAutofit/>
          </a:bodyPr>
          <a:lstStyle>
            <a:lvl1pPr>
              <a:defRPr sz="1900">
                <a:solidFill>
                  <a:srgbClr val="3F3F3F"/>
                </a:solidFill>
              </a:defRPr>
            </a:lvl1pPr>
            <a:lvl2pPr>
              <a:defRPr sz="1600">
                <a:solidFill>
                  <a:srgbClr val="3F3F3F"/>
                </a:solidFill>
              </a:defRPr>
            </a:lvl2pPr>
            <a:lvl3pPr>
              <a:lnSpc>
                <a:spcPct val="100000"/>
              </a:lnSpc>
              <a:defRPr sz="1500">
                <a:solidFill>
                  <a:srgbClr val="3F3F3F"/>
                </a:solidFill>
              </a:defRPr>
            </a:lvl3pPr>
            <a:lvl4pPr>
              <a:defRPr sz="1500">
                <a:solidFill>
                  <a:srgbClr val="3F3F3F"/>
                </a:solidFill>
              </a:defRPr>
            </a:lvl4pPr>
            <a:lvl5pPr>
              <a:defRPr sz="1500">
                <a:solidFill>
                  <a:srgbClr val="3F3F3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0" y="1143000"/>
            <a:ext cx="3048000" cy="2286000"/>
          </a:xfrm>
          <a:solidFill>
            <a:srgbClr val="0A5BBA"/>
          </a:solidFill>
        </p:spPr>
        <p:txBody>
          <a:bodyPr lIns="182870" tIns="137154"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rgbClr val="002050"/>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4"/>
          <p:cNvSpPr>
            <a:spLocks noGrp="1"/>
          </p:cNvSpPr>
          <p:nvPr>
            <p:ph type="body" sz="quarter" idx="13"/>
          </p:nvPr>
        </p:nvSpPr>
        <p:spPr>
          <a:xfrm>
            <a:off x="3048000" y="3429000"/>
            <a:ext cx="3048000" cy="2286000"/>
          </a:xfrm>
          <a:solidFill>
            <a:srgbClr val="0E715F"/>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4"/>
          <p:cNvSpPr>
            <a:spLocks noGrp="1"/>
          </p:cNvSpPr>
          <p:nvPr>
            <p:ph type="body" sz="quarter" idx="14"/>
          </p:nvPr>
        </p:nvSpPr>
        <p:spPr>
          <a:xfrm>
            <a:off x="6096000" y="3429000"/>
            <a:ext cx="3048000" cy="2286000"/>
          </a:xfrm>
          <a:solidFill>
            <a:srgbClr val="129038"/>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4"/>
          <p:cNvSpPr>
            <a:spLocks noGrp="1"/>
          </p:cNvSpPr>
          <p:nvPr>
            <p:ph type="body" sz="quarter" idx="15"/>
          </p:nvPr>
        </p:nvSpPr>
        <p:spPr>
          <a:xfrm>
            <a:off x="9144000" y="3429000"/>
            <a:ext cx="3048000" cy="2286000"/>
          </a:xfrm>
          <a:solidFill>
            <a:srgbClr val="0C6126"/>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2"/>
          <p:cNvSpPr>
            <a:spLocks noGrp="1"/>
          </p:cNvSpPr>
          <p:nvPr>
            <p:ph type="dt" sz="half" idx="10"/>
          </p:nvPr>
        </p:nvSpPr>
        <p:spPr>
          <a:xfrm>
            <a:off x="0" y="6492880"/>
            <a:ext cx="2844800" cy="365125"/>
          </a:xfrm>
        </p:spPr>
        <p:txBody>
          <a:bodyPr/>
          <a:lstStyle>
            <a:lvl1pPr>
              <a:defRPr>
                <a:solidFill>
                  <a:srgbClr val="3F3F3F"/>
                </a:solidFill>
                <a:latin typeface="+mn-lt"/>
              </a:defRPr>
            </a:lvl1pPr>
          </a:lstStyle>
          <a:p>
            <a:pPr marL="0" marR="0" lvl="0" indent="0" algn="l" defTabSz="9143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3F3F3F"/>
              </a:solidFill>
              <a:effectLst/>
              <a:uLnTx/>
              <a:uFillTx/>
              <a:latin typeface="Calibri" panose="020F0502020204030204"/>
              <a:ea typeface="+mn-ea"/>
              <a:cs typeface="+mn-cs"/>
            </a:endParaRPr>
          </a:p>
        </p:txBody>
      </p:sp>
      <p:sp>
        <p:nvSpPr>
          <p:cNvPr id="13" name="Slide Number Placeholder 3"/>
          <p:cNvSpPr txBox="1">
            <a:spLocks/>
          </p:cNvSpPr>
          <p:nvPr userDrawn="1"/>
        </p:nvSpPr>
        <p:spPr>
          <a:xfrm>
            <a:off x="4673600" y="647700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
        <p:nvSpPr>
          <p:cNvPr id="14" name="Slide Number Placeholder 4"/>
          <p:cNvSpPr>
            <a:spLocks noGrp="1"/>
          </p:cNvSpPr>
          <p:nvPr>
            <p:ph type="sldNum" sz="quarter" idx="18"/>
          </p:nvPr>
        </p:nvSpPr>
        <p:spPr>
          <a:xfrm>
            <a:off x="8850629" y="6356352"/>
            <a:ext cx="2743200" cy="365125"/>
          </a:xfrm>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154111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92000" cy="6858000"/>
          </a:xfrm>
        </p:spPr>
        <p:txBody>
          <a:bodyPr/>
          <a:lstStyle>
            <a:lvl1pPr>
              <a:defRPr>
                <a:solidFill>
                  <a:srgbClr val="3F3F3F"/>
                </a:solidFill>
              </a:defRPr>
            </a:lvl1pPr>
          </a:lstStyle>
          <a:p>
            <a:r>
              <a:rPr lang="en-US" dirty="0"/>
              <a:t>Click icon to add picture</a:t>
            </a:r>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70" tIns="137154"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4"/>
          <p:cNvSpPr>
            <a:spLocks noGrp="1"/>
          </p:cNvSpPr>
          <p:nvPr>
            <p:ph type="body" sz="quarter" idx="13"/>
          </p:nvPr>
        </p:nvSpPr>
        <p:spPr>
          <a:xfrm>
            <a:off x="3048000" y="3429000"/>
            <a:ext cx="3048000" cy="2286000"/>
          </a:xfrm>
          <a:solidFill>
            <a:srgbClr val="15AEEF">
              <a:alpha val="89804"/>
            </a:srgbClr>
          </a:solidFill>
        </p:spPr>
        <p:txBody>
          <a:bodyPr>
            <a:normAutofit/>
          </a:bodyPr>
          <a:lstStyle>
            <a:lvl1pPr>
              <a:lnSpc>
                <a:spcPct val="100000"/>
              </a:lnSpc>
              <a:defRPr sz="1600">
                <a:solidFill>
                  <a:srgbClr val="000000"/>
                </a:solidFill>
              </a:defRPr>
            </a:lvl1pPr>
            <a:lvl2pPr>
              <a:lnSpc>
                <a:spcPct val="100000"/>
              </a:lnSpc>
              <a:defRPr sz="1600">
                <a:solidFill>
                  <a:srgbClr val="000000"/>
                </a:solidFill>
              </a:defRPr>
            </a:lvl2pPr>
            <a:lvl3pPr>
              <a:lnSpc>
                <a:spcPct val="100000"/>
              </a:lnSpc>
              <a:defRPr sz="1600">
                <a:solidFill>
                  <a:srgbClr val="000000"/>
                </a:solidFill>
              </a:defRPr>
            </a:lvl3pPr>
            <a:lvl4pPr>
              <a:lnSpc>
                <a:spcPct val="100000"/>
              </a:lnSpc>
              <a:defRPr sz="1600">
                <a:solidFill>
                  <a:srgbClr val="000000"/>
                </a:solidFill>
              </a:defRPr>
            </a:lvl4pPr>
            <a:lvl5pPr>
              <a:lnSpc>
                <a:spcPct val="100000"/>
              </a:lnSpc>
              <a:defRPr sz="16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0E715F">
              <a:alpha val="89804"/>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2"/>
          <p:cNvSpPr>
            <a:spLocks noGrp="1"/>
          </p:cNvSpPr>
          <p:nvPr>
            <p:ph type="dt" sz="half" idx="10"/>
          </p:nvPr>
        </p:nvSpPr>
        <p:spPr>
          <a:xfrm>
            <a:off x="0" y="6492880"/>
            <a:ext cx="2844800" cy="365125"/>
          </a:xfrm>
        </p:spPr>
        <p:txBody>
          <a:bodyPr/>
          <a:lstStyle>
            <a:lvl1pPr>
              <a:defRPr>
                <a:solidFill>
                  <a:srgbClr val="3F3F3F"/>
                </a:solidFill>
                <a:latin typeface="+mn-lt"/>
              </a:defRPr>
            </a:lvl1pPr>
          </a:lstStyle>
          <a:p>
            <a:pPr marL="0" marR="0" lvl="0" indent="0" algn="l" defTabSz="9143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3F3F3F"/>
              </a:solidFill>
              <a:effectLst/>
              <a:uLnTx/>
              <a:uFillTx/>
              <a:latin typeface="Calibri" panose="020F0502020204030204"/>
              <a:ea typeface="+mn-ea"/>
              <a:cs typeface="+mn-cs"/>
            </a:endParaRPr>
          </a:p>
        </p:txBody>
      </p:sp>
      <p:sp>
        <p:nvSpPr>
          <p:cNvPr id="12" name="Slide Number Placeholder 3"/>
          <p:cNvSpPr txBox="1">
            <a:spLocks/>
          </p:cNvSpPr>
          <p:nvPr userDrawn="1"/>
        </p:nvSpPr>
        <p:spPr>
          <a:xfrm>
            <a:off x="4673600" y="647700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3F3F3F"/>
                </a:solidFill>
                <a:effectLst/>
                <a:uLnTx/>
                <a:uFillTx/>
                <a:latin typeface="Segoe UI Light" panose="020B0502040204020203" pitchFamily="34" charset="0"/>
                <a:ea typeface="+mn-ea"/>
                <a:cs typeface="Segoe UI Light" panose="020B0502040204020203" pitchFamily="34" charset="0"/>
              </a:rPr>
              <a:t>Microsoft Confidential</a:t>
            </a:r>
          </a:p>
        </p:txBody>
      </p:sp>
      <p:sp>
        <p:nvSpPr>
          <p:cNvPr id="13" name="Slide Number Placeholder 4"/>
          <p:cNvSpPr>
            <a:spLocks noGrp="1"/>
          </p:cNvSpPr>
          <p:nvPr>
            <p:ph type="sldNum" sz="quarter" idx="16"/>
          </p:nvPr>
        </p:nvSpPr>
        <p:spPr>
          <a:xfrm>
            <a:off x="8850629" y="6356352"/>
            <a:ext cx="2743200" cy="365125"/>
          </a:xfrm>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1301672"/>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Image and text">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3F3F3F"/>
                </a:solidFill>
              </a:defRPr>
            </a:lvl1pPr>
          </a:lstStyle>
          <a:p>
            <a:pPr marL="0" marR="0" lvl="0" indent="0" algn="l" defTabSz="9143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3F3F3F"/>
              </a:solidFill>
              <a:effectLst/>
              <a:uLnTx/>
              <a:uFillTx/>
              <a:latin typeface="Calibri" panose="020F0502020204030204"/>
              <a:ea typeface="+mn-ea"/>
              <a:cs typeface="+mn-cs"/>
            </a:endParaRPr>
          </a:p>
        </p:txBody>
      </p:sp>
      <p:sp>
        <p:nvSpPr>
          <p:cNvPr id="4" name="Slide Number Placeholder 3"/>
          <p:cNvSpPr>
            <a:spLocks noGrp="1"/>
          </p:cNvSpPr>
          <p:nvPr>
            <p:ph type="sldNum" sz="quarter" idx="11"/>
          </p:nvPr>
        </p:nvSpPr>
        <p:spPr/>
        <p:txBody>
          <a:bodyPr/>
          <a:lstStyle>
            <a:lvl1pPr>
              <a:defRPr>
                <a:solidFill>
                  <a:srgbClr val="3F3F3F"/>
                </a:solidFill>
              </a:defRPr>
            </a:lvl1pPr>
          </a:lstStyle>
          <a:p>
            <a:pPr marL="0" marR="0" lvl="0" indent="0" algn="r" defTabSz="914354" rtl="0" eaLnBrk="1" fontAlgn="auto" latinLnBrk="0" hangingPunct="1">
              <a:lnSpc>
                <a:spcPct val="100000"/>
              </a:lnSpc>
              <a:spcBef>
                <a:spcPts val="0"/>
              </a:spcBef>
              <a:spcAft>
                <a:spcPts val="0"/>
              </a:spcAft>
              <a:buClrTx/>
              <a:buSzTx/>
              <a:buFontTx/>
              <a:buNone/>
              <a:tabLst/>
              <a:defRPr/>
            </a:pPr>
            <a:fld id="{74A398B2-5A34-1A4A-811E-F4027282568C}" type="slidenum">
              <a:rPr kumimoji="0" lang="en-US" sz="1200" b="0" i="0" u="none" strike="noStrike" kern="1200" cap="none" spc="0" normalizeH="0" baseline="0" noProof="0" smtClean="0">
                <a:ln>
                  <a:noFill/>
                </a:ln>
                <a:solidFill>
                  <a:srgbClr val="3F3F3F"/>
                </a:solidFill>
                <a:effectLst/>
                <a:uLnTx/>
                <a:uFillTx/>
                <a:latin typeface="Calibri" panose="020F0502020204030204"/>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F3F3F"/>
              </a:solidFill>
              <a:effectLst/>
              <a:uLnTx/>
              <a:uFillTx/>
              <a:latin typeface="Calibri" panose="020F0502020204030204"/>
              <a:ea typeface="+mn-ea"/>
              <a:cs typeface="+mn-cs"/>
            </a:endParaRPr>
          </a:p>
        </p:txBody>
      </p:sp>
      <p:sp>
        <p:nvSpPr>
          <p:cNvPr id="19" name="Content Placeholder 18"/>
          <p:cNvSpPr>
            <a:spLocks noGrp="1"/>
          </p:cNvSpPr>
          <p:nvPr>
            <p:ph sz="quarter" idx="15"/>
          </p:nvPr>
        </p:nvSpPr>
        <p:spPr>
          <a:xfrm>
            <a:off x="3048000" y="1143000"/>
            <a:ext cx="6096000" cy="4572000"/>
          </a:xfrm>
        </p:spPr>
        <p:txBody>
          <a:bodyPr>
            <a:normAutofit/>
          </a:bodyPr>
          <a:lstStyle>
            <a:lvl1pPr>
              <a:defRPr sz="1900">
                <a:solidFill>
                  <a:srgbClr val="3F3F3F"/>
                </a:solidFill>
              </a:defRPr>
            </a:lvl1pPr>
            <a:lvl2pPr>
              <a:defRPr sz="1600">
                <a:solidFill>
                  <a:srgbClr val="3F3F3F"/>
                </a:solidFill>
              </a:defRPr>
            </a:lvl2pPr>
            <a:lvl3pPr>
              <a:defRPr sz="1500">
                <a:solidFill>
                  <a:srgbClr val="3F3F3F"/>
                </a:solidFill>
              </a:defRPr>
            </a:lvl3pPr>
            <a:lvl4pPr>
              <a:defRPr sz="1500">
                <a:solidFill>
                  <a:srgbClr val="3F3F3F"/>
                </a:solidFill>
              </a:defRPr>
            </a:lvl4pPr>
            <a:lvl5pPr>
              <a:defRPr sz="1500">
                <a:solidFill>
                  <a:srgbClr val="3F3F3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hasCustomPrompt="1"/>
          </p:nvPr>
        </p:nvSpPr>
        <p:spPr>
          <a:xfrm>
            <a:off x="0" y="1143000"/>
            <a:ext cx="3048000" cy="2286000"/>
          </a:xfrm>
          <a:solidFill>
            <a:srgbClr val="0A5BBA"/>
          </a:solidFill>
        </p:spPr>
        <p:txBody>
          <a:bodyPr lIns="182870" tIns="137154"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9" name="Text Placeholder 14"/>
          <p:cNvSpPr>
            <a:spLocks noGrp="1"/>
          </p:cNvSpPr>
          <p:nvPr>
            <p:ph type="body" sz="quarter" idx="12"/>
          </p:nvPr>
        </p:nvSpPr>
        <p:spPr>
          <a:xfrm>
            <a:off x="9144000" y="1143000"/>
            <a:ext cx="3048000" cy="2286000"/>
          </a:xfrm>
          <a:solidFill>
            <a:srgbClr val="002050"/>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14"/>
          <p:cNvSpPr>
            <a:spLocks noGrp="1"/>
          </p:cNvSpPr>
          <p:nvPr>
            <p:ph type="body" sz="quarter" idx="16"/>
          </p:nvPr>
        </p:nvSpPr>
        <p:spPr>
          <a:xfrm>
            <a:off x="9144000" y="3429000"/>
            <a:ext cx="3048000" cy="2286000"/>
          </a:xfrm>
          <a:solidFill>
            <a:srgbClr val="15AEEF"/>
          </a:solidFill>
        </p:spPr>
        <p:txBody>
          <a:bodyPr>
            <a:normAutofit/>
          </a:bodyPr>
          <a:lstStyle>
            <a:lvl1pPr>
              <a:lnSpc>
                <a:spcPct val="100000"/>
              </a:lnSpc>
              <a:defRPr sz="1600">
                <a:solidFill>
                  <a:srgbClr val="000000"/>
                </a:solidFill>
                <a:latin typeface="+mn-lt"/>
              </a:defRPr>
            </a:lvl1pPr>
            <a:lvl2pPr>
              <a:lnSpc>
                <a:spcPct val="100000"/>
              </a:lnSpc>
              <a:defRPr sz="1600">
                <a:solidFill>
                  <a:srgbClr val="000000"/>
                </a:solidFill>
                <a:latin typeface="+mn-lt"/>
              </a:defRPr>
            </a:lvl2pPr>
            <a:lvl3pPr>
              <a:lnSpc>
                <a:spcPct val="100000"/>
              </a:lnSpc>
              <a:defRPr sz="1600">
                <a:solidFill>
                  <a:srgbClr val="000000"/>
                </a:solidFill>
                <a:latin typeface="+mn-lt"/>
              </a:defRPr>
            </a:lvl3pPr>
            <a:lvl4pPr>
              <a:lnSpc>
                <a:spcPct val="100000"/>
              </a:lnSpc>
              <a:defRPr sz="1600">
                <a:solidFill>
                  <a:srgbClr val="000000"/>
                </a:solidFill>
                <a:latin typeface="+mn-lt"/>
              </a:defRPr>
            </a:lvl4pPr>
            <a:lvl5pPr>
              <a:lnSpc>
                <a:spcPct val="100000"/>
              </a:lnSpc>
              <a:defRPr sz="1600">
                <a:solidFill>
                  <a:srgbClr val="000000"/>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90801955"/>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Alternating ti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70" tIns="137154"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3" name="Date Placeholder 2"/>
          <p:cNvSpPr>
            <a:spLocks noGrp="1"/>
          </p:cNvSpPr>
          <p:nvPr>
            <p:ph type="dt" sz="half" idx="10"/>
          </p:nvPr>
        </p:nvSpPr>
        <p:spPr/>
        <p:txBody>
          <a:bodyPr/>
          <a:lstStyle>
            <a:lvl1pPr>
              <a:defRPr>
                <a:solidFill>
                  <a:srgbClr val="3F3F3F"/>
                </a:solidFill>
              </a:defRPr>
            </a:lvl1pPr>
          </a:lstStyle>
          <a:p>
            <a:pPr marL="0" marR="0" lvl="0" indent="0" algn="l" defTabSz="9143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3F3F3F"/>
              </a:solidFill>
              <a:effectLst/>
              <a:uLnTx/>
              <a:uFillTx/>
              <a:latin typeface="Calibri" panose="020F0502020204030204"/>
              <a:ea typeface="+mn-ea"/>
              <a:cs typeface="+mn-cs"/>
            </a:endParaRPr>
          </a:p>
        </p:txBody>
      </p:sp>
      <p:sp>
        <p:nvSpPr>
          <p:cNvPr id="4" name="Slide Number Placeholder 3"/>
          <p:cNvSpPr>
            <a:spLocks noGrp="1"/>
          </p:cNvSpPr>
          <p:nvPr>
            <p:ph type="sldNum" sz="quarter" idx="11"/>
          </p:nvPr>
        </p:nvSpPr>
        <p:spPr/>
        <p:txBody>
          <a:bodyPr/>
          <a:lstStyle>
            <a:lvl1pPr>
              <a:defRPr>
                <a:solidFill>
                  <a:srgbClr val="3F3F3F"/>
                </a:solidFill>
              </a:defRPr>
            </a:lvl1pPr>
          </a:lstStyle>
          <a:p>
            <a:pPr marL="0" marR="0" lvl="0" indent="0" algn="r" defTabSz="914354" rtl="0" eaLnBrk="1" fontAlgn="auto" latinLnBrk="0" hangingPunct="1">
              <a:lnSpc>
                <a:spcPct val="100000"/>
              </a:lnSpc>
              <a:spcBef>
                <a:spcPts val="0"/>
              </a:spcBef>
              <a:spcAft>
                <a:spcPts val="0"/>
              </a:spcAft>
              <a:buClrTx/>
              <a:buSzTx/>
              <a:buFontTx/>
              <a:buNone/>
              <a:tabLst/>
              <a:defRPr/>
            </a:pPr>
            <a:fld id="{74A398B2-5A34-1A4A-811E-F4027282568C}" type="slidenum">
              <a:rPr kumimoji="0" lang="en-US" sz="1200" b="0" i="0" u="none" strike="noStrike" kern="1200" cap="none" spc="0" normalizeH="0" baseline="0" noProof="0" smtClean="0">
                <a:ln>
                  <a:noFill/>
                </a:ln>
                <a:solidFill>
                  <a:srgbClr val="3F3F3F"/>
                </a:solidFill>
                <a:effectLst/>
                <a:uLnTx/>
                <a:uFillTx/>
                <a:latin typeface="Calibri" panose="020F0502020204030204"/>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F3F3F"/>
              </a:solidFill>
              <a:effectLst/>
              <a:uLnTx/>
              <a:uFillTx/>
              <a:latin typeface="Calibri" panose="020F0502020204030204"/>
              <a:ea typeface="+mn-ea"/>
              <a:cs typeface="+mn-cs"/>
            </a:endParaRPr>
          </a:p>
        </p:txBody>
      </p:sp>
      <p:sp>
        <p:nvSpPr>
          <p:cNvPr id="17" name="Text Placeholder 16"/>
          <p:cNvSpPr>
            <a:spLocks noGrp="1"/>
          </p:cNvSpPr>
          <p:nvPr>
            <p:ph type="body" sz="quarter" idx="12"/>
          </p:nvPr>
        </p:nvSpPr>
        <p:spPr>
          <a:xfrm>
            <a:off x="6096000" y="1143000"/>
            <a:ext cx="3048000" cy="2286000"/>
          </a:xfrm>
          <a:solidFill>
            <a:srgbClr val="15AEEF"/>
          </a:solidFill>
        </p:spPr>
        <p:txBody>
          <a:bodyPr>
            <a:normAutofit/>
          </a:bodyPr>
          <a:lstStyle>
            <a:lvl1pPr>
              <a:lnSpc>
                <a:spcPct val="100000"/>
              </a:lnSpc>
              <a:defRPr sz="1600">
                <a:solidFill>
                  <a:schemeClr val="tx1"/>
                </a:solidFill>
              </a:defRPr>
            </a:lvl1pPr>
            <a:lvl2pPr>
              <a:lnSpc>
                <a:spcPct val="100000"/>
              </a:lnSpc>
              <a:defRPr sz="1600">
                <a:solidFill>
                  <a:schemeClr val="tx1"/>
                </a:solidFill>
              </a:defRPr>
            </a:lvl2pPr>
            <a:lvl3pPr>
              <a:lnSpc>
                <a:spcPct val="100000"/>
              </a:lnSpc>
              <a:defRPr sz="1600">
                <a:solidFill>
                  <a:schemeClr val="tx1"/>
                </a:solidFill>
              </a:defRPr>
            </a:lvl3pPr>
            <a:lvl4pPr>
              <a:lnSpc>
                <a:spcPct val="100000"/>
              </a:lnSpc>
              <a:defRPr sz="1600">
                <a:solidFill>
                  <a:schemeClr val="tx1"/>
                </a:solidFill>
              </a:defRPr>
            </a:lvl4pPr>
            <a:lvl5pPr>
              <a:lnSpc>
                <a:spcPct val="100000"/>
              </a:lnSpc>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8"/>
          <p:cNvSpPr>
            <a:spLocks noGrp="1"/>
          </p:cNvSpPr>
          <p:nvPr>
            <p:ph type="body" sz="quarter" idx="13"/>
          </p:nvPr>
        </p:nvSpPr>
        <p:spPr>
          <a:xfrm>
            <a:off x="9144000" y="3429000"/>
            <a:ext cx="3048000" cy="2286000"/>
          </a:xfrm>
          <a:solidFill>
            <a:srgbClr val="0E715F"/>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0"/>
          <p:cNvSpPr>
            <a:spLocks noGrp="1"/>
          </p:cNvSpPr>
          <p:nvPr>
            <p:ph type="body" sz="quarter" idx="14"/>
          </p:nvPr>
        </p:nvSpPr>
        <p:spPr>
          <a:xfrm>
            <a:off x="3048000" y="3429000"/>
            <a:ext cx="3048000" cy="2286000"/>
          </a:xfrm>
          <a:solidFill>
            <a:srgbClr val="002050"/>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Picture Placeholder 22"/>
          <p:cNvSpPr>
            <a:spLocks noGrp="1"/>
          </p:cNvSpPr>
          <p:nvPr>
            <p:ph type="pic" sz="quarter" idx="15"/>
          </p:nvPr>
        </p:nvSpPr>
        <p:spPr>
          <a:xfrm>
            <a:off x="3048000" y="1143000"/>
            <a:ext cx="3048000" cy="2286000"/>
          </a:xfrm>
        </p:spPr>
        <p:txBody>
          <a:bodyPr/>
          <a:lstStyle/>
          <a:p>
            <a:r>
              <a:rPr lang="en-US"/>
              <a:t>Click icon to add picture</a:t>
            </a:r>
          </a:p>
        </p:txBody>
      </p:sp>
      <p:sp>
        <p:nvSpPr>
          <p:cNvPr id="24" name="Picture Placeholder 22"/>
          <p:cNvSpPr>
            <a:spLocks noGrp="1"/>
          </p:cNvSpPr>
          <p:nvPr>
            <p:ph type="pic" sz="quarter" idx="16"/>
          </p:nvPr>
        </p:nvSpPr>
        <p:spPr>
          <a:xfrm>
            <a:off x="9144000" y="1143000"/>
            <a:ext cx="3048000" cy="2286000"/>
          </a:xfrm>
        </p:spPr>
        <p:txBody>
          <a:bodyPr/>
          <a:lstStyle/>
          <a:p>
            <a:r>
              <a:rPr lang="en-US"/>
              <a:t>Click icon to add picture</a:t>
            </a:r>
          </a:p>
        </p:txBody>
      </p:sp>
      <p:sp>
        <p:nvSpPr>
          <p:cNvPr id="25" name="Picture Placeholder 22"/>
          <p:cNvSpPr>
            <a:spLocks noGrp="1"/>
          </p:cNvSpPr>
          <p:nvPr>
            <p:ph type="pic" sz="quarter" idx="17"/>
          </p:nvPr>
        </p:nvSpPr>
        <p:spPr>
          <a:xfrm>
            <a:off x="6096000" y="3429000"/>
            <a:ext cx="3048000" cy="2286000"/>
          </a:xfrm>
        </p:spPr>
        <p:txBody>
          <a:bodyPr/>
          <a:lstStyle/>
          <a:p>
            <a:r>
              <a:rPr lang="en-US"/>
              <a:t>Click icon to add picture</a:t>
            </a:r>
            <a:endParaRPr lang="en-US" dirty="0"/>
          </a:p>
        </p:txBody>
      </p:sp>
    </p:spTree>
    <p:extLst>
      <p:ext uri="{BB962C8B-B14F-4D97-AF65-F5344CB8AC3E}">
        <p14:creationId xmlns:p14="http://schemas.microsoft.com/office/powerpoint/2010/main" val="4047159511"/>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wo flowing text sections">
    <p:bg>
      <p:bgPr>
        <a:solidFill>
          <a:schemeClr val="bg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048000" y="1143000"/>
            <a:ext cx="4572000" cy="4572000"/>
          </a:xfrm>
          <a:solidFill>
            <a:srgbClr val="002050"/>
          </a:solidFill>
        </p:spPr>
        <p:txBody>
          <a:bodyPr>
            <a:noAutofit/>
          </a:bodyPr>
          <a:lstStyle>
            <a:lvl1pPr>
              <a:lnSpc>
                <a:spcPct val="100000"/>
              </a:lnSpc>
              <a:defRPr sz="19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a:t>Click to edit Master text styles</a:t>
            </a:r>
          </a:p>
        </p:txBody>
      </p:sp>
      <p:sp>
        <p:nvSpPr>
          <p:cNvPr id="9" name="Title 1"/>
          <p:cNvSpPr>
            <a:spLocks noGrp="1"/>
          </p:cNvSpPr>
          <p:nvPr>
            <p:ph type="title" hasCustomPrompt="1"/>
          </p:nvPr>
        </p:nvSpPr>
        <p:spPr>
          <a:xfrm>
            <a:off x="0" y="1143000"/>
            <a:ext cx="3048000" cy="2286000"/>
          </a:xfrm>
          <a:solidFill>
            <a:schemeClr val="accent1"/>
          </a:solidFill>
        </p:spPr>
        <p:txBody>
          <a:bodyPr lIns="182870" tIns="137154"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19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a:t>Click to edit Master text styles</a:t>
            </a:r>
          </a:p>
        </p:txBody>
      </p:sp>
      <p:sp>
        <p:nvSpPr>
          <p:cNvPr id="7" name="Date Placeholder 2"/>
          <p:cNvSpPr>
            <a:spLocks noGrp="1"/>
          </p:cNvSpPr>
          <p:nvPr>
            <p:ph type="dt" sz="half" idx="10"/>
          </p:nvPr>
        </p:nvSpPr>
        <p:spPr>
          <a:xfrm>
            <a:off x="0" y="6492880"/>
            <a:ext cx="2844800" cy="365125"/>
          </a:xfrm>
        </p:spPr>
        <p:txBody>
          <a:bodyPr/>
          <a:lstStyle>
            <a:lvl1pPr>
              <a:defRPr>
                <a:solidFill>
                  <a:srgbClr val="3F3F3F"/>
                </a:solidFill>
                <a:latin typeface="+mn-lt"/>
              </a:defRPr>
            </a:lvl1pPr>
          </a:lstStyle>
          <a:p>
            <a:pPr marL="0" marR="0" lvl="0" indent="0" algn="l" defTabSz="9143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3F3F3F"/>
              </a:solidFill>
              <a:effectLst/>
              <a:uLnTx/>
              <a:uFillTx/>
              <a:latin typeface="Calibri" panose="020F0502020204030204"/>
              <a:ea typeface="+mn-ea"/>
              <a:cs typeface="+mn-cs"/>
            </a:endParaRPr>
          </a:p>
        </p:txBody>
      </p:sp>
      <p:sp>
        <p:nvSpPr>
          <p:cNvPr id="10" name="Slide Number Placeholder 3"/>
          <p:cNvSpPr txBox="1">
            <a:spLocks/>
          </p:cNvSpPr>
          <p:nvPr userDrawn="1"/>
        </p:nvSpPr>
        <p:spPr>
          <a:xfrm>
            <a:off x="4673600" y="647700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
        <p:nvSpPr>
          <p:cNvPr id="11" name="Slide Number Placeholder 4"/>
          <p:cNvSpPr>
            <a:spLocks noGrp="1"/>
          </p:cNvSpPr>
          <p:nvPr>
            <p:ph type="sldNum" sz="quarter" idx="15"/>
          </p:nvPr>
        </p:nvSpPr>
        <p:spPr>
          <a:xfrm>
            <a:off x="8850629" y="6356352"/>
            <a:ext cx="2743200" cy="365125"/>
          </a:xfrm>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7319571"/>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500">
                <a:solidFill>
                  <a:srgbClr val="000000"/>
                </a:solidFill>
                <a:latin typeface="+mn-lt"/>
              </a:defRPr>
            </a:lvl1pPr>
          </a:lstStyle>
          <a:p>
            <a:r>
              <a:rPr lang="en-US"/>
              <a:t>Click icon to add picture</a:t>
            </a:r>
            <a:endParaRPr lang="en-US" dirty="0"/>
          </a:p>
        </p:txBody>
      </p:sp>
      <p:sp>
        <p:nvSpPr>
          <p:cNvPr id="13" name="TextBox 12"/>
          <p:cNvSpPr txBox="1"/>
          <p:nvPr userDrawn="1"/>
        </p:nvSpPr>
        <p:spPr>
          <a:xfrm>
            <a:off x="0" y="1143002"/>
            <a:ext cx="6096000" cy="384719"/>
          </a:xfrm>
          <a:prstGeom prst="rect">
            <a:avLst/>
          </a:prstGeom>
          <a:noFill/>
        </p:spPr>
        <p:txBody>
          <a:bodyPr wrap="square" lIns="91436" tIns="45718" rIns="91436" bIns="45718"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182870" tIns="137154">
            <a:noAutofit/>
          </a:bodyPr>
          <a:lstStyle>
            <a:lvl1pPr marL="0" indent="0">
              <a:lnSpc>
                <a:spcPct val="100000"/>
              </a:lnSpc>
              <a:buNone/>
              <a:defRPr sz="3200">
                <a:solidFill>
                  <a:schemeClr val="bg1"/>
                </a:solidFill>
                <a:latin typeface="Segoe UI Light" pitchFamily="34" charset="0"/>
              </a:defRPr>
            </a:lvl1pPr>
            <a:lvl2pPr>
              <a:defRPr sz="3100">
                <a:latin typeface="+mn-lt"/>
              </a:defRPr>
            </a:lvl2pPr>
            <a:lvl3pPr>
              <a:defRPr sz="3100">
                <a:latin typeface="+mn-lt"/>
              </a:defRPr>
            </a:lvl3pPr>
            <a:lvl4pPr>
              <a:defRPr sz="3100">
                <a:latin typeface="+mn-lt"/>
              </a:defRPr>
            </a:lvl4pPr>
            <a:lvl5pPr>
              <a:defRPr sz="3100">
                <a:latin typeface="+mn-lt"/>
              </a:defRPr>
            </a:lvl5pPr>
          </a:lstStyle>
          <a:p>
            <a:pPr lvl="0"/>
            <a:r>
              <a:rPr lang="en-US" dirty="0"/>
              <a:t>Click to edit Master text styles</a:t>
            </a:r>
          </a:p>
        </p:txBody>
      </p:sp>
    </p:spTree>
    <p:extLst>
      <p:ext uri="{BB962C8B-B14F-4D97-AF65-F5344CB8AC3E}">
        <p14:creationId xmlns:p14="http://schemas.microsoft.com/office/powerpoint/2010/main" val="419599629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3_Title Slide light right aligned">
    <p:bg>
      <p:bgPr>
        <a:solidFill>
          <a:srgbClr val="002050"/>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2"/>
            <a:ext cx="6096000" cy="384719"/>
          </a:xfrm>
          <a:prstGeom prst="rect">
            <a:avLst/>
          </a:prstGeom>
          <a:noFill/>
        </p:spPr>
        <p:txBody>
          <a:bodyPr wrap="square" lIns="91436" tIns="45718" rIns="91436" bIns="45718"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 Placeholder 9"/>
          <p:cNvSpPr>
            <a:spLocks noGrp="1"/>
          </p:cNvSpPr>
          <p:nvPr>
            <p:ph type="body" sz="quarter" idx="13"/>
          </p:nvPr>
        </p:nvSpPr>
        <p:spPr>
          <a:xfrm>
            <a:off x="0" y="1143000"/>
            <a:ext cx="6096000" cy="2286000"/>
          </a:xfrm>
          <a:solidFill>
            <a:srgbClr val="0A5BBA"/>
          </a:solidFill>
        </p:spPr>
        <p:txBody>
          <a:bodyPr lIns="182870" tIns="137154">
            <a:noAutofit/>
          </a:bodyPr>
          <a:lstStyle>
            <a:lvl1pPr marL="0" indent="0">
              <a:lnSpc>
                <a:spcPct val="100000"/>
              </a:lnSpc>
              <a:buNone/>
              <a:defRPr sz="3200">
                <a:solidFill>
                  <a:schemeClr val="bg1"/>
                </a:solidFill>
                <a:latin typeface="Segoe UI Light" pitchFamily="34" charset="0"/>
              </a:defRPr>
            </a:lvl1pPr>
            <a:lvl2pPr>
              <a:defRPr sz="3100">
                <a:latin typeface="+mn-lt"/>
              </a:defRPr>
            </a:lvl2pPr>
            <a:lvl3pPr>
              <a:defRPr sz="3100">
                <a:latin typeface="+mn-lt"/>
              </a:defRPr>
            </a:lvl3pPr>
            <a:lvl4pPr>
              <a:defRPr sz="3100">
                <a:latin typeface="+mn-lt"/>
              </a:defRPr>
            </a:lvl4pPr>
            <a:lvl5pPr>
              <a:defRPr sz="3100">
                <a:latin typeface="+mn-lt"/>
              </a:defRPr>
            </a:lvl5pPr>
          </a:lstStyle>
          <a:p>
            <a:pPr lvl="0"/>
            <a:r>
              <a:rPr lang="en-US" dirty="0"/>
              <a:t>Click to edit Master text styles</a:t>
            </a:r>
          </a:p>
        </p:txBody>
      </p:sp>
    </p:spTree>
    <p:extLst>
      <p:ext uri="{BB962C8B-B14F-4D97-AF65-F5344CB8AC3E}">
        <p14:creationId xmlns:p14="http://schemas.microsoft.com/office/powerpoint/2010/main" val="597799078"/>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able of Contents light">
    <p:bg>
      <p:bgPr>
        <a:solidFill>
          <a:schemeClr val="bg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36" tIns="45718">
            <a:normAutofit/>
          </a:bodyPr>
          <a:lstStyle>
            <a:lvl1pPr marL="0" indent="0">
              <a:spcBef>
                <a:spcPts val="600"/>
              </a:spcBef>
              <a:buFontTx/>
              <a:buNone/>
              <a:tabLst>
                <a:tab pos="630207" algn="l"/>
              </a:tabLst>
              <a:defRPr sz="2400" baseline="0">
                <a:solidFill>
                  <a:srgbClr val="3F3F3F"/>
                </a:solidFill>
                <a:latin typeface="+mn-lt"/>
                <a:cs typeface="Segoe Pro Light"/>
              </a:defRPr>
            </a:lvl1pPr>
            <a:lvl2pPr marL="0" indent="0">
              <a:spcBef>
                <a:spcPts val="600"/>
              </a:spcBef>
              <a:buFontTx/>
              <a:buNone/>
              <a:defRPr sz="3100">
                <a:latin typeface="Segoe Pro Light"/>
                <a:cs typeface="Segoe Pro Light"/>
              </a:defRPr>
            </a:lvl2pPr>
            <a:lvl3pPr marL="0" indent="0">
              <a:spcBef>
                <a:spcPts val="600"/>
              </a:spcBef>
              <a:buFontTx/>
              <a:buNone/>
              <a:defRPr sz="3100">
                <a:latin typeface="Segoe Pro Light"/>
                <a:cs typeface="Segoe Pro Light"/>
              </a:defRPr>
            </a:lvl3pPr>
            <a:lvl4pPr marL="0" indent="0">
              <a:spcBef>
                <a:spcPts val="600"/>
              </a:spcBef>
              <a:buFontTx/>
              <a:buNone/>
              <a:defRPr sz="3100">
                <a:latin typeface="Segoe Pro Light"/>
                <a:cs typeface="Segoe Pro Light"/>
              </a:defRPr>
            </a:lvl4pPr>
            <a:lvl5pPr marL="0" indent="0">
              <a:spcBef>
                <a:spcPts val="600"/>
              </a:spcBef>
              <a:buFontTx/>
              <a:buNone/>
              <a:defRPr sz="3100">
                <a:latin typeface="Segoe Pro Light"/>
                <a:cs typeface="Segoe Pro Light"/>
              </a:defRPr>
            </a:lvl5pPr>
          </a:lstStyle>
          <a:p>
            <a:pPr lvl="0"/>
            <a:r>
              <a:rPr lang="en-US" dirty="0"/>
              <a:t>4	Section Title</a:t>
            </a:r>
          </a:p>
        </p:txBody>
      </p:sp>
      <p:sp>
        <p:nvSpPr>
          <p:cNvPr id="7" name="Text Placeholder 12"/>
          <p:cNvSpPr>
            <a:spLocks noGrp="1"/>
          </p:cNvSpPr>
          <p:nvPr>
            <p:ph type="body" sz="quarter" idx="14" hasCustomPrompt="1"/>
          </p:nvPr>
        </p:nvSpPr>
        <p:spPr>
          <a:xfrm>
            <a:off x="0" y="1152527"/>
            <a:ext cx="3048000" cy="4237039"/>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a:t>Enter header here.</a:t>
            </a:r>
          </a:p>
        </p:txBody>
      </p:sp>
      <p:sp>
        <p:nvSpPr>
          <p:cNvPr id="4" name="Date Placeholder 3"/>
          <p:cNvSpPr>
            <a:spLocks noGrp="1"/>
          </p:cNvSpPr>
          <p:nvPr>
            <p:ph type="dt" sz="half" idx="2"/>
          </p:nvPr>
        </p:nvSpPr>
        <p:spPr>
          <a:xfrm>
            <a:off x="0" y="6356355"/>
            <a:ext cx="2844800" cy="365125"/>
          </a:xfrm>
          <a:prstGeom prst="rect">
            <a:avLst/>
          </a:prstGeom>
        </p:spPr>
        <p:txBody>
          <a:bodyPr vert="horz" lIns="182870" tIns="45718" rIns="182870" bIns="45718" rtlCol="0" anchor="ctr"/>
          <a:lstStyle>
            <a:lvl1pPr algn="l">
              <a:defRPr sz="800">
                <a:solidFill>
                  <a:schemeClr val="bg1"/>
                </a:solidFill>
                <a:latin typeface="+mn-lt"/>
                <a:cs typeface="Segoe Pro Light"/>
              </a:defRPr>
            </a:lvl1pPr>
          </a:lstStyle>
          <a:p>
            <a:pPr marL="0" marR="0" lvl="0" indent="0" algn="l" defTabSz="914354"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white"/>
              </a:solidFill>
              <a:effectLst/>
              <a:uLnTx/>
              <a:uFillTx/>
              <a:latin typeface="Calibri" panose="020F0502020204030204"/>
              <a:ea typeface="+mn-ea"/>
            </a:endParaRPr>
          </a:p>
        </p:txBody>
      </p:sp>
      <p:sp>
        <p:nvSpPr>
          <p:cNvPr id="8" name="Slide Number Placeholder 4"/>
          <p:cNvSpPr>
            <a:spLocks noGrp="1"/>
          </p:cNvSpPr>
          <p:nvPr>
            <p:ph type="sldNum" sz="quarter" idx="12"/>
          </p:nvPr>
        </p:nvSpPr>
        <p:spPr>
          <a:xfrm>
            <a:off x="8850629" y="6356352"/>
            <a:ext cx="2743200" cy="365125"/>
          </a:xfrm>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3210885"/>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1_Table of Contents light">
    <p:bg>
      <p:bgPr>
        <a:solidFill>
          <a:schemeClr val="bg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0" y="0"/>
            <a:ext cx="12192000" cy="6858000"/>
          </a:xfrm>
        </p:spPr>
        <p:txBody>
          <a:bodyPr/>
          <a:lstStyle/>
          <a:p>
            <a:r>
              <a:rPr lang="en-US"/>
              <a:t>Click icon to add picture</a:t>
            </a:r>
          </a:p>
        </p:txBody>
      </p:sp>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36" tIns="45718">
            <a:normAutofit/>
          </a:bodyPr>
          <a:lstStyle>
            <a:lvl1pPr marL="0" indent="0">
              <a:spcBef>
                <a:spcPts val="600"/>
              </a:spcBef>
              <a:buFontTx/>
              <a:buNone/>
              <a:tabLst>
                <a:tab pos="630207" algn="l"/>
              </a:tabLst>
              <a:defRPr sz="2400" baseline="0">
                <a:solidFill>
                  <a:srgbClr val="3F3F3F"/>
                </a:solidFill>
                <a:latin typeface="+mn-lt"/>
                <a:cs typeface="Segoe Pro Light"/>
              </a:defRPr>
            </a:lvl1pPr>
            <a:lvl2pPr marL="0" indent="0">
              <a:spcBef>
                <a:spcPts val="600"/>
              </a:spcBef>
              <a:buFontTx/>
              <a:buNone/>
              <a:defRPr sz="3100">
                <a:latin typeface="Segoe Pro Light"/>
                <a:cs typeface="Segoe Pro Light"/>
              </a:defRPr>
            </a:lvl2pPr>
            <a:lvl3pPr marL="0" indent="0">
              <a:spcBef>
                <a:spcPts val="600"/>
              </a:spcBef>
              <a:buFontTx/>
              <a:buNone/>
              <a:defRPr sz="3100">
                <a:latin typeface="Segoe Pro Light"/>
                <a:cs typeface="Segoe Pro Light"/>
              </a:defRPr>
            </a:lvl3pPr>
            <a:lvl4pPr marL="0" indent="0">
              <a:spcBef>
                <a:spcPts val="600"/>
              </a:spcBef>
              <a:buFontTx/>
              <a:buNone/>
              <a:defRPr sz="3100">
                <a:latin typeface="Segoe Pro Light"/>
                <a:cs typeface="Segoe Pro Light"/>
              </a:defRPr>
            </a:lvl4pPr>
            <a:lvl5pPr marL="0" indent="0">
              <a:spcBef>
                <a:spcPts val="600"/>
              </a:spcBef>
              <a:buFontTx/>
              <a:buNone/>
              <a:defRPr sz="3100">
                <a:latin typeface="Segoe Pro Light"/>
                <a:cs typeface="Segoe Pro Light"/>
              </a:defRPr>
            </a:lvl5pPr>
          </a:lstStyle>
          <a:p>
            <a:pPr lvl="0"/>
            <a:r>
              <a:rPr lang="en-US" dirty="0"/>
              <a:t>4	Section Title</a:t>
            </a:r>
          </a:p>
        </p:txBody>
      </p:sp>
      <p:sp>
        <p:nvSpPr>
          <p:cNvPr id="7" name="Text Placeholder 12"/>
          <p:cNvSpPr>
            <a:spLocks noGrp="1"/>
          </p:cNvSpPr>
          <p:nvPr>
            <p:ph type="body" sz="quarter" idx="14" hasCustomPrompt="1"/>
          </p:nvPr>
        </p:nvSpPr>
        <p:spPr>
          <a:xfrm>
            <a:off x="0" y="1152527"/>
            <a:ext cx="3048000" cy="4237039"/>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a:t>Enter header here.</a:t>
            </a:r>
          </a:p>
        </p:txBody>
      </p:sp>
      <p:sp>
        <p:nvSpPr>
          <p:cNvPr id="5" name="Date Placeholder 3"/>
          <p:cNvSpPr>
            <a:spLocks noGrp="1"/>
          </p:cNvSpPr>
          <p:nvPr>
            <p:ph type="dt" sz="half" idx="2"/>
          </p:nvPr>
        </p:nvSpPr>
        <p:spPr>
          <a:xfrm>
            <a:off x="0" y="6356355"/>
            <a:ext cx="2844800" cy="365125"/>
          </a:xfrm>
          <a:prstGeom prst="rect">
            <a:avLst/>
          </a:prstGeom>
        </p:spPr>
        <p:txBody>
          <a:bodyPr vert="horz" lIns="182870" tIns="45718" rIns="182870" bIns="45718" rtlCol="0" anchor="ctr"/>
          <a:lstStyle>
            <a:lvl1pPr algn="l">
              <a:defRPr sz="800">
                <a:solidFill>
                  <a:schemeClr val="bg1"/>
                </a:solidFill>
                <a:latin typeface="+mn-lt"/>
                <a:cs typeface="Segoe Pro Light"/>
              </a:defRPr>
            </a:lvl1pPr>
          </a:lstStyle>
          <a:p>
            <a:pPr marL="0" marR="0" lvl="0" indent="0" algn="l" defTabSz="914354"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white"/>
              </a:solidFill>
              <a:effectLst/>
              <a:uLnTx/>
              <a:uFillTx/>
              <a:latin typeface="Calibri" panose="020F0502020204030204"/>
              <a:ea typeface="+mn-ea"/>
            </a:endParaRPr>
          </a:p>
        </p:txBody>
      </p:sp>
      <p:sp>
        <p:nvSpPr>
          <p:cNvPr id="9" name="Slide Number Placeholder 4"/>
          <p:cNvSpPr>
            <a:spLocks noGrp="1"/>
          </p:cNvSpPr>
          <p:nvPr>
            <p:ph type="sldNum" sz="quarter" idx="12"/>
          </p:nvPr>
        </p:nvSpPr>
        <p:spPr>
          <a:xfrm>
            <a:off x="8850629" y="6356352"/>
            <a:ext cx="2743200" cy="365125"/>
          </a:xfrm>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6983652"/>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500">
                <a:solidFill>
                  <a:srgbClr val="000000"/>
                </a:solidFill>
                <a:latin typeface="+mn-lt"/>
              </a:defRPr>
            </a:lvl1pPr>
          </a:lstStyle>
          <a:p>
            <a:r>
              <a:rPr lang="en-US" dirty="0"/>
              <a:t>Click icon to add picture</a:t>
            </a:r>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8"/>
          <p:cNvSpPr txBox="1"/>
          <p:nvPr userDrawn="1"/>
        </p:nvSpPr>
        <p:spPr>
          <a:xfrm>
            <a:off x="101605" y="6019801"/>
            <a:ext cx="11754657" cy="535531"/>
          </a:xfrm>
          <a:prstGeom prst="rect">
            <a:avLst/>
          </a:prstGeom>
          <a:noFill/>
        </p:spPr>
        <p:txBody>
          <a:bodyPr wrap="square" lIns="91436" tIns="45718" rIns="91436" bIns="45718" rtlCol="0">
            <a:spAutoFit/>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 2014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38232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8" name="Text Placeholder 18"/>
          <p:cNvSpPr>
            <a:spLocks noGrp="1"/>
          </p:cNvSpPr>
          <p:nvPr>
            <p:ph type="body" sz="quarter" idx="16" hasCustomPrompt="1"/>
          </p:nvPr>
        </p:nvSpPr>
        <p:spPr>
          <a:xfrm>
            <a:off x="9144000" y="3429000"/>
            <a:ext cx="3048000" cy="1143000"/>
          </a:xfrm>
          <a:prstGeom prst="rect">
            <a:avLst/>
          </a:prstGeom>
          <a:solidFill>
            <a:srgbClr val="002050">
              <a:alpha val="90000"/>
            </a:srgbClr>
          </a:solidFill>
        </p:spPr>
        <p:txBody>
          <a:bodyPr vert="horz" lIns="182880" tIns="13716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12" name="Text Placeholder 9"/>
          <p:cNvSpPr>
            <a:spLocks noGrp="1"/>
          </p:cNvSpPr>
          <p:nvPr>
            <p:ph type="body" sz="quarter" idx="13"/>
          </p:nvPr>
        </p:nvSpPr>
        <p:spPr>
          <a:xfrm>
            <a:off x="609600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1973528283"/>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500">
                <a:solidFill>
                  <a:srgbClr val="000000"/>
                </a:solidFill>
                <a:latin typeface="+mn-lt"/>
              </a:defRPr>
            </a:lvl1pPr>
          </a:lstStyle>
          <a:p>
            <a:r>
              <a:rPr lang="en-US" dirty="0"/>
              <a:t>Click icon to add picture</a:t>
            </a:r>
          </a:p>
        </p:txBody>
      </p:sp>
      <p:sp>
        <p:nvSpPr>
          <p:cNvPr id="7" name="Picture Placeholder 4"/>
          <p:cNvSpPr>
            <a:spLocks noGrp="1"/>
          </p:cNvSpPr>
          <p:nvPr>
            <p:ph type="pic" sz="quarter" idx="17"/>
          </p:nvPr>
        </p:nvSpPr>
        <p:spPr>
          <a:xfrm>
            <a:off x="10363200" y="3219"/>
            <a:ext cx="1828800" cy="504535"/>
          </a:xfrm>
        </p:spPr>
        <p:txBody>
          <a:bodyPr/>
          <a:lstStyle>
            <a:lvl1pPr>
              <a:defRPr>
                <a:solidFill>
                  <a:srgbClr val="000000"/>
                </a:solidFill>
              </a:defRPr>
            </a:lvl1pPr>
          </a:lstStyle>
          <a:p>
            <a:r>
              <a:rPr lang="en-US"/>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userDrawn="1"/>
        </p:nvSpPr>
        <p:spPr>
          <a:xfrm>
            <a:off x="101605" y="6019801"/>
            <a:ext cx="11754657" cy="535531"/>
          </a:xfrm>
          <a:prstGeom prst="rect">
            <a:avLst/>
          </a:prstGeom>
          <a:noFill/>
        </p:spPr>
        <p:txBody>
          <a:bodyPr wrap="square" lIns="91436" tIns="45718" rIns="91436" bIns="45718" rtlCol="0">
            <a:spAutoFit/>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 2014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033243465"/>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500">
                <a:solidFill>
                  <a:srgbClr val="000000"/>
                </a:solidFill>
                <a:latin typeface="+mn-lt"/>
              </a:defRPr>
            </a:lvl1pPr>
          </a:lstStyle>
          <a:p>
            <a:r>
              <a:rPr lang="en-US" dirty="0"/>
              <a:t>Click icon to add picture</a:t>
            </a:r>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lIns="91436" tIns="91436">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101605" y="6019801"/>
            <a:ext cx="11754657" cy="535531"/>
          </a:xfrm>
          <a:prstGeom prst="rect">
            <a:avLst/>
          </a:prstGeom>
          <a:noFill/>
        </p:spPr>
        <p:txBody>
          <a:bodyPr wrap="square" lIns="91436" tIns="45718" rIns="91436" bIns="45718" rtlCol="0">
            <a:spAutoFit/>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 2014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044832933"/>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a:solidFill>
            <a:schemeClr val="bg1"/>
          </a:solidFill>
        </p:spPr>
        <p:txBody>
          <a:bodyPr vert="horz"/>
          <a:lstStyle>
            <a:lvl1pPr>
              <a:buFontTx/>
              <a:buNone/>
              <a:defRPr sz="1500">
                <a:solidFill>
                  <a:srgbClr val="000000"/>
                </a:solidFill>
                <a:latin typeface="+mn-lt"/>
              </a:defRPr>
            </a:lvl1pPr>
          </a:lstStyle>
          <a:p>
            <a:r>
              <a:rPr lang="en-US"/>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101605" y="6019801"/>
            <a:ext cx="11754657" cy="535531"/>
          </a:xfrm>
          <a:prstGeom prst="rect">
            <a:avLst/>
          </a:prstGeom>
          <a:noFill/>
        </p:spPr>
        <p:txBody>
          <a:bodyPr wrap="square" lIns="91436" tIns="45718" rIns="91436" bIns="45718" rtlCol="0">
            <a:spAutoFit/>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 2014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001799256"/>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1_Table of Contents dark or with imag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4572000" y="1143005"/>
            <a:ext cx="7620000" cy="4246563"/>
          </a:xfrm>
          <a:prstGeom prst="rect">
            <a:avLst/>
          </a:prstGeom>
        </p:spPr>
        <p:txBody>
          <a:bodyPr vert="horz" lIns="91436" tIns="45718">
            <a:normAutofit/>
          </a:bodyPr>
          <a:lstStyle>
            <a:lvl1pPr marL="0" indent="0">
              <a:spcBef>
                <a:spcPts val="600"/>
              </a:spcBef>
              <a:buFontTx/>
              <a:buNone/>
              <a:tabLst>
                <a:tab pos="630207" algn="l"/>
              </a:tabLst>
              <a:defRPr sz="1900" baseline="0">
                <a:solidFill>
                  <a:schemeClr val="tx1"/>
                </a:solidFill>
                <a:latin typeface="Segoe UI" panose="020B0502040204020203" pitchFamily="34" charset="0"/>
                <a:cs typeface="Segoe UI" panose="020B0502040204020203" pitchFamily="34" charset="0"/>
              </a:defRPr>
            </a:lvl1pPr>
            <a:lvl2pPr marL="0" indent="0">
              <a:spcBef>
                <a:spcPts val="600"/>
              </a:spcBef>
              <a:buFontTx/>
              <a:buNone/>
              <a:defRPr sz="3100">
                <a:latin typeface="Segoe Pro Light"/>
                <a:cs typeface="Segoe Pro Light"/>
              </a:defRPr>
            </a:lvl2pPr>
            <a:lvl3pPr marL="0" indent="0">
              <a:spcBef>
                <a:spcPts val="600"/>
              </a:spcBef>
              <a:buFontTx/>
              <a:buNone/>
              <a:defRPr sz="3100">
                <a:latin typeface="Segoe Pro Light"/>
                <a:cs typeface="Segoe Pro Light"/>
              </a:defRPr>
            </a:lvl3pPr>
            <a:lvl4pPr marL="0" indent="0">
              <a:spcBef>
                <a:spcPts val="600"/>
              </a:spcBef>
              <a:buFontTx/>
              <a:buNone/>
              <a:defRPr sz="3100">
                <a:latin typeface="Segoe Pro Light"/>
                <a:cs typeface="Segoe Pro Light"/>
              </a:defRPr>
            </a:lvl4pPr>
            <a:lvl5pPr marL="0" indent="0">
              <a:spcBef>
                <a:spcPts val="600"/>
              </a:spcBef>
              <a:buFontTx/>
              <a:buNone/>
              <a:defRPr sz="3100">
                <a:latin typeface="Segoe Pro Light"/>
                <a:cs typeface="Segoe Pro Light"/>
              </a:defRPr>
            </a:lvl5pPr>
          </a:lstStyle>
          <a:p>
            <a:pPr lvl="0"/>
            <a:r>
              <a:rPr lang="en-US" dirty="0"/>
              <a:t>Section Title</a:t>
            </a:r>
          </a:p>
        </p:txBody>
      </p:sp>
      <p:sp>
        <p:nvSpPr>
          <p:cNvPr id="9" name="Text Placeholder 12"/>
          <p:cNvSpPr>
            <a:spLocks noGrp="1"/>
          </p:cNvSpPr>
          <p:nvPr>
            <p:ph type="body" sz="quarter" idx="14" hasCustomPrompt="1"/>
          </p:nvPr>
        </p:nvSpPr>
        <p:spPr>
          <a:xfrm>
            <a:off x="0" y="1152527"/>
            <a:ext cx="3048000" cy="4237039"/>
          </a:xfrm>
          <a:prstGeom prst="rect">
            <a:avLst/>
          </a:prstGeom>
        </p:spPr>
        <p:txBody>
          <a:bodyPr vert="horz">
            <a:noAutofit/>
          </a:bodyPr>
          <a:lstStyle>
            <a:lvl1pPr marL="0" indent="0">
              <a:spcBef>
                <a:spcPts val="600"/>
              </a:spcBef>
              <a:buFontTx/>
              <a:buNone/>
              <a:defRPr sz="1600" baseline="0">
                <a:solidFill>
                  <a:srgbClr val="FFFFFF"/>
                </a:solidFill>
                <a:latin typeface="+mn-lt"/>
                <a:cs typeface="Segoe Pro Semibold"/>
              </a:defRPr>
            </a:lvl1pPr>
          </a:lstStyle>
          <a:p>
            <a:pPr lvl="0"/>
            <a:r>
              <a:rPr lang="en-US" dirty="0"/>
              <a:t>Enter header here.</a:t>
            </a:r>
          </a:p>
        </p:txBody>
      </p:sp>
    </p:spTree>
    <p:extLst>
      <p:ext uri="{BB962C8B-B14F-4D97-AF65-F5344CB8AC3E}">
        <p14:creationId xmlns:p14="http://schemas.microsoft.com/office/powerpoint/2010/main" val="2443962352"/>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4358421" y="2895605"/>
            <a:ext cx="3566383" cy="842963"/>
          </a:xfrm>
          <a:prstGeom prst="rect">
            <a:avLst/>
          </a:prstGeom>
        </p:spPr>
      </p:pic>
    </p:spTree>
    <p:extLst>
      <p:ext uri="{BB962C8B-B14F-4D97-AF65-F5344CB8AC3E}">
        <p14:creationId xmlns:p14="http://schemas.microsoft.com/office/powerpoint/2010/main" val="2265810053"/>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Copyright">
    <p:bg>
      <p:bgPr>
        <a:solidFill>
          <a:schemeClr val="tx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28600" y="361949"/>
            <a:ext cx="11811000" cy="5962651"/>
          </a:xfrm>
          <a:prstGeom prst="rect">
            <a:avLst/>
          </a:prstGeom>
        </p:spPr>
        <p:txBody>
          <a:bodyPr vert="horz" lIns="91436" tIns="45718" rIns="91436" bIns="45718"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2713" marR="0" lvl="0" indent="6350" algn="l" defTabSz="914400" rtl="0" eaLnBrk="1" fontAlgn="auto" latinLnBrk="0" hangingPunct="1">
              <a:lnSpc>
                <a:spcPct val="100000"/>
              </a:lnSpc>
              <a:spcBef>
                <a:spcPct val="20000"/>
              </a:spcBef>
              <a:spcAft>
                <a:spcPts val="300"/>
              </a:spcAft>
              <a:buClrTx/>
              <a:buSzPct val="100000"/>
              <a:buFont typeface="Arial" pitchFamily="34" charset="0"/>
              <a:buNone/>
              <a:tabLst/>
              <a:defRPr/>
            </a:pPr>
            <a:r>
              <a:rPr kumimoji="0" lang="en-US" sz="2300" b="1" i="0" u="none" strike="noStrike" kern="1200" cap="none" spc="0" normalizeH="0" baseline="0" noProof="0" dirty="0">
                <a:ln>
                  <a:noFill/>
                </a:ln>
                <a:solidFill>
                  <a:prstClr val="white"/>
                </a:solidFill>
                <a:effectLst/>
                <a:uLnTx/>
                <a:uFillTx/>
                <a:latin typeface="Calibri Light" panose="020F0302020204030204" pitchFamily="34" charset="0"/>
                <a:ea typeface="+mn-ea"/>
                <a:cs typeface="+mn-cs"/>
              </a:rPr>
              <a:t>Conditions and Terms of Use</a:t>
            </a:r>
          </a:p>
          <a:p>
            <a:pPr marL="112713" marR="0" lvl="0" indent="6350" algn="l" defTabSz="914400" rtl="0" eaLnBrk="1" fontAlgn="auto" latinLnBrk="0" hangingPunct="1">
              <a:lnSpc>
                <a:spcPct val="100000"/>
              </a:lnSpc>
              <a:spcBef>
                <a:spcPct val="20000"/>
              </a:spcBef>
              <a:spcAft>
                <a:spcPts val="300"/>
              </a:spcAft>
              <a:buClrTx/>
              <a:buSzPct val="100000"/>
              <a:buFont typeface="Arial" pitchFamily="34" charset="0"/>
              <a:buNone/>
              <a:tabLst/>
              <a:defRPr/>
            </a:pPr>
            <a:r>
              <a:rPr kumimoji="0" lang="en-US" sz="1500" b="0" i="0" u="none" strike="noStrike" kern="1200" cap="none" spc="0" normalizeH="0" baseline="0" noProof="0" dirty="0">
                <a:ln>
                  <a:noFill/>
                </a:ln>
                <a:solidFill>
                  <a:srgbClr val="5B9BD5"/>
                </a:solidFill>
                <a:effectLst/>
                <a:uLnTx/>
                <a:uFillTx/>
                <a:latin typeface="Calibri Light" panose="020F0302020204030204" pitchFamily="34" charset="0"/>
                <a:ea typeface="+mn-ea"/>
                <a:cs typeface="+mn-cs"/>
              </a:rPr>
              <a:t>Microsoft Confidential</a:t>
            </a:r>
          </a:p>
          <a:p>
            <a:pPr marL="112713" marR="0" lvl="0" indent="6350" algn="l" defTabSz="914400" rtl="0" eaLnBrk="1" fontAlgn="auto" latinLnBrk="0" hangingPunct="1">
              <a:lnSpc>
                <a:spcPct val="100000"/>
              </a:lnSpc>
              <a:spcBef>
                <a:spcPct val="20000"/>
              </a:spcBef>
              <a:spcAft>
                <a:spcPts val="300"/>
              </a:spcAft>
              <a:buClrTx/>
              <a:buSzPct val="100000"/>
              <a:buFont typeface="Arial" pitchFamily="34" charset="0"/>
              <a:buNone/>
              <a:tabLst/>
              <a:defRPr/>
            </a:pPr>
            <a:r>
              <a:rPr kumimoji="0" lang="en-US" sz="1900" b="0" i="0" u="none" strike="noStrike" kern="1200" cap="none" spc="0" normalizeH="0" baseline="0" noProof="0" dirty="0">
                <a:ln>
                  <a:noFill/>
                </a:ln>
                <a:solidFill>
                  <a:prstClr val="white"/>
                </a:solidFill>
                <a:effectLst/>
                <a:uLnTx/>
                <a:uFillTx/>
                <a:latin typeface="Calibri Light" panose="020F0302020204030204" pitchFamily="34" charset="0"/>
                <a:ea typeface="+mn-ea"/>
                <a:cs typeface="+mn-cs"/>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marL="112713" marR="0" lvl="0" indent="6350" algn="l" defTabSz="914400" rtl="0" eaLnBrk="1" fontAlgn="auto" latinLnBrk="0" hangingPunct="1">
              <a:lnSpc>
                <a:spcPct val="100000"/>
              </a:lnSpc>
              <a:spcBef>
                <a:spcPct val="20000"/>
              </a:spcBef>
              <a:spcAft>
                <a:spcPts val="300"/>
              </a:spcAft>
              <a:buClrTx/>
              <a:buSzPct val="100000"/>
              <a:buFont typeface="Arial" pitchFamily="34" charset="0"/>
              <a:buNone/>
              <a:tabLst/>
              <a:defRPr/>
            </a:pPr>
            <a:r>
              <a:rPr kumimoji="0" lang="en-US" sz="1900" b="0" i="0" u="none" strike="noStrike" kern="1200" cap="none" spc="0" normalizeH="0" baseline="0" noProof="0" dirty="0">
                <a:ln>
                  <a:noFill/>
                </a:ln>
                <a:solidFill>
                  <a:prstClr val="white"/>
                </a:solidFill>
                <a:effectLst/>
                <a:uLnTx/>
                <a:uFillTx/>
                <a:latin typeface="Calibri Light" panose="020F0302020204030204" pitchFamily="34" charset="0"/>
                <a:ea typeface="+mn-ea"/>
                <a:cs typeface="+mn-cs"/>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marL="112713" marR="0" lvl="0" indent="6350" algn="l" defTabSz="914400" rtl="0" eaLnBrk="1" fontAlgn="auto" latinLnBrk="0" hangingPunct="1">
              <a:lnSpc>
                <a:spcPct val="100000"/>
              </a:lnSpc>
              <a:spcBef>
                <a:spcPct val="20000"/>
              </a:spcBef>
              <a:spcAft>
                <a:spcPts val="300"/>
              </a:spcAft>
              <a:buClrTx/>
              <a:buSzPct val="100000"/>
              <a:buFont typeface="Arial" pitchFamily="34" charset="0"/>
              <a:buNone/>
              <a:tabLst/>
              <a:defRPr/>
            </a:pPr>
            <a:r>
              <a:rPr kumimoji="0" lang="en-US" sz="1900" b="0" i="0" u="none" strike="noStrike" kern="1200" cap="none" spc="0" normalizeH="0" baseline="0" noProof="0" dirty="0">
                <a:ln>
                  <a:noFill/>
                </a:ln>
                <a:solidFill>
                  <a:prstClr val="white"/>
                </a:solidFill>
                <a:effectLst/>
                <a:uLnTx/>
                <a:uFillTx/>
                <a:latin typeface="Calibri Light" panose="020F0302020204030204" pitchFamily="34" charset="0"/>
                <a:ea typeface="+mn-ea"/>
                <a:cs typeface="+mn-cs"/>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pPr marL="112713" marR="0" lvl="0" indent="6350" algn="l" defTabSz="914400" rtl="0" eaLnBrk="1" fontAlgn="auto" latinLnBrk="0" hangingPunct="1">
              <a:lnSpc>
                <a:spcPct val="100000"/>
              </a:lnSpc>
              <a:spcBef>
                <a:spcPct val="20000"/>
              </a:spcBef>
              <a:spcAft>
                <a:spcPts val="300"/>
              </a:spcAft>
              <a:buClrTx/>
              <a:buSzPct val="100000"/>
              <a:buFont typeface="Arial" pitchFamily="34" charset="0"/>
              <a:buNone/>
              <a:tabLst/>
              <a:defRPr/>
            </a:pPr>
            <a:endParaRPr kumimoji="0" lang="en-US" sz="1900" b="0" i="0" u="none" strike="noStrike" kern="1200" cap="none" spc="0" normalizeH="0" baseline="0" noProof="0" dirty="0">
              <a:ln>
                <a:noFill/>
              </a:ln>
              <a:solidFill>
                <a:prstClr val="white"/>
              </a:solidFill>
              <a:effectLst/>
              <a:uLnTx/>
              <a:uFillTx/>
              <a:latin typeface="Calibri Light" panose="020F0302020204030204" pitchFamily="34" charset="0"/>
              <a:ea typeface="+mn-ea"/>
              <a:cs typeface="+mn-cs"/>
            </a:endParaRPr>
          </a:p>
          <a:p>
            <a:pPr marL="112713" marR="0" lvl="0" indent="6350" algn="l" defTabSz="914400" rtl="0" eaLnBrk="1" fontAlgn="auto" latinLnBrk="0" hangingPunct="1">
              <a:lnSpc>
                <a:spcPct val="100000"/>
              </a:lnSpc>
              <a:spcBef>
                <a:spcPct val="20000"/>
              </a:spcBef>
              <a:spcAft>
                <a:spcPts val="300"/>
              </a:spcAft>
              <a:buClrTx/>
              <a:buSzPct val="100000"/>
              <a:buFont typeface="Arial" pitchFamily="34" charset="0"/>
              <a:buNone/>
              <a:tabLst/>
              <a:defRPr/>
            </a:pPr>
            <a:r>
              <a:rPr kumimoji="0" lang="en-US" sz="2300" b="1" i="0" u="none" strike="noStrike" kern="1200" cap="none" spc="0" normalizeH="0" baseline="0" noProof="0" dirty="0">
                <a:ln>
                  <a:noFill/>
                </a:ln>
                <a:solidFill>
                  <a:prstClr val="white"/>
                </a:solidFill>
                <a:effectLst/>
                <a:uLnTx/>
                <a:uFillTx/>
                <a:latin typeface="Calibri Light" panose="020F0302020204030204" pitchFamily="34" charset="0"/>
                <a:ea typeface="+mn-ea"/>
                <a:cs typeface="+mn-cs"/>
              </a:rPr>
              <a:t>Copyright and Trademarks </a:t>
            </a:r>
          </a:p>
          <a:p>
            <a:pPr marL="112713" marR="0" lvl="0" indent="6350" algn="l" defTabSz="914400" rtl="0" eaLnBrk="1" fontAlgn="auto" latinLnBrk="0" hangingPunct="1">
              <a:lnSpc>
                <a:spcPct val="100000"/>
              </a:lnSpc>
              <a:spcBef>
                <a:spcPct val="20000"/>
              </a:spcBef>
              <a:spcAft>
                <a:spcPts val="300"/>
              </a:spcAft>
              <a:buClrTx/>
              <a:buSzPct val="100000"/>
              <a:buFont typeface="Arial" pitchFamily="34" charset="0"/>
              <a:buNone/>
              <a:tabLst/>
              <a:defRPr/>
            </a:pPr>
            <a:r>
              <a:rPr kumimoji="0" lang="en-US" sz="1500" b="0" i="0" u="none" strike="noStrike" kern="1200" cap="none" spc="0" normalizeH="0" baseline="0" noProof="0" dirty="0">
                <a:ln>
                  <a:noFill/>
                </a:ln>
                <a:solidFill>
                  <a:srgbClr val="5B9BD5"/>
                </a:solidFill>
                <a:effectLst/>
                <a:uLnTx/>
                <a:uFillTx/>
                <a:latin typeface="Calibri Light" panose="020F0302020204030204" pitchFamily="34" charset="0"/>
                <a:ea typeface="+mn-ea"/>
                <a:cs typeface="+mn-cs"/>
              </a:rPr>
              <a:t>© 2014 Microsoft Corporation. All rights reserved.</a:t>
            </a:r>
          </a:p>
          <a:p>
            <a:pPr marL="112713" marR="0" lvl="0" indent="6350" algn="l" defTabSz="914400" rtl="0" eaLnBrk="1" fontAlgn="auto" latinLnBrk="0" hangingPunct="1">
              <a:lnSpc>
                <a:spcPct val="100000"/>
              </a:lnSpc>
              <a:spcBef>
                <a:spcPct val="20000"/>
              </a:spcBef>
              <a:spcAft>
                <a:spcPts val="300"/>
              </a:spcAft>
              <a:buClrTx/>
              <a:buSzPct val="100000"/>
              <a:buFont typeface="Arial" pitchFamily="34" charset="0"/>
              <a:buNone/>
              <a:tabLst/>
              <a:defRPr/>
            </a:pPr>
            <a:r>
              <a:rPr kumimoji="0" lang="en-US" sz="1900" b="0" i="0" u="none" strike="noStrike" kern="1200" cap="none" spc="0" normalizeH="0" baseline="0" noProof="0" dirty="0">
                <a:ln>
                  <a:noFill/>
                </a:ln>
                <a:solidFill>
                  <a:prstClr val="white"/>
                </a:solidFill>
                <a:effectLst/>
                <a:uLnTx/>
                <a:uFillTx/>
                <a:latin typeface="Calibri Light" panose="020F0302020204030204" pitchFamily="34" charset="0"/>
                <a:ea typeface="+mn-ea"/>
                <a:cs typeface="+mn-cs"/>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marL="112713" marR="0" lvl="0" indent="6350" algn="l" defTabSz="914400" rtl="0" eaLnBrk="1" fontAlgn="auto" latinLnBrk="0" hangingPunct="1">
              <a:lnSpc>
                <a:spcPct val="100000"/>
              </a:lnSpc>
              <a:spcBef>
                <a:spcPct val="20000"/>
              </a:spcBef>
              <a:spcAft>
                <a:spcPts val="300"/>
              </a:spcAft>
              <a:buClrTx/>
              <a:buSzPct val="100000"/>
              <a:buFont typeface="Arial" pitchFamily="34" charset="0"/>
              <a:buNone/>
              <a:tabLst/>
              <a:defRPr/>
            </a:pPr>
            <a:r>
              <a:rPr kumimoji="0" lang="en-US" sz="1900" b="0" i="0" u="none" strike="noStrike" kern="1200" cap="none" spc="0" normalizeH="0" baseline="0" noProof="0" dirty="0">
                <a:ln>
                  <a:noFill/>
                </a:ln>
                <a:solidFill>
                  <a:prstClr val="white"/>
                </a:solidFill>
                <a:effectLst/>
                <a:uLnTx/>
                <a:uFillTx/>
                <a:latin typeface="Calibri Light" panose="020F0302020204030204" pitchFamily="34" charset="0"/>
                <a:ea typeface="+mn-ea"/>
                <a:cs typeface="+mn-cs"/>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marL="112713" marR="0" lvl="0" indent="6350" algn="ctr" defTabSz="914400" rtl="0" eaLnBrk="1" fontAlgn="auto" latinLnBrk="0" hangingPunct="1">
              <a:lnSpc>
                <a:spcPct val="100000"/>
              </a:lnSpc>
              <a:spcBef>
                <a:spcPct val="20000"/>
              </a:spcBef>
              <a:spcAft>
                <a:spcPts val="300"/>
              </a:spcAft>
              <a:buClrTx/>
              <a:buSzPct val="100000"/>
              <a:buFont typeface="Arial" pitchFamily="34" charset="0"/>
              <a:buNone/>
              <a:tabLst/>
              <a:defRPr/>
            </a:pPr>
            <a:r>
              <a:rPr kumimoji="0" lang="en-US" sz="1900" b="0" i="0" u="none" strike="noStrike" kern="1200" cap="none" spc="0" normalizeH="0" baseline="0" noProof="0" dirty="0">
                <a:ln>
                  <a:noFill/>
                </a:ln>
                <a:solidFill>
                  <a:prstClr val="white"/>
                </a:solidFill>
                <a:effectLst/>
                <a:uLnTx/>
                <a:uFillTx/>
                <a:latin typeface="Calibri Light" panose="020F0302020204030204" pitchFamily="34" charset="0"/>
                <a:ea typeface="+mn-ea"/>
                <a:cs typeface="+mn-cs"/>
              </a:rPr>
              <a:t>For more information, see </a:t>
            </a:r>
            <a:r>
              <a:rPr kumimoji="0" lang="en-US" sz="1900" b="1" i="0" u="none" strike="noStrike" kern="1200" cap="none" spc="0" normalizeH="0" baseline="0" noProof="0" dirty="0">
                <a:ln>
                  <a:noFill/>
                </a:ln>
                <a:solidFill>
                  <a:prstClr val="white"/>
                </a:solidFill>
                <a:effectLst/>
                <a:uLnTx/>
                <a:uFillTx/>
                <a:latin typeface="Calibri Light" panose="020F0302020204030204" pitchFamily="34" charset="0"/>
                <a:ea typeface="+mn-ea"/>
                <a:cs typeface="+mn-cs"/>
              </a:rPr>
              <a:t>Use of Microsoft Copyrighted Content </a:t>
            </a:r>
            <a:r>
              <a:rPr kumimoji="0" lang="en-US" sz="1900" b="0" i="0" u="none" strike="noStrike" kern="1200" cap="none" spc="0" normalizeH="0" baseline="0" noProof="0" dirty="0">
                <a:ln>
                  <a:noFill/>
                </a:ln>
                <a:solidFill>
                  <a:prstClr val="white"/>
                </a:solidFill>
                <a:effectLst/>
                <a:uLnTx/>
                <a:uFillTx/>
                <a:latin typeface="Calibri Light" panose="020F0302020204030204" pitchFamily="34" charset="0"/>
                <a:ea typeface="+mn-ea"/>
                <a:cs typeface="+mn-cs"/>
              </a:rPr>
              <a:t>at</a:t>
            </a:r>
            <a:br>
              <a:rPr kumimoji="0" lang="en-US" sz="1900" b="0" i="0" u="none" strike="noStrike" kern="1200" cap="none" spc="0" normalizeH="0" baseline="0" noProof="0" dirty="0">
                <a:ln>
                  <a:noFill/>
                </a:ln>
                <a:solidFill>
                  <a:prstClr val="white"/>
                </a:solidFill>
                <a:effectLst/>
                <a:uLnTx/>
                <a:uFillTx/>
                <a:latin typeface="Calibri Light" panose="020F0302020204030204" pitchFamily="34" charset="0"/>
                <a:ea typeface="+mn-ea"/>
                <a:cs typeface="+mn-cs"/>
              </a:rPr>
            </a:br>
            <a:r>
              <a:rPr kumimoji="0" lang="en-US" sz="1900" b="0" i="0" u="none" strike="noStrike" kern="1200" cap="none" spc="0" normalizeH="0" baseline="0" noProof="0" dirty="0">
                <a:ln>
                  <a:noFill/>
                </a:ln>
                <a:solidFill>
                  <a:srgbClr val="FF0000"/>
                </a:solidFill>
                <a:effectLst/>
                <a:uLnTx/>
                <a:uFillTx/>
                <a:latin typeface="Calibri Light" panose="020F0302020204030204" pitchFamily="34" charset="0"/>
                <a:ea typeface="+mn-ea"/>
                <a:cs typeface="+mn-cs"/>
                <a:hlinkClick r:id="rId2"/>
              </a:rPr>
              <a:t>http://www.microsoft.com/about/legal/permissions/</a:t>
            </a:r>
            <a:endParaRPr kumimoji="0" lang="en-US" sz="1900" b="0" i="0" u="none" strike="noStrike" kern="1200" cap="none" spc="0" normalizeH="0" baseline="0" noProof="0" dirty="0">
              <a:ln>
                <a:noFill/>
              </a:ln>
              <a:solidFill>
                <a:srgbClr val="FF0000"/>
              </a:solidFill>
              <a:effectLst/>
              <a:uLnTx/>
              <a:uFillTx/>
              <a:latin typeface="Calibri Light" panose="020F0302020204030204" pitchFamily="34" charset="0"/>
              <a:ea typeface="+mn-ea"/>
              <a:cs typeface="+mn-cs"/>
            </a:endParaRPr>
          </a:p>
          <a:p>
            <a:pPr marL="112713" marR="0" lvl="0" indent="6350" algn="l" defTabSz="914400" rtl="0" eaLnBrk="1" fontAlgn="auto" latinLnBrk="0" hangingPunct="1">
              <a:lnSpc>
                <a:spcPct val="100000"/>
              </a:lnSpc>
              <a:spcBef>
                <a:spcPct val="20000"/>
              </a:spcBef>
              <a:spcAft>
                <a:spcPts val="300"/>
              </a:spcAft>
              <a:buClrTx/>
              <a:buSzPct val="100000"/>
              <a:buFont typeface="Arial" pitchFamily="34" charset="0"/>
              <a:buNone/>
              <a:tabLst/>
              <a:defRPr/>
            </a:pPr>
            <a:r>
              <a:rPr kumimoji="0" lang="en-US" sz="1900" b="0" i="0" u="none" strike="noStrike" kern="1200" cap="none" spc="0" normalizeH="0" baseline="0" noProof="0" dirty="0">
                <a:ln>
                  <a:noFill/>
                </a:ln>
                <a:solidFill>
                  <a:prstClr val="white"/>
                </a:solidFill>
                <a:effectLst/>
                <a:uLnTx/>
                <a:uFillTx/>
                <a:latin typeface="Calibri Light" panose="020F0302020204030204" pitchFamily="34" charset="0"/>
                <a:ea typeface="+mn-ea"/>
                <a:cs typeface="+mn-cs"/>
              </a:rPr>
              <a:t>DirectX, Hyper-V, Internet Explorer, Microsoft, Outlook, SQL Server, Windows, Windows Azure, Windows PowerShell, Windows Server, Windows Vista, and Zune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11778010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lnSpc>
                <a:spcPct val="100000"/>
              </a:lnSpc>
              <a:spcBef>
                <a:spcPts val="300"/>
              </a:spcBef>
              <a:buFontTx/>
              <a:buNone/>
              <a:defRPr sz="1800" baseline="0">
                <a:solidFill>
                  <a:srgbClr val="3F3F3F"/>
                </a:solidFill>
                <a:latin typeface="Segoe UI Light" pitchFamily="34" charset="0"/>
              </a:defRPr>
            </a:lvl1pPr>
          </a:lstStyle>
          <a:p>
            <a:pPr lvl="0"/>
            <a:r>
              <a:rPr lang="en-US" dirty="0"/>
              <a:t>Click to edit slide content</a:t>
            </a:r>
          </a:p>
        </p:txBody>
      </p:sp>
      <p:sp>
        <p:nvSpPr>
          <p:cNvPr id="6"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308AC059-451B-485B-90DE-C382FB5E9554}" type="datetime1">
              <a:rPr lang="en-US" smtClean="0"/>
              <a:pPr/>
              <a:t>2/6/2017</a:t>
            </a:fld>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
        <p:nvSpPr>
          <p:cNvPr id="9"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240312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3"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59719A99-E623-4601-B985-F26945D273CF}" type="datetime1">
              <a:rPr lang="en-US" smtClean="0"/>
              <a:pPr/>
              <a:t>2/6/2017</a:t>
            </a:fld>
            <a:endParaRPr lang="en-US" dirty="0"/>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spcBef>
                <a:spcPts val="300"/>
              </a:spcBef>
              <a:buFontTx/>
              <a:buNone/>
              <a:defRPr sz="1600" baseline="0">
                <a:solidFill>
                  <a:srgbClr val="3F3F3F"/>
                </a:solidFill>
                <a:latin typeface="Segoe UI" panose="020B0502040204020203" pitchFamily="34" charset="0"/>
                <a:cs typeface="Segoe UI" panose="020B0502040204020203" pitchFamily="34" charset="0"/>
              </a:defRPr>
            </a:lvl1pPr>
          </a:lstStyle>
          <a:p>
            <a:pPr lvl="0"/>
            <a:r>
              <a:rPr lang="en-US" dirty="0"/>
              <a:t>Click to edit slide content</a:t>
            </a:r>
          </a:p>
        </p:txBody>
      </p:sp>
      <p:sp>
        <p:nvSpPr>
          <p:cNvPr id="6"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
        <p:nvSpPr>
          <p:cNvPr id="7"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734574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les with text">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12192000" cy="6858000"/>
          </a:xfrm>
        </p:spPr>
        <p:txBody>
          <a:bodyPr/>
          <a:lstStyle>
            <a:lvl1pPr>
              <a:defRPr>
                <a:solidFill>
                  <a:srgbClr val="3F3F3F"/>
                </a:solidFill>
              </a:defRPr>
            </a:lvl1pPr>
          </a:lstStyle>
          <a:p>
            <a:r>
              <a:rPr lang="en-US" dirty="0"/>
              <a:t>Click icon to add picture</a:t>
            </a:r>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4"/>
          <p:cNvSpPr>
            <a:spLocks noGrp="1"/>
          </p:cNvSpPr>
          <p:nvPr>
            <p:ph type="body" sz="quarter" idx="13"/>
          </p:nvPr>
        </p:nvSpPr>
        <p:spPr>
          <a:xfrm>
            <a:off x="3048000" y="3429000"/>
            <a:ext cx="3048000" cy="2286000"/>
          </a:xfrm>
          <a:solidFill>
            <a:srgbClr val="0E715F">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4"/>
          <p:cNvSpPr>
            <a:spLocks noGrp="1"/>
          </p:cNvSpPr>
          <p:nvPr>
            <p:ph type="body" sz="quarter" idx="14"/>
          </p:nvPr>
        </p:nvSpPr>
        <p:spPr>
          <a:xfrm>
            <a:off x="6096000" y="3429000"/>
            <a:ext cx="3048000" cy="2286000"/>
          </a:xfrm>
          <a:solidFill>
            <a:srgbClr val="129038">
              <a:alpha val="89804"/>
            </a:srgbClr>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4"/>
          <p:cNvSpPr>
            <a:spLocks noGrp="1"/>
          </p:cNvSpPr>
          <p:nvPr>
            <p:ph type="body" sz="quarter" idx="15"/>
          </p:nvPr>
        </p:nvSpPr>
        <p:spPr>
          <a:xfrm>
            <a:off x="9144000" y="3429000"/>
            <a:ext cx="3048000" cy="2286000"/>
          </a:xfrm>
          <a:solidFill>
            <a:srgbClr val="0C6126">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
        <p:nvSpPr>
          <p:cNvPr id="13" name="Slide Number Placeholder 4"/>
          <p:cNvSpPr>
            <a:spLocks noGrp="1"/>
          </p:cNvSpPr>
          <p:nvPr>
            <p:ph type="sldNum" sz="quarter" idx="17"/>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154512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les with text">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a:xfrm>
            <a:off x="4572000" y="1143000"/>
            <a:ext cx="7010400" cy="2286000"/>
          </a:xfrm>
        </p:spPr>
        <p:txBody>
          <a:bodyPr>
            <a:noAutofit/>
          </a:bodyPr>
          <a:lstStyle>
            <a:lvl1pPr>
              <a:defRPr sz="1800">
                <a:solidFill>
                  <a:srgbClr val="3F3F3F"/>
                </a:solidFill>
              </a:defRPr>
            </a:lvl1pPr>
            <a:lvl2pPr>
              <a:defRPr sz="1600">
                <a:solidFill>
                  <a:srgbClr val="3F3F3F"/>
                </a:solidFill>
              </a:defRPr>
            </a:lvl2pPr>
            <a:lvl3pPr>
              <a:lnSpc>
                <a:spcPct val="100000"/>
              </a:lnSpc>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rgbClr val="002050"/>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4"/>
          <p:cNvSpPr>
            <a:spLocks noGrp="1"/>
          </p:cNvSpPr>
          <p:nvPr>
            <p:ph type="body" sz="quarter" idx="13"/>
          </p:nvPr>
        </p:nvSpPr>
        <p:spPr>
          <a:xfrm>
            <a:off x="3048000" y="3429000"/>
            <a:ext cx="3048000" cy="2286000"/>
          </a:xfrm>
          <a:solidFill>
            <a:srgbClr val="0E715F"/>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4"/>
          <p:cNvSpPr>
            <a:spLocks noGrp="1"/>
          </p:cNvSpPr>
          <p:nvPr>
            <p:ph type="body" sz="quarter" idx="14"/>
          </p:nvPr>
        </p:nvSpPr>
        <p:spPr>
          <a:xfrm>
            <a:off x="6096000" y="3429000"/>
            <a:ext cx="3048000" cy="2286000"/>
          </a:xfrm>
          <a:solidFill>
            <a:srgbClr val="129038"/>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4"/>
          <p:cNvSpPr>
            <a:spLocks noGrp="1"/>
          </p:cNvSpPr>
          <p:nvPr>
            <p:ph type="body" sz="quarter" idx="15"/>
          </p:nvPr>
        </p:nvSpPr>
        <p:spPr>
          <a:xfrm>
            <a:off x="9144000" y="3429000"/>
            <a:ext cx="3048000" cy="2286000"/>
          </a:xfrm>
          <a:solidFill>
            <a:srgbClr val="0C6126"/>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E53059BD-1BEF-4308-896C-BFD109018373}" type="datetime1">
              <a:rPr lang="en-US" smtClean="0"/>
              <a:pPr/>
              <a:t>2/6/2017</a:t>
            </a:fld>
            <a:endParaRPr lang="en-US" dirty="0"/>
          </a:p>
        </p:txBody>
      </p:sp>
      <p:sp>
        <p:nvSpPr>
          <p:cNvPr id="13"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
        <p:nvSpPr>
          <p:cNvPr id="14" name="Slide Number Placeholder 4"/>
          <p:cNvSpPr>
            <a:spLocks noGrp="1"/>
          </p:cNvSpPr>
          <p:nvPr>
            <p:ph type="sldNum" sz="quarter" idx="18"/>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052589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92000" cy="6858000"/>
          </a:xfrm>
        </p:spPr>
        <p:txBody>
          <a:bodyPr/>
          <a:lstStyle>
            <a:lvl1pPr>
              <a:defRPr>
                <a:solidFill>
                  <a:srgbClr val="3F3F3F"/>
                </a:solidFill>
              </a:defRPr>
            </a:lvl1pPr>
          </a:lstStyle>
          <a:p>
            <a:r>
              <a:rPr lang="en-US" dirty="0"/>
              <a:t>Click icon to add picture</a:t>
            </a:r>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4"/>
          <p:cNvSpPr>
            <a:spLocks noGrp="1"/>
          </p:cNvSpPr>
          <p:nvPr>
            <p:ph type="body" sz="quarter" idx="13"/>
          </p:nvPr>
        </p:nvSpPr>
        <p:spPr>
          <a:xfrm>
            <a:off x="3048000" y="3429000"/>
            <a:ext cx="3048000" cy="2286000"/>
          </a:xfrm>
          <a:solidFill>
            <a:srgbClr val="15AEEF">
              <a:alpha val="89804"/>
            </a:srgbClr>
          </a:solidFill>
        </p:spPr>
        <p:txBody>
          <a:bodyPr>
            <a:normAutofit/>
          </a:bodyPr>
          <a:lstStyle>
            <a:lvl1pPr>
              <a:lnSpc>
                <a:spcPct val="100000"/>
              </a:lnSpc>
              <a:defRPr sz="1600">
                <a:solidFill>
                  <a:srgbClr val="000000"/>
                </a:solidFill>
              </a:defRPr>
            </a:lvl1pPr>
            <a:lvl2pPr>
              <a:lnSpc>
                <a:spcPct val="100000"/>
              </a:lnSpc>
              <a:defRPr sz="1600">
                <a:solidFill>
                  <a:srgbClr val="000000"/>
                </a:solidFill>
              </a:defRPr>
            </a:lvl2pPr>
            <a:lvl3pPr>
              <a:lnSpc>
                <a:spcPct val="100000"/>
              </a:lnSpc>
              <a:defRPr sz="1600">
                <a:solidFill>
                  <a:srgbClr val="000000"/>
                </a:solidFill>
              </a:defRPr>
            </a:lvl3pPr>
            <a:lvl4pPr>
              <a:lnSpc>
                <a:spcPct val="100000"/>
              </a:lnSpc>
              <a:defRPr sz="1600">
                <a:solidFill>
                  <a:srgbClr val="000000"/>
                </a:solidFill>
              </a:defRPr>
            </a:lvl4pPr>
            <a:lvl5pPr>
              <a:lnSpc>
                <a:spcPct val="100000"/>
              </a:lnSpc>
              <a:defRPr sz="16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0E715F">
              <a:alpha val="89804"/>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97C2647B-2CB6-4DA8-99F1-BFA229753949}" type="datetime1">
              <a:rPr lang="en-US" smtClean="0"/>
              <a:pPr/>
              <a:t>2/6/2017</a:t>
            </a:fld>
            <a:endParaRPr lang="en-US" dirty="0"/>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Light" panose="020B0502040204020203" pitchFamily="34" charset="0"/>
                <a:cs typeface="Segoe UI Light" panose="020B0502040204020203" pitchFamily="34" charset="0"/>
              </a:rPr>
              <a:t>Microsoft Confidential</a:t>
            </a:r>
          </a:p>
        </p:txBody>
      </p:sp>
      <p:sp>
        <p:nvSpPr>
          <p:cNvPr id="13" name="Slide Number Placeholder 4"/>
          <p:cNvSpPr>
            <a:spLocks noGrp="1"/>
          </p:cNvSpPr>
          <p:nvPr>
            <p:ph type="sldNum" sz="quarter" idx="16"/>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437248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and text">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3F3F3F"/>
                </a:solidFill>
              </a:defRPr>
            </a:lvl1pPr>
          </a:lstStyle>
          <a:p>
            <a:fld id="{4909424F-52EE-4881-87F3-71BBF1CDFBFA}" type="datetime1">
              <a:rPr lang="en-US" smtClean="0"/>
              <a:pPr/>
              <a:t>2/6/2017</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9" name="Content Placeholder 18"/>
          <p:cNvSpPr>
            <a:spLocks noGrp="1"/>
          </p:cNvSpPr>
          <p:nvPr>
            <p:ph sz="quarter" idx="15"/>
          </p:nvPr>
        </p:nvSpPr>
        <p:spPr>
          <a:xfrm>
            <a:off x="3048000" y="1143000"/>
            <a:ext cx="6096000" cy="4572000"/>
          </a:xfrm>
        </p:spPr>
        <p:txBody>
          <a:bodyPr>
            <a:normAutofit/>
          </a:bodyPr>
          <a:lstStyle>
            <a:lvl1pPr>
              <a:defRPr sz="1800">
                <a:solidFill>
                  <a:srgbClr val="3F3F3F"/>
                </a:solidFill>
              </a:defRPr>
            </a:lvl1pPr>
            <a:lvl2pPr>
              <a:defRPr sz="1600">
                <a:solidFill>
                  <a:srgbClr val="3F3F3F"/>
                </a:solidFill>
              </a:defRPr>
            </a:lvl2pPr>
            <a:lvl3pPr>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9" name="Text Placeholder 14"/>
          <p:cNvSpPr>
            <a:spLocks noGrp="1"/>
          </p:cNvSpPr>
          <p:nvPr>
            <p:ph type="body" sz="quarter" idx="12"/>
          </p:nvPr>
        </p:nvSpPr>
        <p:spPr>
          <a:xfrm>
            <a:off x="9144000" y="1143000"/>
            <a:ext cx="3048000" cy="2286000"/>
          </a:xfrm>
          <a:solidFill>
            <a:srgbClr val="002050"/>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14"/>
          <p:cNvSpPr>
            <a:spLocks noGrp="1"/>
          </p:cNvSpPr>
          <p:nvPr>
            <p:ph type="body" sz="quarter" idx="16"/>
          </p:nvPr>
        </p:nvSpPr>
        <p:spPr>
          <a:xfrm>
            <a:off x="9144000" y="3429000"/>
            <a:ext cx="3048000" cy="2286000"/>
          </a:xfrm>
          <a:solidFill>
            <a:srgbClr val="15AEEF"/>
          </a:solidFill>
        </p:spPr>
        <p:txBody>
          <a:bodyPr>
            <a:normAutofit/>
          </a:bodyPr>
          <a:lstStyle>
            <a:lvl1pPr>
              <a:lnSpc>
                <a:spcPct val="100000"/>
              </a:lnSpc>
              <a:defRPr sz="1600">
                <a:solidFill>
                  <a:srgbClr val="000000"/>
                </a:solidFill>
                <a:latin typeface="+mn-lt"/>
              </a:defRPr>
            </a:lvl1pPr>
            <a:lvl2pPr>
              <a:lnSpc>
                <a:spcPct val="100000"/>
              </a:lnSpc>
              <a:defRPr sz="1600">
                <a:solidFill>
                  <a:srgbClr val="000000"/>
                </a:solidFill>
                <a:latin typeface="+mn-lt"/>
              </a:defRPr>
            </a:lvl2pPr>
            <a:lvl3pPr>
              <a:lnSpc>
                <a:spcPct val="100000"/>
              </a:lnSpc>
              <a:defRPr sz="1600">
                <a:solidFill>
                  <a:srgbClr val="000000"/>
                </a:solidFill>
                <a:latin typeface="+mn-lt"/>
              </a:defRPr>
            </a:lvl3pPr>
            <a:lvl4pPr>
              <a:lnSpc>
                <a:spcPct val="100000"/>
              </a:lnSpc>
              <a:defRPr sz="1600">
                <a:solidFill>
                  <a:srgbClr val="000000"/>
                </a:solidFill>
                <a:latin typeface="+mn-lt"/>
              </a:defRPr>
            </a:lvl4pPr>
            <a:lvl5pPr>
              <a:lnSpc>
                <a:spcPct val="100000"/>
              </a:lnSpc>
              <a:defRPr sz="1600">
                <a:solidFill>
                  <a:srgbClr val="000000"/>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281891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Alternating ti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3" name="Date Placeholder 2"/>
          <p:cNvSpPr>
            <a:spLocks noGrp="1"/>
          </p:cNvSpPr>
          <p:nvPr>
            <p:ph type="dt" sz="half" idx="10"/>
          </p:nvPr>
        </p:nvSpPr>
        <p:spPr/>
        <p:txBody>
          <a:bodyPr/>
          <a:lstStyle>
            <a:lvl1pPr>
              <a:defRPr>
                <a:solidFill>
                  <a:srgbClr val="3F3F3F"/>
                </a:solidFill>
              </a:defRPr>
            </a:lvl1pPr>
          </a:lstStyle>
          <a:p>
            <a:fld id="{53E79FF6-4089-4F9B-8E7B-21EA13AC4CB8}" type="datetime1">
              <a:rPr lang="en-US" smtClean="0"/>
              <a:pPr/>
              <a:t>2/6/2017</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7" name="Text Placeholder 16"/>
          <p:cNvSpPr>
            <a:spLocks noGrp="1"/>
          </p:cNvSpPr>
          <p:nvPr>
            <p:ph type="body" sz="quarter" idx="12"/>
          </p:nvPr>
        </p:nvSpPr>
        <p:spPr>
          <a:xfrm>
            <a:off x="6096000" y="1143000"/>
            <a:ext cx="3048000" cy="2286000"/>
          </a:xfrm>
          <a:solidFill>
            <a:srgbClr val="15AEEF"/>
          </a:solidFill>
        </p:spPr>
        <p:txBody>
          <a:bodyPr>
            <a:normAutofit/>
          </a:bodyPr>
          <a:lstStyle>
            <a:lvl1pPr>
              <a:lnSpc>
                <a:spcPct val="100000"/>
              </a:lnSpc>
              <a:defRPr sz="1600">
                <a:solidFill>
                  <a:schemeClr val="tx1"/>
                </a:solidFill>
              </a:defRPr>
            </a:lvl1pPr>
            <a:lvl2pPr>
              <a:lnSpc>
                <a:spcPct val="100000"/>
              </a:lnSpc>
              <a:defRPr sz="1600">
                <a:solidFill>
                  <a:schemeClr val="tx1"/>
                </a:solidFill>
              </a:defRPr>
            </a:lvl2pPr>
            <a:lvl3pPr>
              <a:lnSpc>
                <a:spcPct val="100000"/>
              </a:lnSpc>
              <a:defRPr sz="1600">
                <a:solidFill>
                  <a:schemeClr val="tx1"/>
                </a:solidFill>
              </a:defRPr>
            </a:lvl3pPr>
            <a:lvl4pPr>
              <a:lnSpc>
                <a:spcPct val="100000"/>
              </a:lnSpc>
              <a:defRPr sz="1600">
                <a:solidFill>
                  <a:schemeClr val="tx1"/>
                </a:solidFill>
              </a:defRPr>
            </a:lvl4pPr>
            <a:lvl5pPr>
              <a:lnSpc>
                <a:spcPct val="100000"/>
              </a:lnSpc>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8"/>
          <p:cNvSpPr>
            <a:spLocks noGrp="1"/>
          </p:cNvSpPr>
          <p:nvPr>
            <p:ph type="body" sz="quarter" idx="13"/>
          </p:nvPr>
        </p:nvSpPr>
        <p:spPr>
          <a:xfrm>
            <a:off x="9144000" y="3429000"/>
            <a:ext cx="3048000" cy="2286000"/>
          </a:xfrm>
          <a:solidFill>
            <a:srgbClr val="0E715F"/>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0"/>
          <p:cNvSpPr>
            <a:spLocks noGrp="1"/>
          </p:cNvSpPr>
          <p:nvPr>
            <p:ph type="body" sz="quarter" idx="14"/>
          </p:nvPr>
        </p:nvSpPr>
        <p:spPr>
          <a:xfrm>
            <a:off x="3048000" y="3429000"/>
            <a:ext cx="3048000" cy="2286000"/>
          </a:xfrm>
          <a:solidFill>
            <a:srgbClr val="002050"/>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Picture Placeholder 22"/>
          <p:cNvSpPr>
            <a:spLocks noGrp="1"/>
          </p:cNvSpPr>
          <p:nvPr>
            <p:ph type="pic" sz="quarter" idx="15"/>
          </p:nvPr>
        </p:nvSpPr>
        <p:spPr>
          <a:xfrm>
            <a:off x="3048000" y="1143000"/>
            <a:ext cx="3048000" cy="2286000"/>
          </a:xfrm>
        </p:spPr>
        <p:txBody>
          <a:bodyPr/>
          <a:lstStyle/>
          <a:p>
            <a:r>
              <a:rPr lang="en-US"/>
              <a:t>Click icon to add picture</a:t>
            </a:r>
          </a:p>
        </p:txBody>
      </p:sp>
      <p:sp>
        <p:nvSpPr>
          <p:cNvPr id="24" name="Picture Placeholder 22"/>
          <p:cNvSpPr>
            <a:spLocks noGrp="1"/>
          </p:cNvSpPr>
          <p:nvPr>
            <p:ph type="pic" sz="quarter" idx="16"/>
          </p:nvPr>
        </p:nvSpPr>
        <p:spPr>
          <a:xfrm>
            <a:off x="9144000" y="1143000"/>
            <a:ext cx="3048000" cy="2286000"/>
          </a:xfrm>
        </p:spPr>
        <p:txBody>
          <a:bodyPr/>
          <a:lstStyle/>
          <a:p>
            <a:r>
              <a:rPr lang="en-US"/>
              <a:t>Click icon to add picture</a:t>
            </a:r>
          </a:p>
        </p:txBody>
      </p:sp>
      <p:sp>
        <p:nvSpPr>
          <p:cNvPr id="25" name="Picture Placeholder 22"/>
          <p:cNvSpPr>
            <a:spLocks noGrp="1"/>
          </p:cNvSpPr>
          <p:nvPr>
            <p:ph type="pic" sz="quarter" idx="17"/>
          </p:nvPr>
        </p:nvSpPr>
        <p:spPr>
          <a:xfrm>
            <a:off x="6096000" y="3429000"/>
            <a:ext cx="3048000" cy="2286000"/>
          </a:xfrm>
        </p:spPr>
        <p:txBody>
          <a:bodyPr/>
          <a:lstStyle/>
          <a:p>
            <a:r>
              <a:rPr lang="en-US"/>
              <a:t>Click icon to add picture</a:t>
            </a:r>
            <a:endParaRPr lang="en-US" dirty="0"/>
          </a:p>
        </p:txBody>
      </p:sp>
    </p:spTree>
    <p:extLst>
      <p:ext uri="{BB962C8B-B14F-4D97-AF65-F5344CB8AC3E}">
        <p14:creationId xmlns:p14="http://schemas.microsoft.com/office/powerpoint/2010/main" val="1484377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Box 5"/>
          <p:cNvSpPr txBox="1"/>
          <p:nvPr userDrawn="1"/>
        </p:nvSpPr>
        <p:spPr>
          <a:xfrm>
            <a:off x="304800" y="3376960"/>
            <a:ext cx="11684000" cy="2235200"/>
          </a:xfrm>
          <a:prstGeom prst="rect">
            <a:avLst/>
          </a:prstGeom>
          <a:noFill/>
          <a:ln>
            <a:noFill/>
          </a:ln>
        </p:spPr>
        <p:txBody>
          <a:bodyPr vert="horz" wrap="square" lIns="243840" tIns="182880" rIns="121920" bIns="60960" rtlCol="0" anchor="t" anchorCtr="0">
            <a:noAutofit/>
          </a:bodyPr>
          <a:lstStyle/>
          <a:p>
            <a:pPr defTabSz="609585">
              <a:lnSpc>
                <a:spcPct val="90000"/>
              </a:lnSpc>
              <a:spcAft>
                <a:spcPts val="800"/>
              </a:spcAft>
            </a:pPr>
            <a:r>
              <a:rPr lang="en-US" sz="1333" dirty="0">
                <a:solidFill>
                  <a:srgbClr val="000000">
                    <a:alpha val="87000"/>
                  </a:srgbClr>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defTabSz="609585">
              <a:lnSpc>
                <a:spcPct val="90000"/>
              </a:lnSpc>
              <a:spcAft>
                <a:spcPts val="800"/>
              </a:spcAft>
            </a:pPr>
            <a:r>
              <a:rPr lang="en-US" sz="1333" dirty="0">
                <a:solidFill>
                  <a:srgbClr val="000000">
                    <a:alpha val="87000"/>
                  </a:srgbClr>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defTabSz="609585">
              <a:lnSpc>
                <a:spcPct val="90000"/>
              </a:lnSpc>
              <a:spcAft>
                <a:spcPts val="800"/>
              </a:spcAft>
            </a:pPr>
            <a:r>
              <a:rPr lang="en-US" sz="1333" dirty="0">
                <a:solidFill>
                  <a:srgbClr val="000000">
                    <a:alpha val="87000"/>
                  </a:srgbClr>
                </a:solidFill>
              </a:rPr>
              <a:t>For more information, see Use of Microsoft Copyrighted Content at</a:t>
            </a:r>
          </a:p>
          <a:p>
            <a:pPr algn="ctr" defTabSz="609585">
              <a:lnSpc>
                <a:spcPct val="90000"/>
              </a:lnSpc>
              <a:spcAft>
                <a:spcPts val="800"/>
              </a:spcAft>
            </a:pPr>
            <a:r>
              <a:rPr lang="en-US" sz="1333" dirty="0">
                <a:solidFill>
                  <a:srgbClr val="000000">
                    <a:alpha val="87000"/>
                  </a:srgbClr>
                </a:solidFill>
                <a:hlinkClick r:id="rId2"/>
              </a:rPr>
              <a:t>http://www.microsoft.com/about/legal/permissions/</a:t>
            </a:r>
            <a:endParaRPr lang="en-US" sz="1333" dirty="0">
              <a:solidFill>
                <a:srgbClr val="000000">
                  <a:alpha val="87000"/>
                </a:srgbClr>
              </a:solidFill>
            </a:endParaRPr>
          </a:p>
        </p:txBody>
      </p:sp>
      <p:sp>
        <p:nvSpPr>
          <p:cNvPr id="7" name="TextBox 6"/>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pPr defTabSz="609585"/>
            <a:r>
              <a:rPr lang="en-US" sz="1467" b="1" dirty="0">
                <a:solidFill>
                  <a:srgbClr val="000000"/>
                </a:solidFill>
              </a:rPr>
              <a:t>Conditions and Terms of Use</a:t>
            </a:r>
            <a:endParaRPr lang="en-US" sz="1467" dirty="0">
              <a:solidFill>
                <a:srgbClr val="000000"/>
              </a:solidFill>
            </a:endParaRPr>
          </a:p>
        </p:txBody>
      </p:sp>
      <p:sp>
        <p:nvSpPr>
          <p:cNvPr id="8" name="TextBox 7"/>
          <p:cNvSpPr txBox="1"/>
          <p:nvPr userDrawn="1"/>
        </p:nvSpPr>
        <p:spPr>
          <a:xfrm>
            <a:off x="307789" y="2868961"/>
            <a:ext cx="3149600" cy="370545"/>
          </a:xfrm>
          <a:prstGeom prst="rect">
            <a:avLst/>
          </a:prstGeom>
          <a:noFill/>
          <a:ln>
            <a:noFill/>
          </a:ln>
        </p:spPr>
        <p:txBody>
          <a:bodyPr vert="horz" wrap="none" lIns="243840" tIns="182880" rIns="121920" bIns="60960" rtlCol="0" anchor="ctr" anchorCtr="0">
            <a:noAutofit/>
          </a:bodyPr>
          <a:lstStyle/>
          <a:p>
            <a:pPr defTabSz="609585"/>
            <a:r>
              <a:rPr lang="en-US" sz="1467" b="1" dirty="0">
                <a:solidFill>
                  <a:srgbClr val="000000"/>
                </a:solidFill>
              </a:rPr>
              <a:t>Copyright and Trademarks</a:t>
            </a:r>
          </a:p>
        </p:txBody>
      </p:sp>
      <p:sp>
        <p:nvSpPr>
          <p:cNvPr id="9" name="TextBox 8"/>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pPr defTabSz="609585"/>
            <a:r>
              <a:rPr lang="en-US" sz="1067" dirty="0">
                <a:solidFill>
                  <a:srgbClr val="277EB5"/>
                </a:solidFill>
              </a:rPr>
              <a:t>Microsoft Confidential</a:t>
            </a:r>
          </a:p>
        </p:txBody>
      </p:sp>
      <p:sp>
        <p:nvSpPr>
          <p:cNvPr id="10" name="TextBox 9"/>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pPr defTabSz="609585"/>
            <a:r>
              <a:rPr lang="en-US" sz="1067" dirty="0">
                <a:solidFill>
                  <a:srgbClr val="277EB5"/>
                </a:solidFill>
              </a:rPr>
              <a:t>© 2013 Microsoft Corporation. All rights reserved.</a:t>
            </a:r>
          </a:p>
        </p:txBody>
      </p:sp>
      <p:sp>
        <p:nvSpPr>
          <p:cNvPr id="11" name="TextBox 10"/>
          <p:cNvSpPr txBox="1"/>
          <p:nvPr userDrawn="1"/>
        </p:nvSpPr>
        <p:spPr>
          <a:xfrm>
            <a:off x="304800" y="613936"/>
            <a:ext cx="11684000" cy="2438400"/>
          </a:xfrm>
          <a:prstGeom prst="rect">
            <a:avLst/>
          </a:prstGeom>
          <a:noFill/>
          <a:ln>
            <a:noFill/>
          </a:ln>
        </p:spPr>
        <p:txBody>
          <a:bodyPr vert="horz" wrap="square" lIns="243840" tIns="182880" rIns="121920" bIns="60960" rtlCol="0" anchor="t" anchorCtr="0">
            <a:normAutofit lnSpcReduction="10000"/>
          </a:bodyPr>
          <a:lstStyle/>
          <a:p>
            <a:pPr defTabSz="609585">
              <a:spcAft>
                <a:spcPts val="800"/>
              </a:spcAft>
            </a:pPr>
            <a:r>
              <a:rPr lang="en-US" sz="1333" dirty="0">
                <a:solidFill>
                  <a:srgbClr val="000000">
                    <a:alpha val="87000"/>
                  </a:srgbClr>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defTabSz="609585">
              <a:spcAft>
                <a:spcPts val="800"/>
              </a:spcAft>
            </a:pPr>
            <a:r>
              <a:rPr lang="en-US" sz="1333" dirty="0">
                <a:solidFill>
                  <a:srgbClr val="000000">
                    <a:alpha val="87000"/>
                  </a:srgbClr>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defTabSz="609585">
              <a:spcAft>
                <a:spcPts val="800"/>
              </a:spcAft>
            </a:pPr>
            <a:r>
              <a:rPr lang="en-US" sz="1333" dirty="0">
                <a:solidFill>
                  <a:srgbClr val="000000">
                    <a:alpha val="87000"/>
                  </a:srgbClr>
                </a:solidFill>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defTabSz="609585">
              <a:spcAft>
                <a:spcPts val="800"/>
              </a:spcAft>
            </a:pPr>
            <a:endParaRPr lang="en-US" sz="1333" dirty="0">
              <a:solidFill>
                <a:srgbClr val="000000">
                  <a:alpha val="87000"/>
                </a:srgbClr>
              </a:solidFill>
            </a:endParaRPr>
          </a:p>
        </p:txBody>
      </p:sp>
    </p:spTree>
    <p:extLst>
      <p:ext uri="{BB962C8B-B14F-4D97-AF65-F5344CB8AC3E}">
        <p14:creationId xmlns:p14="http://schemas.microsoft.com/office/powerpoint/2010/main" val="15544568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flowing text sections">
    <p:bg>
      <p:bgPr>
        <a:solidFill>
          <a:schemeClr val="bg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048000" y="1143000"/>
            <a:ext cx="4572000" cy="4572000"/>
          </a:xfrm>
          <a:solidFill>
            <a:srgbClr val="002050"/>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a:t>Click to edit Master text styles</a:t>
            </a:r>
          </a:p>
        </p:txBody>
      </p:sp>
      <p:sp>
        <p:nvSpPr>
          <p:cNvPr id="9" name="Title 1"/>
          <p:cNvSpPr>
            <a:spLocks noGrp="1"/>
          </p:cNvSpPr>
          <p:nvPr>
            <p:ph type="title" hasCustomPrompt="1"/>
          </p:nvPr>
        </p:nvSpPr>
        <p:spPr>
          <a:xfrm>
            <a:off x="0" y="1143000"/>
            <a:ext cx="3048000" cy="2286000"/>
          </a:xfrm>
          <a:solidFill>
            <a:schemeClr val="accent1"/>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a:t>Click to edit Master text styles</a:t>
            </a:r>
          </a:p>
        </p:txBody>
      </p:sp>
      <p:sp>
        <p:nvSpPr>
          <p:cNvPr id="7"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42FC5A46-1B5E-4CD0-B5F3-53F130AAFD15}" type="datetime1">
              <a:rPr lang="en-US" smtClean="0"/>
              <a:pPr/>
              <a:t>2/6/2017</a:t>
            </a:fld>
            <a:endParaRPr lang="en-US" dirty="0"/>
          </a:p>
        </p:txBody>
      </p:sp>
      <p:sp>
        <p:nvSpPr>
          <p:cNvPr id="10"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
        <p:nvSpPr>
          <p:cNvPr id="11" name="Slide Number Placeholder 4"/>
          <p:cNvSpPr>
            <a:spLocks noGrp="1"/>
          </p:cNvSpPr>
          <p:nvPr>
            <p:ph type="sldNum" sz="quarter" idx="15"/>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5765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13" name="TextBox 12"/>
          <p:cNvSpPr txBox="1"/>
          <p:nvPr userDrawn="1"/>
        </p:nvSpPr>
        <p:spPr>
          <a:xfrm>
            <a:off x="0" y="1143000"/>
            <a:ext cx="6096000" cy="369332"/>
          </a:xfrm>
          <a:prstGeom prst="rect">
            <a:avLst/>
          </a:prstGeom>
          <a:noFill/>
        </p:spPr>
        <p:txBody>
          <a:bodyPr wrap="square" rtlCol="0">
            <a:spAutoFit/>
          </a:bodyPr>
          <a:lstStyle/>
          <a:p>
            <a:pPr defTabSz="914400"/>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10424192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Slide light right aligned">
    <p:bg>
      <p:bgPr>
        <a:solidFill>
          <a:srgbClr val="002050"/>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pPr defTabSz="914400"/>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36150324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ble of Contents light">
    <p:bg>
      <p:bgPr>
        <a:solidFill>
          <a:schemeClr val="bg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a:t>Enter header here.</a:t>
            </a:r>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E01060FE-E596-4D38-8C3D-586C38809B29}" type="datetime1">
              <a:rPr lang="en-US" smtClean="0">
                <a:solidFill>
                  <a:prstClr val="white"/>
                </a:solidFill>
              </a:rPr>
              <a:pPr/>
              <a:t>2/6/2017</a:t>
            </a:fld>
            <a:endParaRPr lang="en-US" dirty="0">
              <a:solidFill>
                <a:prstClr val="white"/>
              </a:solidFill>
            </a:endParaRPr>
          </a:p>
        </p:txBody>
      </p:sp>
      <p:sp>
        <p:nvSpPr>
          <p:cNvPr id="8"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841236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able of Contents light">
    <p:bg>
      <p:bgPr>
        <a:solidFill>
          <a:schemeClr val="bg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0" y="0"/>
            <a:ext cx="12192000" cy="6858000"/>
          </a:xfrm>
        </p:spPr>
        <p:txBody>
          <a:bodyPr/>
          <a:lstStyle/>
          <a:p>
            <a:r>
              <a:rPr lang="en-US"/>
              <a:t>Click icon to add picture</a:t>
            </a:r>
          </a:p>
        </p:txBody>
      </p:sp>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a:t>Enter header here.</a:t>
            </a:r>
          </a:p>
        </p:txBody>
      </p:sp>
      <p:sp>
        <p:nvSpPr>
          <p:cNvPr id="5"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2139EBD2-04A7-4D17-9220-0A53AC5266C5}" type="datetime1">
              <a:rPr lang="en-US" smtClean="0">
                <a:solidFill>
                  <a:prstClr val="white"/>
                </a:solidFill>
              </a:rPr>
              <a:pPr/>
              <a:t>2/6/2017</a:t>
            </a:fld>
            <a:endParaRPr lang="en-US" dirty="0">
              <a:solidFill>
                <a:prstClr val="white"/>
              </a:solidFill>
            </a:endParaRPr>
          </a:p>
        </p:txBody>
      </p:sp>
      <p:sp>
        <p:nvSpPr>
          <p:cNvPr id="9"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69202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8"/>
          <p:cNvSpPr txBox="1"/>
          <p:nvPr userDrawn="1"/>
        </p:nvSpPr>
        <p:spPr>
          <a:xfrm>
            <a:off x="101601" y="6019800"/>
            <a:ext cx="11754657" cy="535531"/>
          </a:xfrm>
          <a:prstGeom prst="rect">
            <a:avLst/>
          </a:prstGeom>
          <a:noFill/>
        </p:spPr>
        <p:txBody>
          <a:bodyPr wrap="square" rtlCol="0">
            <a:spAutoFit/>
          </a:bodyPr>
          <a:lstStyle/>
          <a:p>
            <a:pPr defTabSz="914400">
              <a:lnSpc>
                <a:spcPct val="120000"/>
              </a:lnSpc>
            </a:pPr>
            <a:r>
              <a:rPr lang="en-US" sz="800" dirty="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451953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7" name="Picture Placeholder 4"/>
          <p:cNvSpPr>
            <a:spLocks noGrp="1"/>
          </p:cNvSpPr>
          <p:nvPr>
            <p:ph type="pic" sz="quarter" idx="17"/>
          </p:nvPr>
        </p:nvSpPr>
        <p:spPr>
          <a:xfrm>
            <a:off x="10363200" y="3218"/>
            <a:ext cx="1828800" cy="504534"/>
          </a:xfrm>
        </p:spPr>
        <p:txBody>
          <a:bodyPr/>
          <a:lstStyle>
            <a:lvl1pPr>
              <a:defRPr>
                <a:solidFill>
                  <a:srgbClr val="000000"/>
                </a:solidFill>
              </a:defRPr>
            </a:lvl1pPr>
          </a:lstStyle>
          <a:p>
            <a:r>
              <a:rPr lang="en-US"/>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userDrawn="1"/>
        </p:nvSpPr>
        <p:spPr>
          <a:xfrm>
            <a:off x="101601" y="6019800"/>
            <a:ext cx="11754657" cy="535531"/>
          </a:xfrm>
          <a:prstGeom prst="rect">
            <a:avLst/>
          </a:prstGeom>
          <a:noFill/>
        </p:spPr>
        <p:txBody>
          <a:bodyPr wrap="square" rtlCol="0">
            <a:spAutoFit/>
          </a:bodyPr>
          <a:lstStyle/>
          <a:p>
            <a:pPr defTabSz="914400">
              <a:lnSpc>
                <a:spcPct val="120000"/>
              </a:lnSpc>
            </a:pPr>
            <a:r>
              <a:rPr lang="en-US" sz="800" dirty="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05770961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lIns="91440" tIns="91440">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defTabSz="914400">
              <a:lnSpc>
                <a:spcPct val="120000"/>
              </a:lnSpc>
            </a:pPr>
            <a:r>
              <a:rPr lang="en-US" sz="800" dirty="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9067108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a:solidFill>
            <a:schemeClr val="bg1"/>
          </a:solidFill>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defTabSz="914400">
              <a:lnSpc>
                <a:spcPct val="120000"/>
              </a:lnSpc>
            </a:pPr>
            <a:r>
              <a:rPr lang="en-US" sz="800" dirty="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3812268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able of Contents dark or with imag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4572000" y="1143001"/>
            <a:ext cx="7620000" cy="4246563"/>
          </a:xfrm>
          <a:prstGeom prst="rect">
            <a:avLst/>
          </a:prstGeom>
        </p:spPr>
        <p:txBody>
          <a:bodyPr vert="horz" lIns="91440" tIns="45720">
            <a:normAutofit/>
          </a:bodyPr>
          <a:lstStyle>
            <a:lvl1pPr marL="0" indent="0">
              <a:spcBef>
                <a:spcPts val="600"/>
              </a:spcBef>
              <a:buFontTx/>
              <a:buNone/>
              <a:tabLst>
                <a:tab pos="630238" algn="l"/>
              </a:tabLst>
              <a:defRPr sz="1800" baseline="0">
                <a:solidFill>
                  <a:schemeClr val="tx1"/>
                </a:solidFill>
                <a:latin typeface="Segoe UI" panose="020B0502040204020203" pitchFamily="34" charset="0"/>
                <a:cs typeface="Segoe UI" panose="020B0502040204020203" pitchFamily="34" charset="0"/>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a:t>Section Title</a:t>
            </a:r>
          </a:p>
        </p:txBody>
      </p:sp>
      <p:sp>
        <p:nvSpPr>
          <p:cNvPr id="9"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FFFFFF"/>
                </a:solidFill>
                <a:latin typeface="+mn-lt"/>
                <a:cs typeface="Segoe Pro Semibold"/>
              </a:defRPr>
            </a:lvl1pPr>
          </a:lstStyle>
          <a:p>
            <a:pPr lvl="0"/>
            <a:r>
              <a:rPr lang="en-US" dirty="0"/>
              <a:t>Enter header here.</a:t>
            </a:r>
          </a:p>
        </p:txBody>
      </p:sp>
    </p:spTree>
    <p:extLst>
      <p:ext uri="{BB962C8B-B14F-4D97-AF65-F5344CB8AC3E}">
        <p14:creationId xmlns:p14="http://schemas.microsoft.com/office/powerpoint/2010/main" val="427425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2"/>
            <a:ext cx="11274552" cy="685800"/>
          </a:xfrm>
        </p:spPr>
        <p:txBody>
          <a:bodyPr>
            <a:normAutofit/>
          </a:bodyPr>
          <a:lstStyle>
            <a:lvl1pPr>
              <a:defRPr sz="3200"/>
            </a:lvl1pPr>
          </a:lstStyle>
          <a:p>
            <a:r>
              <a:rPr lang="en-US" dirty="0"/>
              <a:t>Click to edit Master title style</a:t>
            </a:r>
          </a:p>
        </p:txBody>
      </p:sp>
      <p:sp>
        <p:nvSpPr>
          <p:cNvPr id="3" name="Date Placeholder 2"/>
          <p:cNvSpPr>
            <a:spLocks noGrp="1"/>
          </p:cNvSpPr>
          <p:nvPr>
            <p:ph type="dt" sz="half" idx="10"/>
          </p:nvPr>
        </p:nvSpPr>
        <p:spPr/>
        <p:txBody>
          <a:bodyPr/>
          <a:lstStyle/>
          <a:p>
            <a:fld id="{8116F597-F14F-4590-B4BB-707A3AFD4787}" type="datetime1">
              <a:rPr lang="en-US" smtClean="0">
                <a:solidFill>
                  <a:prstClr val="black">
                    <a:tint val="75000"/>
                  </a:prstClr>
                </a:solidFill>
              </a:rPr>
              <a:pPr/>
              <a:t>2/6/2017</a:t>
            </a:fld>
            <a:endParaRPr lang="en-US">
              <a:solidFill>
                <a:prstClr val="black">
                  <a:tint val="75000"/>
                </a:prstClr>
              </a:solidFill>
            </a:endParaRP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
        <p:nvSpPr>
          <p:cNvPr id="7" name="Text Placeholder 6"/>
          <p:cNvSpPr>
            <a:spLocks noGrp="1"/>
          </p:cNvSpPr>
          <p:nvPr>
            <p:ph type="body" sz="quarter" idx="13"/>
          </p:nvPr>
        </p:nvSpPr>
        <p:spPr>
          <a:xfrm>
            <a:off x="402336" y="1143000"/>
            <a:ext cx="11173968" cy="4956048"/>
          </a:xfrm>
        </p:spPr>
        <p:txBody>
          <a:bodyPr/>
          <a:lstStyle>
            <a:lvl1pPr>
              <a:lnSpc>
                <a:spcPct val="120000"/>
              </a:lnSpc>
              <a:spcBef>
                <a:spcPts val="0"/>
              </a:spcBef>
              <a:spcAft>
                <a:spcPts val="300"/>
              </a:spcAft>
              <a:defRPr sz="2000"/>
            </a:lvl1pPr>
            <a:lvl2pPr>
              <a:lnSpc>
                <a:spcPct val="120000"/>
              </a:lnSpc>
              <a:spcBef>
                <a:spcPts val="0"/>
              </a:spcBef>
              <a:spcAft>
                <a:spcPts val="300"/>
              </a:spcAft>
              <a:buSzPct val="90000"/>
              <a:defRPr sz="1800"/>
            </a:lvl2pPr>
            <a:lvl3pPr>
              <a:lnSpc>
                <a:spcPct val="120000"/>
              </a:lnSpc>
              <a:spcBef>
                <a:spcPts val="0"/>
              </a:spcBef>
              <a:spcAft>
                <a:spcPts val="300"/>
              </a:spcAft>
              <a:defRPr sz="1600"/>
            </a:lvl3pPr>
            <a:lvl4pPr>
              <a:lnSpc>
                <a:spcPct val="120000"/>
              </a:lnSpc>
              <a:spcBef>
                <a:spcPts val="0"/>
              </a:spcBef>
              <a:spcAft>
                <a:spcPts val="300"/>
              </a:spcAft>
              <a:defRPr sz="1600"/>
            </a:lvl4pPr>
            <a:lvl5pPr>
              <a:lnSpc>
                <a:spcPct val="120000"/>
              </a:lnSpc>
              <a:spcBef>
                <a:spcPts val="0"/>
              </a:spcBef>
              <a:spcAft>
                <a:spcPts val="300"/>
              </a:spcAf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3"/>
          <p:cNvSpPr txBox="1">
            <a:spLocks/>
          </p:cNvSpPr>
          <p:nvPr userDrawn="1"/>
        </p:nvSpPr>
        <p:spPr>
          <a:xfrm>
            <a:off x="4673600" y="6355080"/>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35762939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ULA">
    <p:bg>
      <p:bgPr>
        <a:solidFill>
          <a:schemeClr val="bg1"/>
        </a:solidFill>
        <a:effectLst/>
      </p:bgPr>
    </p:bg>
    <p:spTree>
      <p:nvGrpSpPr>
        <p:cNvPr id="1" name=""/>
        <p:cNvGrpSpPr/>
        <p:nvPr/>
      </p:nvGrpSpPr>
      <p:grpSpPr>
        <a:xfrm>
          <a:off x="0" y="0"/>
          <a:ext cx="0" cy="0"/>
          <a:chOff x="0" y="0"/>
          <a:chExt cx="0" cy="0"/>
        </a:xfrm>
      </p:grpSpPr>
      <p:sp>
        <p:nvSpPr>
          <p:cNvPr id="12" name="TextBox 11"/>
          <p:cNvSpPr txBox="1"/>
          <p:nvPr userDrawn="1"/>
        </p:nvSpPr>
        <p:spPr>
          <a:xfrm>
            <a:off x="304800" y="3376960"/>
            <a:ext cx="11684000" cy="2235200"/>
          </a:xfrm>
          <a:prstGeom prst="rect">
            <a:avLst/>
          </a:prstGeom>
          <a:noFill/>
          <a:ln>
            <a:noFill/>
          </a:ln>
        </p:spPr>
        <p:txBody>
          <a:bodyPr vert="horz" wrap="square" lIns="243840" tIns="182880" rIns="121920" bIns="60960" rtlCol="0" anchor="t" anchorCtr="0">
            <a:noAutofit/>
          </a:bodyPr>
          <a:lstStyle/>
          <a:p>
            <a:pPr defTabSz="914400">
              <a:lnSpc>
                <a:spcPct val="90000"/>
              </a:lnSpc>
              <a:spcAft>
                <a:spcPts val="800"/>
              </a:spcAft>
            </a:pPr>
            <a:r>
              <a:rPr lang="en-US" sz="1333" dirty="0">
                <a:solidFill>
                  <a:srgbClr val="3F3F3F">
                    <a:alpha val="87000"/>
                  </a:srgbClr>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defTabSz="914400">
              <a:lnSpc>
                <a:spcPct val="90000"/>
              </a:lnSpc>
              <a:spcAft>
                <a:spcPts val="800"/>
              </a:spcAft>
            </a:pPr>
            <a:r>
              <a:rPr lang="en-US" sz="1333" dirty="0">
                <a:solidFill>
                  <a:srgbClr val="3F3F3F">
                    <a:alpha val="87000"/>
                  </a:srgbClr>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defTabSz="914400">
              <a:lnSpc>
                <a:spcPct val="90000"/>
              </a:lnSpc>
              <a:spcAft>
                <a:spcPts val="800"/>
              </a:spcAft>
            </a:pPr>
            <a:r>
              <a:rPr lang="en-US" sz="1333" dirty="0">
                <a:solidFill>
                  <a:srgbClr val="3F3F3F">
                    <a:alpha val="87000"/>
                  </a:srgbClr>
                </a:solidFill>
              </a:rPr>
              <a:t>For more information, see Use of Microsoft Copyrighted Content at</a:t>
            </a:r>
          </a:p>
          <a:p>
            <a:pPr algn="ctr" defTabSz="914400">
              <a:lnSpc>
                <a:spcPct val="90000"/>
              </a:lnSpc>
              <a:spcAft>
                <a:spcPts val="800"/>
              </a:spcAft>
            </a:pPr>
            <a:r>
              <a:rPr lang="en-US" sz="1333" dirty="0">
                <a:solidFill>
                  <a:srgbClr val="3F3F3F">
                    <a:alpha val="87000"/>
                  </a:srgbClr>
                </a:solidFill>
                <a:hlinkClick r:id="rId2"/>
              </a:rPr>
              <a:t>http://www.microsoft.com/about/legal/permissions/</a:t>
            </a:r>
            <a:endParaRPr lang="en-US" sz="1333" dirty="0">
              <a:solidFill>
                <a:srgbClr val="3F3F3F">
                  <a:alpha val="87000"/>
                </a:srgbClr>
              </a:solidFill>
            </a:endParaRPr>
          </a:p>
        </p:txBody>
      </p:sp>
      <p:sp>
        <p:nvSpPr>
          <p:cNvPr id="2" name="TextBox 1"/>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pPr defTabSz="914400"/>
            <a:r>
              <a:rPr lang="en-US" sz="1467" b="1" dirty="0">
                <a:solidFill>
                  <a:prstClr val="black"/>
                </a:solidFill>
              </a:rPr>
              <a:t>Conditions and Terms of Use</a:t>
            </a:r>
            <a:endParaRPr lang="en-US" sz="1467" dirty="0">
              <a:solidFill>
                <a:prstClr val="black"/>
              </a:solidFill>
            </a:endParaRPr>
          </a:p>
        </p:txBody>
      </p:sp>
      <p:sp>
        <p:nvSpPr>
          <p:cNvPr id="6" name="TextBox 5"/>
          <p:cNvSpPr txBox="1"/>
          <p:nvPr userDrawn="1"/>
        </p:nvSpPr>
        <p:spPr>
          <a:xfrm>
            <a:off x="307789" y="2868961"/>
            <a:ext cx="3149600" cy="370545"/>
          </a:xfrm>
          <a:prstGeom prst="rect">
            <a:avLst/>
          </a:prstGeom>
          <a:noFill/>
          <a:ln>
            <a:noFill/>
          </a:ln>
        </p:spPr>
        <p:txBody>
          <a:bodyPr vert="horz" wrap="none" lIns="243840" tIns="182880" rIns="121920" bIns="60960" rtlCol="0" anchor="ctr" anchorCtr="0">
            <a:noAutofit/>
          </a:bodyPr>
          <a:lstStyle/>
          <a:p>
            <a:pPr defTabSz="914400"/>
            <a:r>
              <a:rPr lang="en-US" sz="1467" b="1" dirty="0">
                <a:solidFill>
                  <a:prstClr val="black"/>
                </a:solidFill>
              </a:rPr>
              <a:t>Copyright and Trademarks</a:t>
            </a:r>
          </a:p>
        </p:txBody>
      </p:sp>
      <p:sp>
        <p:nvSpPr>
          <p:cNvPr id="7" name="TextBox 6"/>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pPr defTabSz="914400"/>
            <a:r>
              <a:rPr lang="en-US" sz="1067" dirty="0">
                <a:solidFill>
                  <a:srgbClr val="277EB5"/>
                </a:solidFill>
              </a:rPr>
              <a:t>Microsoft Confidential</a:t>
            </a:r>
          </a:p>
        </p:txBody>
      </p:sp>
      <p:sp>
        <p:nvSpPr>
          <p:cNvPr id="8" name="TextBox 7"/>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pPr defTabSz="914400"/>
            <a:r>
              <a:rPr lang="en-US" sz="1067" dirty="0">
                <a:solidFill>
                  <a:srgbClr val="277EB5"/>
                </a:solidFill>
              </a:rPr>
              <a:t>© 2013 Microsoft Corporation. All rights reserved.</a:t>
            </a:r>
          </a:p>
        </p:txBody>
      </p:sp>
      <p:sp>
        <p:nvSpPr>
          <p:cNvPr id="10" name="TextBox 9"/>
          <p:cNvSpPr txBox="1"/>
          <p:nvPr userDrawn="1"/>
        </p:nvSpPr>
        <p:spPr>
          <a:xfrm>
            <a:off x="304800" y="613936"/>
            <a:ext cx="11684000" cy="2438400"/>
          </a:xfrm>
          <a:prstGeom prst="rect">
            <a:avLst/>
          </a:prstGeom>
          <a:noFill/>
          <a:ln>
            <a:noFill/>
          </a:ln>
        </p:spPr>
        <p:txBody>
          <a:bodyPr vert="horz" wrap="square" lIns="243840" tIns="182880" rIns="121920" bIns="60960" rtlCol="0" anchor="t" anchorCtr="0">
            <a:normAutofit lnSpcReduction="10000"/>
          </a:bodyPr>
          <a:lstStyle/>
          <a:p>
            <a:pPr defTabSz="914400">
              <a:spcAft>
                <a:spcPts val="800"/>
              </a:spcAft>
            </a:pPr>
            <a:r>
              <a:rPr lang="en-US" sz="1333" dirty="0">
                <a:solidFill>
                  <a:srgbClr val="3F3F3F">
                    <a:alpha val="87000"/>
                  </a:srgbClr>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defTabSz="914400">
              <a:spcAft>
                <a:spcPts val="800"/>
              </a:spcAft>
            </a:pPr>
            <a:r>
              <a:rPr lang="en-US" sz="1333" dirty="0">
                <a:solidFill>
                  <a:srgbClr val="3F3F3F">
                    <a:alpha val="87000"/>
                  </a:srgbClr>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defTabSz="914400">
              <a:spcAft>
                <a:spcPts val="800"/>
              </a:spcAft>
            </a:pPr>
            <a:r>
              <a:rPr lang="en-US" sz="1333" dirty="0">
                <a:solidFill>
                  <a:srgbClr val="3F3F3F">
                    <a:alpha val="87000"/>
                  </a:srgbClr>
                </a:solidFill>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defTabSz="914400">
              <a:spcAft>
                <a:spcPts val="800"/>
              </a:spcAft>
            </a:pPr>
            <a:endParaRPr lang="en-US" sz="1333" dirty="0">
              <a:solidFill>
                <a:srgbClr val="3F3F3F">
                  <a:alpha val="87000"/>
                </a:srgbClr>
              </a:solidFill>
            </a:endParaRPr>
          </a:p>
        </p:txBody>
      </p:sp>
    </p:spTree>
    <p:extLst>
      <p:ext uri="{BB962C8B-B14F-4D97-AF65-F5344CB8AC3E}">
        <p14:creationId xmlns:p14="http://schemas.microsoft.com/office/powerpoint/2010/main" val="25926815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4358418" y="2895601"/>
            <a:ext cx="3566382" cy="842963"/>
          </a:xfrm>
          <a:prstGeom prst="rect">
            <a:avLst/>
          </a:prstGeom>
        </p:spPr>
      </p:pic>
    </p:spTree>
    <p:extLst>
      <p:ext uri="{BB962C8B-B14F-4D97-AF65-F5344CB8AC3E}">
        <p14:creationId xmlns:p14="http://schemas.microsoft.com/office/powerpoint/2010/main" val="42911974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63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3" y="259793"/>
            <a:ext cx="8964247" cy="1075884"/>
          </a:xfrm>
        </p:spPr>
        <p:txBody>
          <a:bodyPr lIns="146304" tIns="91440" rIns="146304" bIns="91440"/>
          <a:lstStyle>
            <a:lvl1pPr>
              <a:lnSpc>
                <a:spcPts val="6176"/>
              </a:lnSpc>
              <a:defRPr sz="5687" baseline="0">
                <a:solidFill>
                  <a:schemeClr val="accent2"/>
                </a:solidFill>
              </a:defRPr>
            </a:lvl1pPr>
          </a:lstStyle>
          <a:p>
            <a:r>
              <a:rPr lang="en-US"/>
              <a:t>Lorem ipsum dolor sit.</a:t>
            </a:r>
          </a:p>
        </p:txBody>
      </p:sp>
      <p:sp>
        <p:nvSpPr>
          <p:cNvPr id="3" name="Footer Placeholder 2"/>
          <p:cNvSpPr>
            <a:spLocks noGrp="1"/>
          </p:cNvSpPr>
          <p:nvPr>
            <p:ph type="ftr" sz="quarter" idx="10"/>
          </p:nvPr>
        </p:nvSpPr>
        <p:spPr/>
        <p:txBody>
          <a:bodyPr/>
          <a:lstStyle/>
          <a:p>
            <a:r>
              <a:rPr lang="en-US" dirty="0"/>
              <a:t>Microsoft Confidential</a:t>
            </a:r>
          </a:p>
        </p:txBody>
      </p:sp>
      <p:sp>
        <p:nvSpPr>
          <p:cNvPr id="4" name="Slide Number Placeholder 3"/>
          <p:cNvSpPr>
            <a:spLocks noGrp="1"/>
          </p:cNvSpPr>
          <p:nvPr>
            <p:ph type="sldNum" sz="quarter" idx="11"/>
          </p:nvPr>
        </p:nvSpPr>
        <p:spPr/>
        <p:txBody>
          <a:bodyPr/>
          <a:lstStyle/>
          <a:p>
            <a:fld id="{27258FFF-F925-446B-8502-81C933981705}" type="slidenum">
              <a:rPr lang="en-US" smtClean="0"/>
              <a:pPr/>
              <a:t>‹#›</a:t>
            </a:fld>
            <a:endParaRPr lang="en-US" dirty="0"/>
          </a:p>
        </p:txBody>
      </p:sp>
    </p:spTree>
    <p:extLst>
      <p:ext uri="{BB962C8B-B14F-4D97-AF65-F5344CB8AC3E}">
        <p14:creationId xmlns:p14="http://schemas.microsoft.com/office/powerpoint/2010/main" val="97118805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urse Title">
    <p:bg>
      <p:bgPr>
        <a:solidFill>
          <a:schemeClr val="tx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hasCustomPrompt="1"/>
          </p:nvPr>
        </p:nvSpPr>
        <p:spPr>
          <a:xfrm>
            <a:off x="0" y="1143000"/>
            <a:ext cx="6949440" cy="2286000"/>
          </a:xfrm>
          <a:solidFill>
            <a:schemeClr val="accent1">
              <a:alpha val="90000"/>
            </a:schemeClr>
          </a:solidFill>
        </p:spPr>
        <p:txBody>
          <a:bodyPr lIns="91440" tIns="91440">
            <a:noAutofit/>
          </a:bodyPr>
          <a:lstStyle>
            <a:lvl1pPr>
              <a:lnSpc>
                <a:spcPct val="100000"/>
              </a:lnSpc>
              <a:defRPr sz="36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Course Title</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pyright">
    <p:bg>
      <p:bgPr>
        <a:solidFill>
          <a:schemeClr val="tx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28600" y="361950"/>
            <a:ext cx="11811000" cy="5962650"/>
          </a:xfrm>
          <a:prstGeom prst="rect">
            <a:avLst/>
          </a:prstGeom>
        </p:spPr>
        <p:txBody>
          <a:bodyPr vert="horz" lIns="91440" tIns="45720" rIns="91440" bIns="45720"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chemeClr val="bg1"/>
                </a:solidFill>
              </a:rPr>
              <a:t>Conditions and Terms of Use</a:t>
            </a:r>
          </a:p>
          <a:p>
            <a:r>
              <a:rPr lang="en-US" sz="1500" dirty="0">
                <a:solidFill>
                  <a:schemeClr val="accent1"/>
                </a:solidFill>
              </a:rPr>
              <a:t>Microsoft Confidential</a:t>
            </a:r>
          </a:p>
          <a:p>
            <a:r>
              <a:rPr lang="en-US" sz="1800" dirty="0">
                <a:solidFill>
                  <a:schemeClr val="bg1"/>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chemeClr val="bg1"/>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chemeClr val="bg1"/>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chemeClr val="bg1"/>
              </a:solidFill>
            </a:endParaRPr>
          </a:p>
          <a:p>
            <a:r>
              <a:rPr lang="en-US" sz="2300" b="1" dirty="0">
                <a:solidFill>
                  <a:schemeClr val="bg1"/>
                </a:solidFill>
              </a:rPr>
              <a:t>Copyright and Trademarks </a:t>
            </a:r>
          </a:p>
          <a:p>
            <a:r>
              <a:rPr lang="en-US" sz="1500" dirty="0">
                <a:solidFill>
                  <a:schemeClr val="accent1"/>
                </a:solidFill>
              </a:rPr>
              <a:t>© 2015 Microsoft Corporation. All rights reserved.</a:t>
            </a:r>
          </a:p>
          <a:p>
            <a:r>
              <a:rPr lang="en-US" sz="1800" dirty="0">
                <a:solidFill>
                  <a:schemeClr val="bg1"/>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chemeClr val="bg1"/>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chemeClr val="bg1"/>
                </a:solidFill>
              </a:rPr>
              <a:t>For more information, see </a:t>
            </a:r>
            <a:r>
              <a:rPr lang="en-US" sz="1800" b="1" dirty="0">
                <a:solidFill>
                  <a:schemeClr val="bg1"/>
                </a:solidFill>
              </a:rPr>
              <a:t>Use of Microsoft Copyrighted Content </a:t>
            </a:r>
            <a:r>
              <a:rPr lang="en-US" sz="1800" dirty="0">
                <a:solidFill>
                  <a:schemeClr val="bg1"/>
                </a:solidFill>
              </a:rPr>
              <a:t>at</a:t>
            </a:r>
            <a:br>
              <a:rPr lang="en-US" sz="1800" dirty="0">
                <a:solidFill>
                  <a:schemeClr val="bg1"/>
                </a:solidFill>
              </a:rPr>
            </a:br>
            <a:r>
              <a:rPr lang="en-US" sz="1800" dirty="0">
                <a:solidFill>
                  <a:srgbClr val="FF0000"/>
                </a:solidFill>
                <a:hlinkClick r:id="rId2"/>
              </a:rPr>
              <a:t>http://www.microsoft.com/about/legal/permissions/</a:t>
            </a:r>
            <a:endParaRPr lang="en-US" sz="1800" dirty="0">
              <a:solidFill>
                <a:srgbClr val="FF0000"/>
              </a:solidFill>
            </a:endParaRPr>
          </a:p>
          <a:p>
            <a:r>
              <a:rPr lang="en-US" sz="1800" dirty="0">
                <a:solidFill>
                  <a:schemeClr val="bg1"/>
                </a:solidFill>
              </a:rPr>
              <a:t>Active Directory, </a:t>
            </a:r>
            <a:r>
              <a:rPr lang="en-US" sz="1800" dirty="0" err="1">
                <a:solidFill>
                  <a:schemeClr val="bg1"/>
                </a:solidFill>
              </a:rPr>
              <a:t>BitLocker</a:t>
            </a:r>
            <a:r>
              <a:rPr lang="en-US" sz="1800" dirty="0">
                <a:solidFill>
                  <a:schemeClr val="bg1"/>
                </a:solidFill>
              </a:rPr>
              <a:t>, DirectX, Hyper-V, Internet Explorer, Microsoft, Microsoft Dynamics, Outlook, SharePoint,</a:t>
            </a:r>
            <a:r>
              <a:rPr lang="en-US" sz="1800" baseline="0" dirty="0">
                <a:solidFill>
                  <a:schemeClr val="bg1"/>
                </a:solidFill>
              </a:rPr>
              <a:t> </a:t>
            </a:r>
            <a:r>
              <a:rPr lang="en-US" sz="1800" dirty="0">
                <a:solidFill>
                  <a:schemeClr val="bg1"/>
                </a:solidFill>
              </a:rPr>
              <a:t>SkyDrive, Server logo, Security Shield logo, SQL Server,</a:t>
            </a:r>
            <a:r>
              <a:rPr lang="en-US" sz="1800" baseline="0" dirty="0">
                <a:solidFill>
                  <a:schemeClr val="bg1"/>
                </a:solidFill>
              </a:rPr>
              <a:t> </a:t>
            </a:r>
            <a:r>
              <a:rPr lang="en-US" sz="1800" dirty="0">
                <a:solidFill>
                  <a:schemeClr val="bg1"/>
                </a:solidFill>
              </a:rPr>
              <a:t>Windows, Windows Azure, Windows logo 2012, Windows PowerShell, Windows Server, Windows Vista, Xbox</a:t>
            </a:r>
            <a:r>
              <a:rPr lang="en-US" sz="1800" baseline="0" dirty="0">
                <a:solidFill>
                  <a:schemeClr val="bg1"/>
                </a:solidFill>
              </a:rPr>
              <a:t> 360, and </a:t>
            </a:r>
            <a:r>
              <a:rPr lang="en-US" sz="1800" dirty="0">
                <a:solidFill>
                  <a:schemeClr val="bg1"/>
                </a:solidFill>
              </a:rPr>
              <a:t> Zune</a:t>
            </a:r>
            <a:r>
              <a:rPr lang="en-US" sz="1800" baseline="0" dirty="0">
                <a:solidFill>
                  <a:schemeClr val="bg2"/>
                </a:solidFill>
              </a:rPr>
              <a:t> </a:t>
            </a:r>
            <a:r>
              <a:rPr lang="en-US" sz="1800" dirty="0">
                <a:solidFill>
                  <a:schemeClr val="bg1"/>
                </a:solidFill>
              </a:rPr>
              <a:t>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10103553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3_General content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200" baseline="0">
                <a:solidFill>
                  <a:schemeClr val="accent1"/>
                </a:solidFill>
                <a:latin typeface="Segoe UI Light" panose="020B0502040204020203" pitchFamily="34" charset="0"/>
                <a:cs typeface="Segoe UI Light" panose="020B0502040204020203" pitchFamily="34" charset="0"/>
              </a:defRPr>
            </a:lvl1pPr>
          </a:lstStyle>
          <a:p>
            <a:r>
              <a:rPr lang="en-US" dirty="0"/>
              <a:t>Click to edit slide title</a:t>
            </a:r>
          </a:p>
        </p:txBody>
      </p:sp>
      <p:sp>
        <p:nvSpPr>
          <p:cNvPr id="14" name="Content Placeholder 13"/>
          <p:cNvSpPr>
            <a:spLocks noGrp="1"/>
          </p:cNvSpPr>
          <p:nvPr>
            <p:ph sz="quarter" idx="13" hasCustomPrompt="1"/>
          </p:nvPr>
        </p:nvSpPr>
        <p:spPr>
          <a:xfrm>
            <a:off x="406400" y="1143000"/>
            <a:ext cx="11176000" cy="4953000"/>
          </a:xfrm>
          <a:prstGeom prst="rect">
            <a:avLst/>
          </a:prstGeom>
        </p:spPr>
        <p:txBody>
          <a:bodyPr vert="horz" lIns="91440" tIns="45720">
            <a:normAutofit/>
          </a:bodyPr>
          <a:lstStyle>
            <a:lvl1pPr marL="0" indent="0">
              <a:lnSpc>
                <a:spcPct val="100000"/>
              </a:lnSpc>
              <a:spcBef>
                <a:spcPts val="300"/>
              </a:spcBef>
              <a:buFontTx/>
              <a:buNone/>
              <a:defRPr sz="2400" baseline="0">
                <a:solidFill>
                  <a:srgbClr val="3F3F3F"/>
                </a:solidFill>
                <a:latin typeface="Segoe UI Light" pitchFamily="34" charset="0"/>
              </a:defRPr>
            </a:lvl1pPr>
          </a:lstStyle>
          <a:p>
            <a:pPr lvl="0"/>
            <a:r>
              <a:rPr lang="en-US" dirty="0"/>
              <a:t>Click to edit slide content</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t>Microsoft Confidential</a:t>
            </a:r>
          </a:p>
        </p:txBody>
      </p:sp>
    </p:spTree>
    <p:extLst>
      <p:ext uri="{BB962C8B-B14F-4D97-AF65-F5344CB8AC3E}">
        <p14:creationId xmlns:p14="http://schemas.microsoft.com/office/powerpoint/2010/main" val="259200845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Notes Continue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chemeClr val="accent1"/>
                </a:solidFill>
                <a:latin typeface="Segoe UI Light" panose="020B0502040204020203" pitchFamily="34" charset="0"/>
                <a:cs typeface="Segoe UI Light" panose="020B0502040204020203" pitchFamily="34" charset="0"/>
              </a:defRPr>
            </a:lvl1pPr>
          </a:lstStyle>
          <a:p>
            <a:r>
              <a:rPr lang="en-US" dirty="0"/>
              <a:t>Notes Continued</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t>Microsoft Confidential</a:t>
            </a:r>
          </a:p>
        </p:txBody>
      </p:sp>
    </p:spTree>
    <p:extLst>
      <p:ext uri="{BB962C8B-B14F-4D97-AF65-F5344CB8AC3E}">
        <p14:creationId xmlns:p14="http://schemas.microsoft.com/office/powerpoint/2010/main" val="41738678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Module Overview">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rIns="91440">
            <a:normAutofit/>
          </a:bodyPr>
          <a:lstStyle>
            <a:lvl1pPr>
              <a:defRPr sz="2800" baseline="0">
                <a:solidFill>
                  <a:schemeClr val="tx1"/>
                </a:solidFill>
                <a:latin typeface="Segoe UI Light" panose="020B0502040204020203" pitchFamily="34" charset="0"/>
              </a:defRPr>
            </a:lvl1pPr>
          </a:lstStyle>
          <a:p>
            <a:r>
              <a:rPr lang="en-US" dirty="0"/>
              <a:t>Module #: Module Title</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t>Microsoft Confidential</a:t>
            </a:r>
          </a:p>
        </p:txBody>
      </p:sp>
      <p:sp>
        <p:nvSpPr>
          <p:cNvPr id="9" name="Text Placeholder 18"/>
          <p:cNvSpPr>
            <a:spLocks noGrp="1"/>
          </p:cNvSpPr>
          <p:nvPr>
            <p:ph type="body" sz="quarter" idx="16" hasCustomPrompt="1"/>
          </p:nvPr>
        </p:nvSpPr>
        <p:spPr>
          <a:xfrm>
            <a:off x="0" y="3200400"/>
            <a:ext cx="4572000" cy="704088"/>
          </a:xfrm>
          <a:prstGeom prst="rect">
            <a:avLst/>
          </a:prstGeom>
          <a:solidFill>
            <a:schemeClr val="bg2">
              <a:alpha val="90000"/>
            </a:schemeClr>
          </a:solidFill>
        </p:spPr>
        <p:txBody>
          <a:bodyPr vert="horz" lIns="91440" tIns="91440">
            <a:normAutofit/>
          </a:bodyPr>
          <a:lstStyle>
            <a:lvl1pPr marL="0" indent="0">
              <a:lnSpc>
                <a:spcPct val="100000"/>
              </a:lnSpc>
              <a:buFontTx/>
              <a:buNone/>
              <a:defRPr sz="2000" baseline="0">
                <a:solidFill>
                  <a:schemeClr val="tx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Module Overview</a:t>
            </a:r>
          </a:p>
        </p:txBody>
      </p:sp>
    </p:spTree>
    <p:extLst>
      <p:ext uri="{BB962C8B-B14F-4D97-AF65-F5344CB8AC3E}">
        <p14:creationId xmlns:p14="http://schemas.microsoft.com/office/powerpoint/2010/main" val="24257705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Lesson Overview">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a:normAutofit/>
          </a:bodyPr>
          <a:lstStyle>
            <a:lvl1pPr>
              <a:defRPr sz="2400">
                <a:solidFill>
                  <a:schemeClr val="tx1"/>
                </a:solidFill>
                <a:latin typeface="Segoe UI Light" panose="020B0502040204020203" pitchFamily="34" charset="0"/>
              </a:defRPr>
            </a:lvl1pPr>
          </a:lstStyle>
          <a:p>
            <a:r>
              <a:rPr lang="en-US" dirty="0"/>
              <a:t>Module #: Module Title</a:t>
            </a:r>
          </a:p>
        </p:txBody>
      </p:sp>
      <p:sp>
        <p:nvSpPr>
          <p:cNvPr id="16" name="Text Placeholder 14"/>
          <p:cNvSpPr>
            <a:spLocks noGrp="1"/>
          </p:cNvSpPr>
          <p:nvPr>
            <p:ph type="body" sz="quarter" idx="12" hasCustomPrompt="1"/>
          </p:nvPr>
        </p:nvSpPr>
        <p:spPr>
          <a:xfrm>
            <a:off x="0" y="3200400"/>
            <a:ext cx="4572000" cy="1828800"/>
          </a:xfrm>
          <a:solidFill>
            <a:schemeClr val="bg2"/>
          </a:solidFill>
        </p:spPr>
        <p:txBody>
          <a:bodyPr>
            <a:normAutofit/>
          </a:bodyPr>
          <a:lstStyle>
            <a:lvl1pPr>
              <a:lnSpc>
                <a:spcPct val="100000"/>
              </a:lnSpc>
              <a:defRPr sz="2400" baseline="0">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dirty="0"/>
              <a:t>Section #: Section Title</a:t>
            </a:r>
          </a:p>
        </p:txBody>
      </p:sp>
      <p:sp>
        <p:nvSpPr>
          <p:cNvPr id="18" name="Text Placeholder 14"/>
          <p:cNvSpPr>
            <a:spLocks noGrp="1"/>
          </p:cNvSpPr>
          <p:nvPr>
            <p:ph type="body" sz="quarter" idx="14" hasCustomPrompt="1"/>
          </p:nvPr>
        </p:nvSpPr>
        <p:spPr>
          <a:xfrm>
            <a:off x="4572000" y="3200400"/>
            <a:ext cx="4572000" cy="1828800"/>
          </a:xfrm>
          <a:solidFill>
            <a:schemeClr val="accent4"/>
          </a:solidFill>
        </p:spPr>
        <p:txBody>
          <a:bodyPr>
            <a:normAutofit/>
          </a:bodyPr>
          <a:lstStyle>
            <a:lvl1pPr>
              <a:lnSpc>
                <a:spcPct val="100000"/>
              </a:lnSpc>
              <a:defRPr lang="en-US" sz="2400" baseline="0" dirty="0" smtClean="0">
                <a:solidFill>
                  <a:srgbClr val="FFFFFF"/>
                </a:solidFill>
                <a:latin typeface="Segoe UI Light" panose="020B0502040204020203" pitchFamily="34" charset="0"/>
                <a:cs typeface="Segoe Pro Ligh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eaLnBrk="1" hangingPunct="1">
              <a:lnSpc>
                <a:spcPct val="100000"/>
              </a:lnSpc>
            </a:pPr>
            <a:r>
              <a:rPr lang="en-US" dirty="0"/>
              <a:t>Lesson: Lesson Title</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ingle Point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819400"/>
            <a:ext cx="11277600" cy="685800"/>
          </a:xfrm>
          <a:noFill/>
        </p:spPr>
        <p:txBody>
          <a:bodyPr rIns="91440">
            <a:noAutofit/>
          </a:bodyPr>
          <a:lstStyle>
            <a:lvl1pPr algn="ctr">
              <a:defRPr sz="3600" baseline="0">
                <a:solidFill>
                  <a:srgbClr val="3F3F3F"/>
                </a:solidFill>
                <a:latin typeface="Segoe UI Light" panose="020B0502040204020203" pitchFamily="34" charset="0"/>
                <a:cs typeface="Segoe UI Light" panose="020B0502040204020203" pitchFamily="34" charset="0"/>
              </a:defRPr>
            </a:lvl1pPr>
          </a:lstStyle>
          <a:p>
            <a:r>
              <a:rPr lang="en-US" dirty="0"/>
              <a:t>Add single point here</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t>Microsoft Confidential</a:t>
            </a:r>
          </a:p>
        </p:txBody>
      </p:sp>
    </p:spTree>
    <p:extLst>
      <p:ext uri="{BB962C8B-B14F-4D97-AF65-F5344CB8AC3E}">
        <p14:creationId xmlns:p14="http://schemas.microsoft.com/office/powerpoint/2010/main" val="165896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otes Continue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200" baseline="0">
                <a:solidFill>
                  <a:srgbClr val="0A5BBA"/>
                </a:solidFill>
                <a:latin typeface="Segoe UI Light" panose="020B0502040204020203" pitchFamily="34" charset="0"/>
                <a:cs typeface="Segoe UI Light" panose="020B0502040204020203" pitchFamily="34" charset="0"/>
              </a:defRPr>
            </a:lvl1pPr>
          </a:lstStyle>
          <a:p>
            <a:r>
              <a:rPr lang="en-US" dirty="0"/>
              <a:t>Notes Continued</a:t>
            </a:r>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595606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tx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hasCustomPrompt="1"/>
          </p:nvPr>
        </p:nvSpPr>
        <p:spPr>
          <a:xfrm>
            <a:off x="0" y="1143000"/>
            <a:ext cx="6035040" cy="2286000"/>
          </a:xfrm>
          <a:solidFill>
            <a:schemeClr val="accent1">
              <a:alpha val="90000"/>
            </a:schemeClr>
          </a:solidFill>
        </p:spPr>
        <p:txBody>
          <a:bodyPr lIns="182880" tIns="137160">
            <a:noAutofit/>
          </a:bodyPr>
          <a:lstStyle>
            <a:lvl1pPr marL="57150" indent="0">
              <a:lnSpc>
                <a:spcPct val="100000"/>
              </a:lnSpc>
              <a:defRPr sz="3600" baseline="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Demonstration: Title of Demo</a:t>
            </a:r>
          </a:p>
        </p:txBody>
      </p:sp>
    </p:spTree>
    <p:extLst>
      <p:ext uri="{BB962C8B-B14F-4D97-AF65-F5344CB8AC3E}">
        <p14:creationId xmlns:p14="http://schemas.microsoft.com/office/powerpoint/2010/main" val="392831061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tx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hasCustomPrompt="1"/>
          </p:nvPr>
        </p:nvSpPr>
        <p:spPr>
          <a:xfrm>
            <a:off x="0" y="1143000"/>
            <a:ext cx="6035040" cy="2286000"/>
          </a:xfrm>
          <a:solidFill>
            <a:schemeClr val="accent1">
              <a:alpha val="90000"/>
            </a:schemeClr>
          </a:solidFill>
        </p:spPr>
        <p:txBody>
          <a:bodyPr lIns="182880" tIns="137160">
            <a:noAutofit/>
          </a:bodyPr>
          <a:lstStyle>
            <a:lvl1pPr marL="57150" indent="0">
              <a:lnSpc>
                <a:spcPct val="100000"/>
              </a:lnSpc>
              <a:defRPr sz="3600" baseline="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Lab: Title of Lab</a:t>
            </a:r>
          </a:p>
        </p:txBody>
      </p:sp>
    </p:spTree>
    <p:extLst>
      <p:ext uri="{BB962C8B-B14F-4D97-AF65-F5344CB8AC3E}">
        <p14:creationId xmlns:p14="http://schemas.microsoft.com/office/powerpoint/2010/main" val="124410889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bg>
      <p:bgPr>
        <a:solidFill>
          <a:schemeClr val="tx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9" name="Text Placeholder 18"/>
          <p:cNvSpPr>
            <a:spLocks noGrp="1"/>
          </p:cNvSpPr>
          <p:nvPr>
            <p:ph type="body" sz="quarter" idx="16" hasCustomPrompt="1"/>
          </p:nvPr>
        </p:nvSpPr>
        <p:spPr>
          <a:xfrm>
            <a:off x="0" y="3429000"/>
            <a:ext cx="3048000" cy="1143000"/>
          </a:xfrm>
          <a:prstGeom prst="rect">
            <a:avLst/>
          </a:prstGeom>
          <a:solidFill>
            <a:schemeClr val="bg2">
              <a:alpha val="90000"/>
            </a:schemeClr>
          </a:solidFill>
        </p:spPr>
        <p:txBody>
          <a:bodyPr vert="horz" lIns="91440" tIns="91440">
            <a:normAutofit/>
          </a:bodyPr>
          <a:lstStyle>
            <a:lvl1pPr marL="0" indent="0">
              <a:lnSpc>
                <a:spcPct val="100000"/>
              </a:lnSpc>
              <a:buFontTx/>
              <a:buNone/>
              <a:defRPr sz="1600" baseline="0">
                <a:solidFill>
                  <a:schemeClr val="tx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10" name="Picture Placeholder 4"/>
          <p:cNvSpPr>
            <a:spLocks noGrp="1"/>
          </p:cNvSpPr>
          <p:nvPr>
            <p:ph type="pic" sz="quarter" idx="17"/>
          </p:nvPr>
        </p:nvSpPr>
        <p:spPr>
          <a:xfrm>
            <a:off x="0" y="0"/>
            <a:ext cx="1524000" cy="1143000"/>
          </a:xfrm>
        </p:spPr>
        <p:txBody>
          <a:bodyPr/>
          <a:lstStyle>
            <a:lvl1pPr>
              <a:defRPr>
                <a:solidFill>
                  <a:srgbClr val="000000"/>
                </a:solidFill>
              </a:defRPr>
            </a:lvl1pPr>
          </a:lstStyle>
          <a:p>
            <a:r>
              <a:rPr lang="en-US"/>
              <a:t>Click icon to add picture</a:t>
            </a:r>
            <a:endParaRPr lang="en-US" dirty="0"/>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p:nvPr>
        </p:nvSpPr>
        <p:spPr>
          <a:xfrm>
            <a:off x="0" y="1143000"/>
            <a:ext cx="6096000" cy="2286000"/>
          </a:xfrm>
          <a:solidFill>
            <a:schemeClr val="accent1">
              <a:alpha val="90000"/>
            </a:schemeClr>
          </a:solidFill>
        </p:spPr>
        <p:txBody>
          <a:bodyPr lIns="91440" tIns="91440">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
        <p:nvSpPr>
          <p:cNvPr id="8" name="Picture Placeholder 4"/>
          <p:cNvSpPr>
            <a:spLocks noGrp="1"/>
          </p:cNvSpPr>
          <p:nvPr>
            <p:ph type="pic" sz="quarter" idx="18"/>
          </p:nvPr>
        </p:nvSpPr>
        <p:spPr>
          <a:xfrm>
            <a:off x="10363200" y="3218"/>
            <a:ext cx="1828800" cy="504534"/>
          </a:xfrm>
        </p:spPr>
        <p:txBody>
          <a:bodyPr/>
          <a:lstStyle>
            <a:lvl1pPr>
              <a:defRPr>
                <a:solidFill>
                  <a:srgbClr val="000000"/>
                </a:solidFill>
              </a:defRPr>
            </a:lvl1pPr>
          </a:lstStyle>
          <a:p>
            <a:r>
              <a:rPr lang="en-US"/>
              <a:t>Click icon to add picture</a:t>
            </a:r>
            <a:endParaRPr lang="en-US" dirty="0"/>
          </a:p>
        </p:txBody>
      </p:sp>
    </p:spTree>
    <p:extLst>
      <p:ext uri="{BB962C8B-B14F-4D97-AF65-F5344CB8AC3E}">
        <p14:creationId xmlns:p14="http://schemas.microsoft.com/office/powerpoint/2010/main" val="234177392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Slide dark/image, left aligned">
    <p:bg>
      <p:bgPr>
        <a:solidFill>
          <a:schemeClr val="bg2"/>
        </a:solidFill>
        <a:effectLst/>
      </p:bgPr>
    </p:bg>
    <p:spTree>
      <p:nvGrpSpPr>
        <p:cNvPr id="1" name=""/>
        <p:cNvGrpSpPr/>
        <p:nvPr/>
      </p:nvGrpSpPr>
      <p:grpSpPr>
        <a:xfrm>
          <a:off x="0" y="0"/>
          <a:ext cx="0" cy="0"/>
          <a:chOff x="0" y="0"/>
          <a:chExt cx="0" cy="0"/>
        </a:xfrm>
      </p:grpSpPr>
      <p:sp>
        <p:nvSpPr>
          <p:cNvPr id="7" name="Text Placeholder 18"/>
          <p:cNvSpPr>
            <a:spLocks noGrp="1"/>
          </p:cNvSpPr>
          <p:nvPr>
            <p:ph type="body" sz="quarter" idx="16" hasCustomPrompt="1"/>
          </p:nvPr>
        </p:nvSpPr>
        <p:spPr>
          <a:xfrm>
            <a:off x="0" y="3429000"/>
            <a:ext cx="3048000" cy="1143000"/>
          </a:xfrm>
          <a:prstGeom prst="rect">
            <a:avLst/>
          </a:prstGeom>
          <a:solidFill>
            <a:schemeClr val="accent2">
              <a:alpha val="90000"/>
            </a:schemeClr>
          </a:solidFill>
        </p:spPr>
        <p:txBody>
          <a:bodyPr vert="horz" lIns="91440" tIns="91440">
            <a:normAutofit/>
          </a:bodyPr>
          <a:lstStyle>
            <a:lvl1pPr marL="0" indent="0">
              <a:lnSpc>
                <a:spcPct val="100000"/>
              </a:lnSpc>
              <a:buFontTx/>
              <a:buNone/>
              <a:defRPr sz="1600" baseline="0">
                <a:solidFill>
                  <a:schemeClr val="bg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11" name="Text Placeholder 9"/>
          <p:cNvSpPr>
            <a:spLocks noGrp="1"/>
          </p:cNvSpPr>
          <p:nvPr>
            <p:ph type="body" sz="quarter" idx="13"/>
          </p:nvPr>
        </p:nvSpPr>
        <p:spPr>
          <a:xfrm>
            <a:off x="0" y="1143000"/>
            <a:ext cx="6096000" cy="2286000"/>
          </a:xfrm>
          <a:solidFill>
            <a:schemeClr val="accent1">
              <a:alpha val="90000"/>
            </a:schemeClr>
          </a:solidFill>
        </p:spPr>
        <p:txBody>
          <a:bodyPr lIns="91440" tIns="91440">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
        <p:nvSpPr>
          <p:cNvPr id="5" name="Picture Placeholder 4"/>
          <p:cNvSpPr>
            <a:spLocks noGrp="1"/>
          </p:cNvSpPr>
          <p:nvPr>
            <p:ph type="pic" sz="quarter" idx="17"/>
          </p:nvPr>
        </p:nvSpPr>
        <p:spPr>
          <a:xfrm>
            <a:off x="0" y="0"/>
            <a:ext cx="1524000" cy="1143000"/>
          </a:xfrm>
        </p:spPr>
        <p:txBody>
          <a:bodyPr/>
          <a:lstStyle>
            <a:lvl1pPr>
              <a:defRPr>
                <a:solidFill>
                  <a:srgbClr val="000000"/>
                </a:solidFill>
              </a:defRPr>
            </a:lvl1pPr>
          </a:lstStyle>
          <a:p>
            <a:r>
              <a:rPr lang="en-US"/>
              <a:t>Click icon to add picture</a:t>
            </a:r>
            <a:endParaRPr lang="en-US" dirty="0"/>
          </a:p>
        </p:txBody>
      </p:sp>
      <p:sp>
        <p:nvSpPr>
          <p:cNvPr id="6" name="Picture Placeholder 4"/>
          <p:cNvSpPr>
            <a:spLocks noGrp="1"/>
          </p:cNvSpPr>
          <p:nvPr>
            <p:ph type="pic" sz="quarter" idx="18"/>
          </p:nvPr>
        </p:nvSpPr>
        <p:spPr>
          <a:xfrm>
            <a:off x="10363200" y="3218"/>
            <a:ext cx="1828800" cy="504534"/>
          </a:xfrm>
        </p:spPr>
        <p:txBody>
          <a:bodyPr/>
          <a:lstStyle>
            <a:lvl1pPr>
              <a:defRPr>
                <a:solidFill>
                  <a:srgbClr val="000000"/>
                </a:solidFill>
              </a:defRPr>
            </a:lvl1pPr>
          </a:lstStyle>
          <a:p>
            <a:r>
              <a:rPr lang="en-US"/>
              <a:t>Click icon to add picture</a:t>
            </a:r>
            <a:endParaRPr lang="en-US" dirty="0"/>
          </a:p>
        </p:txBody>
      </p:sp>
    </p:spTree>
    <p:extLst>
      <p:ext uri="{BB962C8B-B14F-4D97-AF65-F5344CB8AC3E}">
        <p14:creationId xmlns:p14="http://schemas.microsoft.com/office/powerpoint/2010/main" val="364893685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bg>
      <p:bgPr>
        <a:solidFill>
          <a:schemeClr val="tx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8" name="Text Placeholder 18"/>
          <p:cNvSpPr>
            <a:spLocks noGrp="1"/>
          </p:cNvSpPr>
          <p:nvPr>
            <p:ph type="body" sz="quarter" idx="16" hasCustomPrompt="1"/>
          </p:nvPr>
        </p:nvSpPr>
        <p:spPr>
          <a:xfrm>
            <a:off x="9144000" y="3429000"/>
            <a:ext cx="3048000" cy="1143000"/>
          </a:xfrm>
          <a:prstGeom prst="rect">
            <a:avLst/>
          </a:prstGeom>
          <a:solidFill>
            <a:schemeClr val="bg2">
              <a:alpha val="90000"/>
            </a:schemeClr>
          </a:solidFill>
        </p:spPr>
        <p:txBody>
          <a:bodyPr vert="horz" lIns="182880" tIns="137160">
            <a:normAutofit/>
          </a:bodyPr>
          <a:lstStyle>
            <a:lvl1pPr marL="0" indent="0">
              <a:lnSpc>
                <a:spcPct val="100000"/>
              </a:lnSpc>
              <a:buFontTx/>
              <a:buNone/>
              <a:defRPr sz="1600" baseline="0">
                <a:solidFill>
                  <a:schemeClr val="tx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12" name="Text Placeholder 9"/>
          <p:cNvSpPr>
            <a:spLocks noGrp="1"/>
          </p:cNvSpPr>
          <p:nvPr>
            <p:ph type="body" sz="quarter" idx="13"/>
          </p:nvPr>
        </p:nvSpPr>
        <p:spPr>
          <a:xfrm>
            <a:off x="6096000" y="1143000"/>
            <a:ext cx="6096000" cy="2286000"/>
          </a:xfrm>
          <a:solidFill>
            <a:schemeClr val="accent1">
              <a:alpha val="90000"/>
            </a:schemeClr>
          </a:solidFill>
        </p:spPr>
        <p:txBody>
          <a:bodyPr lIns="182880" tIns="137160">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
        <p:nvSpPr>
          <p:cNvPr id="6" name="Picture Placeholder 4"/>
          <p:cNvSpPr>
            <a:spLocks noGrp="1"/>
          </p:cNvSpPr>
          <p:nvPr>
            <p:ph type="pic" sz="quarter" idx="18"/>
          </p:nvPr>
        </p:nvSpPr>
        <p:spPr>
          <a:xfrm>
            <a:off x="10668000" y="0"/>
            <a:ext cx="1524000" cy="1143000"/>
          </a:xfrm>
        </p:spPr>
        <p:txBody>
          <a:bodyPr/>
          <a:lstStyle>
            <a:lvl1pPr>
              <a:defRPr>
                <a:solidFill>
                  <a:srgbClr val="000000"/>
                </a:solidFill>
              </a:defRPr>
            </a:lvl1pPr>
          </a:lstStyle>
          <a:p>
            <a:r>
              <a:rPr lang="en-US"/>
              <a:t>Click icon to add picture</a:t>
            </a:r>
            <a:endParaRPr lang="en-US" dirty="0"/>
          </a:p>
        </p:txBody>
      </p:sp>
      <p:sp>
        <p:nvSpPr>
          <p:cNvPr id="9" name="Picture Placeholder 4"/>
          <p:cNvSpPr>
            <a:spLocks noGrp="1"/>
          </p:cNvSpPr>
          <p:nvPr>
            <p:ph type="pic" sz="quarter" idx="17"/>
          </p:nvPr>
        </p:nvSpPr>
        <p:spPr>
          <a:xfrm>
            <a:off x="0" y="3218"/>
            <a:ext cx="1828800" cy="504534"/>
          </a:xfrm>
        </p:spPr>
        <p:txBody>
          <a:bodyPr/>
          <a:lstStyle>
            <a:lvl1pPr>
              <a:defRPr>
                <a:solidFill>
                  <a:srgbClr val="000000"/>
                </a:solidFill>
              </a:defRPr>
            </a:lvl1pPr>
          </a:lstStyle>
          <a:p>
            <a:r>
              <a:rPr lang="en-US"/>
              <a:t>Click icon to add picture</a:t>
            </a:r>
            <a:endParaRPr lang="en-US" dirty="0"/>
          </a:p>
        </p:txBody>
      </p:sp>
    </p:spTree>
    <p:extLst>
      <p:ext uri="{BB962C8B-B14F-4D97-AF65-F5344CB8AC3E}">
        <p14:creationId xmlns:p14="http://schemas.microsoft.com/office/powerpoint/2010/main" val="139325971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1_General content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rIns="91440">
            <a:normAutofit/>
          </a:bodyPr>
          <a:lstStyle>
            <a:lvl1pPr>
              <a:defRPr sz="2400" baseline="0">
                <a:solidFill>
                  <a:schemeClr val="tx1"/>
                </a:solidFill>
                <a:latin typeface="+mn-lt"/>
              </a:defRPr>
            </a:lvl1pPr>
          </a:lstStyle>
          <a:p>
            <a:r>
              <a:rPr lang="en-US" dirty="0"/>
              <a:t>Click to edit slide title</a:t>
            </a: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lnSpc>
                <a:spcPct val="100000"/>
              </a:lnSpc>
              <a:spcBef>
                <a:spcPts val="300"/>
              </a:spcBef>
              <a:buFontTx/>
              <a:buNone/>
              <a:defRPr sz="3200" baseline="0">
                <a:solidFill>
                  <a:srgbClr val="3F3F3F"/>
                </a:solidFill>
                <a:latin typeface="Segoe UI Light" pitchFamily="34" charset="0"/>
              </a:defRPr>
            </a:lvl1pPr>
          </a:lstStyle>
          <a:p>
            <a:pPr lvl="0"/>
            <a:r>
              <a:rPr lang="en-US" dirty="0"/>
              <a:t>Click to edit slide content</a:t>
            </a:r>
          </a:p>
        </p:txBody>
      </p:sp>
      <p:sp>
        <p:nvSpPr>
          <p:cNvPr id="6"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endParaRPr lang="en-US" dirty="0"/>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t>Microsoft Confidential</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General content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rIns="91440">
            <a:normAutofit/>
          </a:bodyPr>
          <a:lstStyle>
            <a:lvl1pPr>
              <a:defRPr sz="2400" baseline="0">
                <a:solidFill>
                  <a:schemeClr val="tx1"/>
                </a:solidFill>
                <a:latin typeface="+mn-lt"/>
              </a:defRPr>
            </a:lvl1pPr>
          </a:lstStyle>
          <a:p>
            <a:r>
              <a:rPr lang="en-US" dirty="0"/>
              <a:t>Click to edit slide title</a:t>
            </a:r>
          </a:p>
        </p:txBody>
      </p:sp>
      <p:sp>
        <p:nvSpPr>
          <p:cNvPr id="3"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endParaRPr lang="en-US" dirty="0"/>
          </a:p>
        </p:txBody>
      </p:sp>
      <p:sp>
        <p:nvSpPr>
          <p:cNvPr id="4"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spcBef>
                <a:spcPts val="300"/>
              </a:spcBef>
              <a:buFontTx/>
              <a:buNone/>
              <a:defRPr sz="1600" baseline="0">
                <a:solidFill>
                  <a:srgbClr val="3F3F3F"/>
                </a:solidFill>
                <a:latin typeface="+mn-lt"/>
              </a:defRPr>
            </a:lvl1pPr>
          </a:lstStyle>
          <a:p>
            <a:pPr lvl="0"/>
            <a:r>
              <a:rPr lang="en-US" dirty="0"/>
              <a:t>Click to edit slide content</a:t>
            </a:r>
          </a:p>
        </p:txBody>
      </p:sp>
      <p:sp>
        <p:nvSpPr>
          <p:cNvPr id="6"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t>Microsoft Confidential</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les with text">
    <p:bg>
      <p:bgPr>
        <a:solidFill>
          <a:schemeClr val="tx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12192000" cy="6858000"/>
          </a:xfrm>
        </p:spPr>
        <p:txBody>
          <a:bodyPr/>
          <a:lstStyle>
            <a:lvl1pPr>
              <a:defRPr>
                <a:solidFill>
                  <a:srgbClr val="3F3F3F"/>
                </a:solidFill>
              </a:defRPr>
            </a:lvl1pPr>
          </a:lstStyle>
          <a:p>
            <a:r>
              <a:rPr lang="en-US"/>
              <a:t>Click icon to add picture</a:t>
            </a:r>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a:normAutofit/>
          </a:bodyPr>
          <a:lstStyle>
            <a:lvl1pPr>
              <a:defRPr sz="2400">
                <a:solidFill>
                  <a:schemeClr val="tx1"/>
                </a:solidFill>
                <a:latin typeface="+mn-lt"/>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chemeClr val="bg2">
              <a:alpha val="90000"/>
            </a:schemeClr>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4"/>
          <p:cNvSpPr>
            <a:spLocks noGrp="1"/>
          </p:cNvSpPr>
          <p:nvPr>
            <p:ph type="body" sz="quarter" idx="13"/>
          </p:nvPr>
        </p:nvSpPr>
        <p:spPr>
          <a:xfrm>
            <a:off x="3048000" y="3429000"/>
            <a:ext cx="3048000" cy="2286000"/>
          </a:xfrm>
          <a:solidFill>
            <a:schemeClr val="accent3">
              <a:alpha val="90000"/>
            </a:schemeClr>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4"/>
          <p:cNvSpPr>
            <a:spLocks noGrp="1"/>
          </p:cNvSpPr>
          <p:nvPr>
            <p:ph type="body" sz="quarter" idx="14"/>
          </p:nvPr>
        </p:nvSpPr>
        <p:spPr>
          <a:xfrm>
            <a:off x="6096000" y="3429000"/>
            <a:ext cx="3048000" cy="2286000"/>
          </a:xfrm>
          <a:solidFill>
            <a:schemeClr val="accent4">
              <a:alpha val="90000"/>
            </a:schemeClr>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14"/>
          <p:cNvSpPr>
            <a:spLocks noGrp="1"/>
          </p:cNvSpPr>
          <p:nvPr>
            <p:ph type="body" sz="quarter" idx="15"/>
          </p:nvPr>
        </p:nvSpPr>
        <p:spPr>
          <a:xfrm>
            <a:off x="9144000" y="3429000"/>
            <a:ext cx="3048000" cy="2286000"/>
          </a:xfrm>
          <a:solidFill>
            <a:schemeClr val="accent5">
              <a:alpha val="90000"/>
            </a:schemeClr>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endParaRPr lang="en-US" dirty="0"/>
          </a:p>
        </p:txBody>
      </p:sp>
      <p:sp>
        <p:nvSpPr>
          <p:cNvPr id="11"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t>Microsoft Confidential</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les with text">
    <p:bg>
      <p:bgPr>
        <a:solidFill>
          <a:schemeClr val="tx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a:xfrm>
            <a:off x="4572000" y="1143000"/>
            <a:ext cx="7010400" cy="2286000"/>
          </a:xfrm>
        </p:spPr>
        <p:txBody>
          <a:bodyPr>
            <a:noAutofit/>
          </a:bodyPr>
          <a:lstStyle>
            <a:lvl1pPr>
              <a:defRPr sz="2400">
                <a:solidFill>
                  <a:srgbClr val="000000"/>
                </a:solidFill>
              </a:defRPr>
            </a:lvl1pPr>
            <a:lvl2pPr>
              <a:defRPr sz="2400">
                <a:solidFill>
                  <a:srgbClr val="000000"/>
                </a:solidFill>
              </a:defRPr>
            </a:lvl2pPr>
            <a:lvl3pPr>
              <a:lnSpc>
                <a:spcPct val="100000"/>
              </a:lnSpc>
              <a:defRPr sz="2400">
                <a:solidFill>
                  <a:srgbClr val="000000"/>
                </a:solidFill>
              </a:defRPr>
            </a:lvl3pPr>
            <a:lvl4pPr>
              <a:defRPr sz="2400">
                <a:solidFill>
                  <a:srgbClr val="000000"/>
                </a:solidFill>
              </a:defRPr>
            </a:lvl4pPr>
            <a:lvl5pPr>
              <a:defRPr sz="24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0" y="1143000"/>
            <a:ext cx="3048000" cy="2286000"/>
          </a:xfrm>
          <a:solidFill>
            <a:srgbClr val="0A5BBA"/>
          </a:solidFill>
        </p:spPr>
        <p:txBody>
          <a:bodyPr>
            <a:normAutofit/>
          </a:bodyPr>
          <a:lstStyle>
            <a:lvl1pPr>
              <a:defRPr sz="2400">
                <a:solidFill>
                  <a:schemeClr val="tx1"/>
                </a:solidFill>
                <a:latin typeface="+mn-lt"/>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chemeClr val="bg2"/>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4"/>
          <p:cNvSpPr>
            <a:spLocks noGrp="1"/>
          </p:cNvSpPr>
          <p:nvPr>
            <p:ph type="body" sz="quarter" idx="13"/>
          </p:nvPr>
        </p:nvSpPr>
        <p:spPr>
          <a:xfrm>
            <a:off x="3048000" y="3429000"/>
            <a:ext cx="3048000" cy="2286000"/>
          </a:xfrm>
          <a:solidFill>
            <a:schemeClr val="accent3"/>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4"/>
          <p:cNvSpPr>
            <a:spLocks noGrp="1"/>
          </p:cNvSpPr>
          <p:nvPr>
            <p:ph type="body" sz="quarter" idx="14"/>
          </p:nvPr>
        </p:nvSpPr>
        <p:spPr>
          <a:xfrm>
            <a:off x="6096000" y="3429000"/>
            <a:ext cx="3048000" cy="2286000"/>
          </a:xfrm>
          <a:solidFill>
            <a:schemeClr val="accent4"/>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14"/>
          <p:cNvSpPr>
            <a:spLocks noGrp="1"/>
          </p:cNvSpPr>
          <p:nvPr>
            <p:ph type="body" sz="quarter" idx="15"/>
          </p:nvPr>
        </p:nvSpPr>
        <p:spPr>
          <a:xfrm>
            <a:off x="9144000" y="3429000"/>
            <a:ext cx="3048000" cy="2286000"/>
          </a:xfrm>
          <a:solidFill>
            <a:schemeClr val="accent5"/>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endParaRPr lang="en-US" dirty="0"/>
          </a:p>
        </p:txBody>
      </p:sp>
      <p:sp>
        <p:nvSpPr>
          <p:cNvPr id="11"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3"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t>Microsoft Confidential</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tx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92000" cy="6858000"/>
          </a:xfrm>
        </p:spPr>
        <p:txBody>
          <a:bodyPr/>
          <a:lstStyle>
            <a:lvl1pPr>
              <a:defRPr>
                <a:solidFill>
                  <a:srgbClr val="3F3F3F"/>
                </a:solidFill>
              </a:defRPr>
            </a:lvl1pPr>
          </a:lstStyle>
          <a:p>
            <a:r>
              <a:rPr lang="en-US"/>
              <a:t>Click icon to add picture</a:t>
            </a:r>
          </a:p>
        </p:txBody>
      </p:sp>
      <p:sp>
        <p:nvSpPr>
          <p:cNvPr id="2" name="Title 1"/>
          <p:cNvSpPr>
            <a:spLocks noGrp="1"/>
          </p:cNvSpPr>
          <p:nvPr>
            <p:ph type="title" hasCustomPrompt="1"/>
          </p:nvPr>
        </p:nvSpPr>
        <p:spPr>
          <a:xfrm>
            <a:off x="0" y="1143000"/>
            <a:ext cx="3048000" cy="2286000"/>
          </a:xfrm>
          <a:solidFill>
            <a:schemeClr val="accent1">
              <a:alpha val="90000"/>
            </a:schemeClr>
          </a:solidFill>
        </p:spPr>
        <p:txBody>
          <a:bodyPr>
            <a:normAutofit/>
          </a:bodyPr>
          <a:lstStyle>
            <a:lvl1pPr>
              <a:defRPr sz="2400">
                <a:solidFill>
                  <a:schemeClr val="tx1"/>
                </a:solidFill>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chemeClr val="bg2">
              <a:alpha val="90000"/>
            </a:schemeClr>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4"/>
          <p:cNvSpPr>
            <a:spLocks noGrp="1"/>
          </p:cNvSpPr>
          <p:nvPr>
            <p:ph type="body" sz="quarter" idx="13"/>
          </p:nvPr>
        </p:nvSpPr>
        <p:spPr>
          <a:xfrm>
            <a:off x="3048000" y="3429000"/>
            <a:ext cx="3048000" cy="2286000"/>
          </a:xfrm>
          <a:solidFill>
            <a:schemeClr val="accent2">
              <a:alpha val="90000"/>
            </a:schemeClr>
          </a:solidFill>
        </p:spPr>
        <p:txBody>
          <a:bodyPr>
            <a:normAutofit/>
          </a:bodyPr>
          <a:lstStyle>
            <a:lvl1pPr>
              <a:lnSpc>
                <a:spcPct val="100000"/>
              </a:lnSpc>
              <a:defRPr sz="1600">
                <a:solidFill>
                  <a:srgbClr val="000000"/>
                </a:solidFill>
              </a:defRPr>
            </a:lvl1pPr>
            <a:lvl2pPr>
              <a:lnSpc>
                <a:spcPct val="100000"/>
              </a:lnSpc>
              <a:defRPr sz="1600">
                <a:solidFill>
                  <a:srgbClr val="000000"/>
                </a:solidFill>
              </a:defRPr>
            </a:lvl2pPr>
            <a:lvl3pPr>
              <a:lnSpc>
                <a:spcPct val="100000"/>
              </a:lnSpc>
              <a:defRPr sz="1600">
                <a:solidFill>
                  <a:srgbClr val="000000"/>
                </a:solidFill>
              </a:defRPr>
            </a:lvl3pPr>
            <a:lvl4pPr>
              <a:lnSpc>
                <a:spcPct val="100000"/>
              </a:lnSpc>
              <a:defRPr sz="1600">
                <a:solidFill>
                  <a:srgbClr val="000000"/>
                </a:solidFill>
              </a:defRPr>
            </a:lvl4pPr>
            <a:lvl5pPr>
              <a:lnSpc>
                <a:spcPct val="100000"/>
              </a:lnSpc>
              <a:defRPr sz="16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0E715F">
              <a:alpha val="90000"/>
            </a:srgbClr>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endParaRPr lang="en-US" dirty="0"/>
          </a:p>
        </p:txBody>
      </p:sp>
      <p:sp>
        <p:nvSpPr>
          <p:cNvPr id="11"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t>Microsoft Confidential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odule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rIns="91440" anchor="t" anchorCtr="0">
            <a:normAutofit/>
          </a:bodyPr>
          <a:lstStyle>
            <a:lvl1pPr>
              <a:defRPr sz="2800" baseline="0">
                <a:solidFill>
                  <a:schemeClr val="bg1"/>
                </a:solidFill>
                <a:latin typeface="Segoe UI Light" panose="020B0502040204020203" pitchFamily="34" charset="0"/>
              </a:defRPr>
            </a:lvl1pPr>
          </a:lstStyle>
          <a:p>
            <a:r>
              <a:rPr lang="en-US" dirty="0"/>
              <a:t>Module #: Module Title</a:t>
            </a:r>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
        <p:nvSpPr>
          <p:cNvPr id="9" name="Text Placeholder 18"/>
          <p:cNvSpPr>
            <a:spLocks noGrp="1"/>
          </p:cNvSpPr>
          <p:nvPr>
            <p:ph type="body" sz="quarter" idx="16" hasCustomPrompt="1"/>
          </p:nvPr>
        </p:nvSpPr>
        <p:spPr>
          <a:xfrm>
            <a:off x="0" y="3200400"/>
            <a:ext cx="4572000" cy="704088"/>
          </a:xfrm>
          <a:prstGeom prst="rect">
            <a:avLst/>
          </a:prstGeom>
          <a:solidFill>
            <a:srgbClr val="002050">
              <a:alpha val="89804"/>
            </a:srgbClr>
          </a:solidFill>
        </p:spPr>
        <p:txBody>
          <a:bodyPr vert="horz" lIns="91440" tIns="91440">
            <a:normAutofit/>
          </a:bodyPr>
          <a:lstStyle>
            <a:lvl1pPr marL="0" indent="0">
              <a:lnSpc>
                <a:spcPct val="100000"/>
              </a:lnSpc>
              <a:buFontTx/>
              <a:buNone/>
              <a:defRPr sz="20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Module Overview</a:t>
            </a:r>
          </a:p>
        </p:txBody>
      </p:sp>
    </p:spTree>
    <p:extLst>
      <p:ext uri="{BB962C8B-B14F-4D97-AF65-F5344CB8AC3E}">
        <p14:creationId xmlns:p14="http://schemas.microsoft.com/office/powerpoint/2010/main" val="88172739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mage and text">
    <p:bg>
      <p:bgPr>
        <a:solidFill>
          <a:schemeClr val="tx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3F3F3F"/>
                </a:solidFill>
              </a:defRPr>
            </a:lvl1pPr>
          </a:lstStyle>
          <a:p>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9" name="Content Placeholder 18"/>
          <p:cNvSpPr>
            <a:spLocks noGrp="1"/>
          </p:cNvSpPr>
          <p:nvPr>
            <p:ph sz="quarter" idx="15"/>
          </p:nvPr>
        </p:nvSpPr>
        <p:spPr>
          <a:xfrm>
            <a:off x="3048000" y="1143000"/>
            <a:ext cx="6096000" cy="4572000"/>
          </a:xfrm>
        </p:spPr>
        <p:txBody>
          <a:bodyPr>
            <a:normAutofit/>
          </a:bodyPr>
          <a:lstStyle>
            <a:lvl1pPr>
              <a:defRPr sz="1600">
                <a:solidFill>
                  <a:srgbClr val="3F3F3F"/>
                </a:solidFill>
              </a:defRPr>
            </a:lvl1pPr>
            <a:lvl2pPr>
              <a:defRPr sz="1600">
                <a:solidFill>
                  <a:srgbClr val="3F3F3F"/>
                </a:solidFill>
              </a:defRPr>
            </a:lvl2pPr>
            <a:lvl3pPr>
              <a:defRPr sz="1600">
                <a:solidFill>
                  <a:srgbClr val="3F3F3F"/>
                </a:solidFill>
              </a:defRPr>
            </a:lvl3pPr>
            <a:lvl4pPr>
              <a:defRPr sz="1600">
                <a:solidFill>
                  <a:srgbClr val="3F3F3F"/>
                </a:solidFill>
              </a:defRPr>
            </a:lvl4pPr>
            <a:lvl5pPr>
              <a:defRPr sz="1600">
                <a:solidFill>
                  <a:srgbClr val="3F3F3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hasCustomPrompt="1"/>
          </p:nvPr>
        </p:nvSpPr>
        <p:spPr>
          <a:xfrm>
            <a:off x="0" y="1143000"/>
            <a:ext cx="3048000" cy="2286000"/>
          </a:xfrm>
          <a:solidFill>
            <a:srgbClr val="0A5BBA"/>
          </a:solidFill>
        </p:spPr>
        <p:txBody>
          <a:bodyPr>
            <a:normAutofit/>
          </a:bodyPr>
          <a:lstStyle>
            <a:lvl1pPr>
              <a:defRPr sz="2400">
                <a:solidFill>
                  <a:schemeClr val="tx1"/>
                </a:solidFill>
                <a:latin typeface="+mn-lt"/>
              </a:defRPr>
            </a:lvl1pPr>
          </a:lstStyle>
          <a:p>
            <a:r>
              <a:rPr lang="en-US" dirty="0"/>
              <a:t>Click to edit slide title</a:t>
            </a:r>
          </a:p>
        </p:txBody>
      </p:sp>
      <p:sp>
        <p:nvSpPr>
          <p:cNvPr id="9" name="Text Placeholder 14"/>
          <p:cNvSpPr>
            <a:spLocks noGrp="1"/>
          </p:cNvSpPr>
          <p:nvPr>
            <p:ph type="body" sz="quarter" idx="12"/>
          </p:nvPr>
        </p:nvSpPr>
        <p:spPr>
          <a:xfrm>
            <a:off x="9144000" y="1143000"/>
            <a:ext cx="3048000" cy="2286000"/>
          </a:xfrm>
          <a:solidFill>
            <a:schemeClr val="bg2"/>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4"/>
          <p:cNvSpPr>
            <a:spLocks noGrp="1"/>
          </p:cNvSpPr>
          <p:nvPr>
            <p:ph type="body" sz="quarter" idx="16"/>
          </p:nvPr>
        </p:nvSpPr>
        <p:spPr>
          <a:xfrm>
            <a:off x="9144000" y="3429000"/>
            <a:ext cx="3048000" cy="2286000"/>
          </a:xfrm>
          <a:solidFill>
            <a:schemeClr val="accent2"/>
          </a:solidFill>
        </p:spPr>
        <p:txBody>
          <a:bodyPr>
            <a:normAutofit/>
          </a:bodyPr>
          <a:lstStyle>
            <a:lvl1pPr>
              <a:lnSpc>
                <a:spcPct val="100000"/>
              </a:lnSpc>
              <a:defRPr sz="1600">
                <a:solidFill>
                  <a:srgbClr val="000000"/>
                </a:solidFill>
                <a:latin typeface="+mn-lt"/>
              </a:defRPr>
            </a:lvl1pPr>
            <a:lvl2pPr>
              <a:lnSpc>
                <a:spcPct val="100000"/>
              </a:lnSpc>
              <a:defRPr sz="1600">
                <a:solidFill>
                  <a:srgbClr val="000000"/>
                </a:solidFill>
                <a:latin typeface="+mn-lt"/>
              </a:defRPr>
            </a:lvl2pPr>
            <a:lvl3pPr>
              <a:lnSpc>
                <a:spcPct val="100000"/>
              </a:lnSpc>
              <a:defRPr sz="1600">
                <a:solidFill>
                  <a:srgbClr val="000000"/>
                </a:solidFill>
                <a:latin typeface="+mn-lt"/>
              </a:defRPr>
            </a:lvl3pPr>
            <a:lvl4pPr>
              <a:lnSpc>
                <a:spcPct val="100000"/>
              </a:lnSpc>
              <a:defRPr sz="1600">
                <a:solidFill>
                  <a:srgbClr val="000000"/>
                </a:solidFill>
                <a:latin typeface="+mn-lt"/>
              </a:defRPr>
            </a:lvl4pPr>
            <a:lvl5pPr>
              <a:lnSpc>
                <a:spcPct val="100000"/>
              </a:lnSpc>
              <a:defRPr sz="1600">
                <a:solidFill>
                  <a:srgbClr val="000000"/>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Alternating til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chemeClr val="accent1"/>
          </a:solidFill>
        </p:spPr>
        <p:txBody>
          <a:bodyPr>
            <a:normAutofit/>
          </a:bodyPr>
          <a:lstStyle>
            <a:lvl1pPr>
              <a:defRPr sz="2400">
                <a:solidFill>
                  <a:schemeClr val="tx1"/>
                </a:solidFill>
              </a:defRPr>
            </a:lvl1pPr>
          </a:lstStyle>
          <a:p>
            <a:r>
              <a:rPr lang="en-US" dirty="0"/>
              <a:t>Click to edit slide title</a:t>
            </a:r>
          </a:p>
        </p:txBody>
      </p:sp>
      <p:sp>
        <p:nvSpPr>
          <p:cNvPr id="3" name="Date Placeholder 2"/>
          <p:cNvSpPr>
            <a:spLocks noGrp="1"/>
          </p:cNvSpPr>
          <p:nvPr>
            <p:ph type="dt" sz="half" idx="10"/>
          </p:nvPr>
        </p:nvSpPr>
        <p:spPr/>
        <p:txBody>
          <a:bodyPr/>
          <a:lstStyle>
            <a:lvl1pPr>
              <a:defRPr>
                <a:solidFill>
                  <a:srgbClr val="3F3F3F"/>
                </a:solidFill>
              </a:defRPr>
            </a:lvl1pPr>
          </a:lstStyle>
          <a:p>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7" name="Text Placeholder 16"/>
          <p:cNvSpPr>
            <a:spLocks noGrp="1"/>
          </p:cNvSpPr>
          <p:nvPr>
            <p:ph type="body" sz="quarter" idx="12"/>
          </p:nvPr>
        </p:nvSpPr>
        <p:spPr>
          <a:xfrm>
            <a:off x="6096000" y="1143000"/>
            <a:ext cx="3048000" cy="2286000"/>
          </a:xfrm>
          <a:solidFill>
            <a:schemeClr val="accent2"/>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8"/>
          <p:cNvSpPr>
            <a:spLocks noGrp="1"/>
          </p:cNvSpPr>
          <p:nvPr>
            <p:ph type="body" sz="quarter" idx="13"/>
          </p:nvPr>
        </p:nvSpPr>
        <p:spPr>
          <a:xfrm>
            <a:off x="9144000" y="3429000"/>
            <a:ext cx="3048000" cy="2286000"/>
          </a:xfrm>
          <a:solidFill>
            <a:schemeClr val="accent3"/>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p:cNvSpPr>
            <a:spLocks noGrp="1"/>
          </p:cNvSpPr>
          <p:nvPr>
            <p:ph type="body" sz="quarter" idx="14"/>
          </p:nvPr>
        </p:nvSpPr>
        <p:spPr>
          <a:xfrm>
            <a:off x="3048000" y="3429000"/>
            <a:ext cx="3048000" cy="2286000"/>
          </a:xfrm>
          <a:solidFill>
            <a:schemeClr val="bg2"/>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Picture Placeholder 22"/>
          <p:cNvSpPr>
            <a:spLocks noGrp="1"/>
          </p:cNvSpPr>
          <p:nvPr>
            <p:ph type="pic" sz="quarter" idx="15"/>
          </p:nvPr>
        </p:nvSpPr>
        <p:spPr>
          <a:xfrm>
            <a:off x="3048000" y="1143000"/>
            <a:ext cx="3048000" cy="2286000"/>
          </a:xfrm>
        </p:spPr>
        <p:txBody>
          <a:bodyPr/>
          <a:lstStyle/>
          <a:p>
            <a:r>
              <a:rPr lang="en-US"/>
              <a:t>Click icon to add picture</a:t>
            </a:r>
          </a:p>
        </p:txBody>
      </p:sp>
      <p:sp>
        <p:nvSpPr>
          <p:cNvPr id="24" name="Picture Placeholder 22"/>
          <p:cNvSpPr>
            <a:spLocks noGrp="1"/>
          </p:cNvSpPr>
          <p:nvPr>
            <p:ph type="pic" sz="quarter" idx="16"/>
          </p:nvPr>
        </p:nvSpPr>
        <p:spPr>
          <a:xfrm>
            <a:off x="9144000" y="1143000"/>
            <a:ext cx="3048000" cy="2286000"/>
          </a:xfrm>
        </p:spPr>
        <p:txBody>
          <a:bodyPr/>
          <a:lstStyle/>
          <a:p>
            <a:r>
              <a:rPr lang="en-US"/>
              <a:t>Click icon to add picture</a:t>
            </a:r>
          </a:p>
        </p:txBody>
      </p:sp>
      <p:sp>
        <p:nvSpPr>
          <p:cNvPr id="25" name="Picture Placeholder 22"/>
          <p:cNvSpPr>
            <a:spLocks noGrp="1"/>
          </p:cNvSpPr>
          <p:nvPr>
            <p:ph type="pic" sz="quarter" idx="17"/>
          </p:nvPr>
        </p:nvSpPr>
        <p:spPr>
          <a:xfrm>
            <a:off x="6096000" y="3429000"/>
            <a:ext cx="3048000" cy="2286000"/>
          </a:xfrm>
        </p:spPr>
        <p:txBody>
          <a:bodyPr/>
          <a:lstStyle/>
          <a:p>
            <a:r>
              <a:rPr lang="en-US"/>
              <a:t>Click icon to add picture</a:t>
            </a:r>
            <a:endParaRPr lang="en-US"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flowing text sections">
    <p:bg>
      <p:bgPr>
        <a:solidFill>
          <a:schemeClr val="tx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048000" y="1143000"/>
            <a:ext cx="4572000" cy="4572000"/>
          </a:xfrm>
          <a:solidFill>
            <a:srgbClr val="002050"/>
          </a:solidFill>
        </p:spPr>
        <p:txBody>
          <a:bodyPr>
            <a:noAutofit/>
          </a:bodyPr>
          <a:lstStyle>
            <a:lvl1pPr>
              <a:lnSpc>
                <a:spcPct val="100000"/>
              </a:lnSpc>
              <a:defRPr sz="1600"/>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a:t>Click to edit Master text styles</a:t>
            </a:r>
          </a:p>
        </p:txBody>
      </p:sp>
      <p:sp>
        <p:nvSpPr>
          <p:cNvPr id="9" name="Title 1"/>
          <p:cNvSpPr>
            <a:spLocks noGrp="1"/>
          </p:cNvSpPr>
          <p:nvPr>
            <p:ph type="title" hasCustomPrompt="1"/>
          </p:nvPr>
        </p:nvSpPr>
        <p:spPr>
          <a:xfrm>
            <a:off x="0" y="1143000"/>
            <a:ext cx="3048000" cy="2286000"/>
          </a:xfrm>
          <a:solidFill>
            <a:schemeClr val="accent1"/>
          </a:solidFill>
        </p:spPr>
        <p:txBody>
          <a:bodyPr>
            <a:normAutofit/>
          </a:bodyPr>
          <a:lstStyle>
            <a:lvl1pPr>
              <a:defRPr sz="2400"/>
            </a:lvl1pPr>
          </a:lstStyle>
          <a:p>
            <a:r>
              <a:rPr lang="en-US" dirty="0"/>
              <a:t>Click to edit slide title</a:t>
            </a:r>
          </a:p>
        </p:txBody>
      </p:sp>
      <p:sp>
        <p:nvSpPr>
          <p:cNvPr id="16"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1600"/>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a:t>Click to edit Master text styles</a:t>
            </a:r>
          </a:p>
        </p:txBody>
      </p:sp>
      <p:sp>
        <p:nvSpPr>
          <p:cNvPr id="7"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endParaRPr lang="en-US" dirty="0"/>
          </a:p>
        </p:txBody>
      </p:sp>
      <p:sp>
        <p:nvSpPr>
          <p:cNvPr id="8"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0"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t>Microsoft Confidential</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bg>
      <p:bgPr>
        <a:solidFill>
          <a:schemeClr val="tx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p:nvPr>
        </p:nvSpPr>
        <p:spPr>
          <a:xfrm>
            <a:off x="0" y="1143000"/>
            <a:ext cx="6096000" cy="2286000"/>
          </a:xfrm>
          <a:solidFill>
            <a:schemeClr val="accent1">
              <a:alpha val="90000"/>
            </a:schemeClr>
          </a:solidFill>
        </p:spPr>
        <p:txBody>
          <a:bodyPr>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Title Slide light right aligned">
    <p:bg>
      <p:bgPr>
        <a:solidFill>
          <a:schemeClr val="bg2"/>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p:nvPr>
        </p:nvSpPr>
        <p:spPr>
          <a:xfrm>
            <a:off x="0" y="1143000"/>
            <a:ext cx="6096000" cy="2286000"/>
          </a:xfrm>
          <a:solidFill>
            <a:schemeClr val="accent1"/>
          </a:solidFill>
        </p:spPr>
        <p:txBody>
          <a:bodyPr>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able of Contents light">
    <p:bg>
      <p:bgPr>
        <a:solidFill>
          <a:schemeClr val="tx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a:t>Enter header here.</a:t>
            </a:r>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endParaRPr lang="en-US" dirty="0"/>
          </a:p>
        </p:txBody>
      </p:sp>
      <p:sp>
        <p:nvSpPr>
          <p:cNvPr id="5" name="Slide Number Placeholder 5"/>
          <p:cNvSpPr>
            <a:spLocks noGrp="1"/>
          </p:cNvSpPr>
          <p:nvPr>
            <p:ph type="sldNum" sz="quarter" idx="4"/>
          </p:nvPr>
        </p:nvSpPr>
        <p:spPr>
          <a:xfrm>
            <a:off x="9354008" y="6356351"/>
            <a:ext cx="2844800" cy="365125"/>
          </a:xfrm>
          <a:prstGeom prst="rect">
            <a:avLst/>
          </a:prstGeom>
        </p:spPr>
        <p:txBody>
          <a:bodyPr vert="horz" lIns="182880" tIns="45720" rIns="182880" bIns="45720" rtlCol="0" anchor="ctr"/>
          <a:lstStyle>
            <a:lvl1pPr algn="r">
              <a:defRPr sz="800">
                <a:solidFill>
                  <a:schemeClr val="bg1"/>
                </a:solidFill>
                <a:latin typeface="+mn-lt"/>
                <a:cs typeface="Segoe Pro Light"/>
              </a:defRPr>
            </a:lvl1pPr>
          </a:lstStyle>
          <a:p>
            <a:fld id="{74A398B2-5A34-1A4A-811E-F4027282568C}" type="slidenum">
              <a:rPr lang="en-US" smtClean="0"/>
              <a:pPr/>
              <a:t>‹#›</a:t>
            </a:fld>
            <a:endParaRPr lang="en-US"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able of Contents light">
    <p:bg>
      <p:bgPr>
        <a:solidFill>
          <a:schemeClr val="tx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0" y="0"/>
            <a:ext cx="12192000" cy="6858000"/>
          </a:xfrm>
        </p:spPr>
        <p:txBody>
          <a:bodyPr/>
          <a:lstStyle/>
          <a:p>
            <a:r>
              <a:rPr lang="en-US"/>
              <a:t>Click icon to add picture</a:t>
            </a:r>
          </a:p>
        </p:txBody>
      </p:sp>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a:t>Enter header here.</a:t>
            </a:r>
          </a:p>
        </p:txBody>
      </p:sp>
      <p:sp>
        <p:nvSpPr>
          <p:cNvPr id="5"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endParaRPr lang="en-US" dirty="0"/>
          </a:p>
        </p:txBody>
      </p:sp>
      <p:sp>
        <p:nvSpPr>
          <p:cNvPr id="8" name="Slide Number Placeholder 5"/>
          <p:cNvSpPr>
            <a:spLocks noGrp="1"/>
          </p:cNvSpPr>
          <p:nvPr>
            <p:ph type="sldNum" sz="quarter" idx="4"/>
          </p:nvPr>
        </p:nvSpPr>
        <p:spPr>
          <a:xfrm>
            <a:off x="9354008" y="6356351"/>
            <a:ext cx="2844800" cy="365125"/>
          </a:xfrm>
          <a:prstGeom prst="rect">
            <a:avLst/>
          </a:prstGeom>
        </p:spPr>
        <p:txBody>
          <a:bodyPr vert="horz" lIns="182880" tIns="45720" rIns="182880" bIns="45720" rtlCol="0" anchor="ctr"/>
          <a:lstStyle>
            <a:lvl1pPr algn="r">
              <a:defRPr sz="800">
                <a:solidFill>
                  <a:schemeClr val="bg1"/>
                </a:solidFill>
                <a:latin typeface="+mn-lt"/>
                <a:cs typeface="Segoe Pro Light"/>
              </a:defRPr>
            </a:lvl1pPr>
          </a:lstStyle>
          <a:p>
            <a:fld id="{74A398B2-5A34-1A4A-811E-F4027282568C}" type="slidenum">
              <a:rPr lang="en-US" smtClean="0"/>
              <a:pPr/>
              <a:t>‹#›</a:t>
            </a:fld>
            <a:endParaRPr lang="en-US"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chemeClr val="accent1">
              <a:alpha val="90000"/>
            </a:scheme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4"/>
          <p:cNvSpPr>
            <a:spLocks noGrp="1"/>
          </p:cNvSpPr>
          <p:nvPr>
            <p:ph type="pic" sz="quarter" idx="17"/>
          </p:nvPr>
        </p:nvSpPr>
        <p:spPr>
          <a:xfrm>
            <a:off x="0" y="3218"/>
            <a:ext cx="1828800" cy="504534"/>
          </a:xfrm>
        </p:spPr>
        <p:txBody>
          <a:bodyPr/>
          <a:lstStyle>
            <a:lvl1pPr>
              <a:defRPr>
                <a:solidFill>
                  <a:srgbClr val="000000"/>
                </a:solidFill>
              </a:defRPr>
            </a:lvl1pPr>
          </a:lstStyle>
          <a:p>
            <a:r>
              <a:rPr lang="en-US"/>
              <a:t>Click icon to add picture</a:t>
            </a:r>
            <a:endParaRPr lang="en-US" dirty="0"/>
          </a:p>
        </p:txBody>
      </p:sp>
      <p:sp>
        <p:nvSpPr>
          <p:cNvPr id="9" name="TextBox 8"/>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dirty="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7" name="Picture Placeholder 4"/>
          <p:cNvSpPr>
            <a:spLocks noGrp="1"/>
          </p:cNvSpPr>
          <p:nvPr>
            <p:ph type="pic" sz="quarter" idx="17"/>
          </p:nvPr>
        </p:nvSpPr>
        <p:spPr>
          <a:xfrm>
            <a:off x="10363200" y="3218"/>
            <a:ext cx="1828800" cy="504534"/>
          </a:xfrm>
        </p:spPr>
        <p:txBody>
          <a:bodyPr/>
          <a:lstStyle>
            <a:lvl1pPr>
              <a:defRPr>
                <a:solidFill>
                  <a:srgbClr val="000000"/>
                </a:solidFill>
              </a:defRPr>
            </a:lvl1pPr>
          </a:lstStyle>
          <a:p>
            <a:r>
              <a:rPr lang="en-US"/>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chemeClr val="accent1">
              <a:alpha val="90000"/>
            </a:scheme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Box 9"/>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dirty="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chemeClr val="accent1">
              <a:alpha val="90000"/>
            </a:schemeClr>
          </a:solidFill>
        </p:spPr>
        <p:txBody>
          <a:bodyPr lIns="91440" tIns="91440">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4"/>
          <p:cNvSpPr>
            <a:spLocks noGrp="1"/>
          </p:cNvSpPr>
          <p:nvPr>
            <p:ph type="pic" sz="quarter" idx="17"/>
          </p:nvPr>
        </p:nvSpPr>
        <p:spPr>
          <a:xfrm>
            <a:off x="10361083" y="3218"/>
            <a:ext cx="1828800" cy="504534"/>
          </a:xfrm>
        </p:spPr>
        <p:txBody>
          <a:bodyPr/>
          <a:lstStyle>
            <a:lvl1pPr>
              <a:defRPr>
                <a:solidFill>
                  <a:srgbClr val="000000"/>
                </a:solidFill>
              </a:defRPr>
            </a:lvl1pPr>
          </a:lstStyle>
          <a:p>
            <a:r>
              <a:rPr lang="en-US"/>
              <a:t>Click icon to add picture</a:t>
            </a:r>
            <a:endParaRPr lang="en-US" dirty="0"/>
          </a:p>
        </p:txBody>
      </p:sp>
      <p:sp>
        <p:nvSpPr>
          <p:cNvPr id="6" name="Picture Placeholder 4"/>
          <p:cNvSpPr>
            <a:spLocks noGrp="1"/>
          </p:cNvSpPr>
          <p:nvPr>
            <p:ph type="pic" sz="quarter" idx="18"/>
          </p:nvPr>
        </p:nvSpPr>
        <p:spPr>
          <a:xfrm>
            <a:off x="0" y="0"/>
            <a:ext cx="1524000" cy="1143000"/>
          </a:xfrm>
        </p:spPr>
        <p:txBody>
          <a:bodyPr/>
          <a:lstStyle>
            <a:lvl1pPr>
              <a:defRPr>
                <a:solidFill>
                  <a:srgbClr val="000000"/>
                </a:solidFill>
              </a:defRPr>
            </a:lvl1pPr>
          </a:lstStyle>
          <a:p>
            <a:r>
              <a:rPr lang="en-US"/>
              <a:t>Click icon to add picture</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dirty="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2718337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_Lesson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anchor="t" anchorCtr="0">
            <a:normAutofit/>
          </a:bodyPr>
          <a:lstStyle>
            <a:lvl1pPr>
              <a:defRPr sz="2400">
                <a:solidFill>
                  <a:schemeClr val="bg1"/>
                </a:solidFill>
                <a:latin typeface="Segoe UI Light" panose="020B0502040204020203" pitchFamily="34" charset="0"/>
              </a:defRPr>
            </a:lvl1pPr>
          </a:lstStyle>
          <a:p>
            <a:r>
              <a:rPr lang="en-US" dirty="0"/>
              <a:t>Module #: Module Title</a:t>
            </a:r>
          </a:p>
        </p:txBody>
      </p:sp>
      <p:sp>
        <p:nvSpPr>
          <p:cNvPr id="16" name="Text Placeholder 14"/>
          <p:cNvSpPr>
            <a:spLocks noGrp="1"/>
          </p:cNvSpPr>
          <p:nvPr>
            <p:ph type="body" sz="quarter" idx="12" hasCustomPrompt="1"/>
          </p:nvPr>
        </p:nvSpPr>
        <p:spPr>
          <a:xfrm>
            <a:off x="0" y="3200400"/>
            <a:ext cx="4572000" cy="1828800"/>
          </a:xfrm>
          <a:solidFill>
            <a:srgbClr val="002050"/>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dirty="0"/>
              <a:t>Section #: Section Title</a:t>
            </a:r>
          </a:p>
        </p:txBody>
      </p:sp>
      <p:sp>
        <p:nvSpPr>
          <p:cNvPr id="18" name="Text Placeholder 14"/>
          <p:cNvSpPr>
            <a:spLocks noGrp="1"/>
          </p:cNvSpPr>
          <p:nvPr>
            <p:ph type="body" sz="quarter" idx="14" hasCustomPrompt="1"/>
          </p:nvPr>
        </p:nvSpPr>
        <p:spPr>
          <a:xfrm>
            <a:off x="4572000" y="3200400"/>
            <a:ext cx="4572000" cy="1828800"/>
          </a:xfrm>
          <a:solidFill>
            <a:srgbClr val="129038"/>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a:t>Lesson: Lesson Title</a:t>
            </a:r>
          </a:p>
        </p:txBody>
      </p:sp>
      <p:sp>
        <p:nvSpPr>
          <p:cNvPr id="11"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206636215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chemeClr val="accent1">
              <a:alpha val="90000"/>
            </a:schemeClr>
          </a:solidFill>
        </p:spPr>
        <p:txBody>
          <a:bodyPr>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icture Placeholder 4"/>
          <p:cNvSpPr>
            <a:spLocks noGrp="1"/>
          </p:cNvSpPr>
          <p:nvPr>
            <p:ph type="pic" sz="quarter" idx="17"/>
          </p:nvPr>
        </p:nvSpPr>
        <p:spPr>
          <a:xfrm>
            <a:off x="0" y="3218"/>
            <a:ext cx="1828800" cy="504534"/>
          </a:xfrm>
        </p:spPr>
        <p:txBody>
          <a:bodyPr/>
          <a:lstStyle>
            <a:lvl1pPr>
              <a:defRPr>
                <a:solidFill>
                  <a:srgbClr val="000000"/>
                </a:solidFill>
              </a:defRPr>
            </a:lvl1pPr>
          </a:lstStyle>
          <a:p>
            <a:r>
              <a:rPr lang="en-US"/>
              <a:t>Click icon to add picture</a:t>
            </a:r>
            <a:endParaRPr lang="en-US" dirty="0"/>
          </a:p>
        </p:txBody>
      </p:sp>
      <p:sp>
        <p:nvSpPr>
          <p:cNvPr id="10" name="Picture Placeholder 4"/>
          <p:cNvSpPr>
            <a:spLocks noGrp="1"/>
          </p:cNvSpPr>
          <p:nvPr>
            <p:ph type="pic" sz="quarter" idx="18"/>
          </p:nvPr>
        </p:nvSpPr>
        <p:spPr>
          <a:xfrm>
            <a:off x="10668000" y="0"/>
            <a:ext cx="1524000" cy="1143000"/>
          </a:xfrm>
        </p:spPr>
        <p:txBody>
          <a:bodyPr/>
          <a:lstStyle>
            <a:lvl1pPr>
              <a:defRPr>
                <a:solidFill>
                  <a:srgbClr val="000000"/>
                </a:solidFill>
              </a:defRPr>
            </a:lvl1pPr>
          </a:lstStyle>
          <a:p>
            <a:r>
              <a:rPr lang="en-US"/>
              <a:t>Click icon to add picture</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dirty="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201618627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able of Contents dark or with imag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4572000" y="1143001"/>
            <a:ext cx="7620000" cy="4246563"/>
          </a:xfrm>
          <a:prstGeom prst="rect">
            <a:avLst/>
          </a:prstGeom>
        </p:spPr>
        <p:txBody>
          <a:bodyPr vert="horz" lIns="91440" tIns="45720">
            <a:normAutofit/>
          </a:bodyPr>
          <a:lstStyle>
            <a:lvl1pPr marL="0" indent="0">
              <a:spcBef>
                <a:spcPts val="600"/>
              </a:spcBef>
              <a:buFontTx/>
              <a:buNone/>
              <a:tabLst>
                <a:tab pos="630238" algn="l"/>
              </a:tabLst>
              <a:defRPr sz="2400" baseline="0">
                <a:solidFill>
                  <a:schemeClr val="tx1"/>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a:t>Section Title</a:t>
            </a:r>
          </a:p>
        </p:txBody>
      </p:sp>
      <p:sp>
        <p:nvSpPr>
          <p:cNvPr id="9"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FFFFFF"/>
                </a:solidFill>
                <a:latin typeface="+mn-lt"/>
                <a:cs typeface="Segoe Pro Semibold"/>
              </a:defRPr>
            </a:lvl1pPr>
          </a:lstStyle>
          <a:p>
            <a:pPr lvl="0"/>
            <a:r>
              <a:rPr lang="en-US" dirty="0"/>
              <a:t>Enter header here.</a:t>
            </a: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36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3"/>
            <a:ext cx="8964247" cy="1075884"/>
          </a:xfrm>
        </p:spPr>
        <p:txBody>
          <a:bodyPr vert="horz" wrap="square" lIns="146300" tIns="91438" rIns="146300" bIns="91438" rtlCol="0" anchor="t">
            <a:noAutofit/>
          </a:bodyPr>
          <a:lstStyle>
            <a:lvl1pPr>
              <a:defRPr lang="en-US" sz="4700">
                <a:solidFill>
                  <a:srgbClr val="505050"/>
                </a:solidFill>
              </a:defRPr>
            </a:lvl1pPr>
          </a:lstStyle>
          <a:p>
            <a:pPr marL="0" lvl="0">
              <a:lnSpc>
                <a:spcPts val="3529"/>
              </a:lnSpc>
              <a:spcBef>
                <a:spcPts val="847"/>
              </a:spcBef>
            </a:pPr>
            <a:r>
              <a:rPr lang="en-US" dirty="0" err="1"/>
              <a:t>Lorem</a:t>
            </a:r>
            <a:r>
              <a:rPr lang="en-US" dirty="0"/>
              <a:t> </a:t>
            </a:r>
            <a:r>
              <a:rPr lang="en-US" dirty="0" err="1"/>
              <a:t>Ipsum</a:t>
            </a:r>
            <a:r>
              <a:rPr lang="en-US" dirty="0"/>
              <a:t> Dolor Sit.</a:t>
            </a:r>
          </a:p>
        </p:txBody>
      </p:sp>
    </p:spTree>
    <p:extLst>
      <p:ext uri="{BB962C8B-B14F-4D97-AF65-F5344CB8AC3E}">
        <p14:creationId xmlns:p14="http://schemas.microsoft.com/office/powerpoint/2010/main" val="659211591"/>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ourse Title">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949440" cy="2286000"/>
          </a:xfrm>
          <a:solidFill>
            <a:srgbClr val="0A5BBA">
              <a:alpha val="90000"/>
            </a:srgbClr>
          </a:solidFill>
        </p:spPr>
        <p:txBody>
          <a:bodyPr lIns="91440" tIns="91440">
            <a:noAutofit/>
          </a:bodyPr>
          <a:lstStyle>
            <a:lvl1pPr marL="0" indent="0">
              <a:lnSpc>
                <a:spcPct val="100000"/>
              </a:lnSpc>
              <a:buNone/>
              <a:defRPr sz="36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Course Title</a:t>
            </a:r>
          </a:p>
        </p:txBody>
      </p:sp>
    </p:spTree>
    <p:extLst>
      <p:ext uri="{BB962C8B-B14F-4D97-AF65-F5344CB8AC3E}">
        <p14:creationId xmlns:p14="http://schemas.microsoft.com/office/powerpoint/2010/main" val="82079314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Box 5"/>
          <p:cNvSpPr txBox="1"/>
          <p:nvPr userDrawn="1"/>
        </p:nvSpPr>
        <p:spPr>
          <a:xfrm>
            <a:off x="304800" y="3376960"/>
            <a:ext cx="11684000" cy="2235200"/>
          </a:xfrm>
          <a:prstGeom prst="rect">
            <a:avLst/>
          </a:prstGeom>
          <a:noFill/>
          <a:ln>
            <a:noFill/>
          </a:ln>
        </p:spPr>
        <p:txBody>
          <a:bodyPr vert="horz" wrap="square" lIns="243840" tIns="182880" rIns="121920" bIns="60960" rtlCol="0" anchor="t" anchorCtr="0">
            <a:noAutofit/>
          </a:bodyPr>
          <a:lstStyle/>
          <a:p>
            <a:pPr defTabSz="609585">
              <a:lnSpc>
                <a:spcPct val="90000"/>
              </a:lnSpc>
              <a:spcAft>
                <a:spcPts val="800"/>
              </a:spcAft>
            </a:pPr>
            <a:r>
              <a:rPr lang="en-US" sz="1333" dirty="0">
                <a:solidFill>
                  <a:srgbClr val="000000">
                    <a:alpha val="87000"/>
                  </a:srgbClr>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defTabSz="609585">
              <a:lnSpc>
                <a:spcPct val="90000"/>
              </a:lnSpc>
              <a:spcAft>
                <a:spcPts val="800"/>
              </a:spcAft>
            </a:pPr>
            <a:r>
              <a:rPr lang="en-US" sz="1333" dirty="0">
                <a:solidFill>
                  <a:srgbClr val="000000">
                    <a:alpha val="87000"/>
                  </a:srgbClr>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defTabSz="609585">
              <a:lnSpc>
                <a:spcPct val="90000"/>
              </a:lnSpc>
              <a:spcAft>
                <a:spcPts val="800"/>
              </a:spcAft>
            </a:pPr>
            <a:r>
              <a:rPr lang="en-US" sz="1333" dirty="0">
                <a:solidFill>
                  <a:srgbClr val="000000">
                    <a:alpha val="87000"/>
                  </a:srgbClr>
                </a:solidFill>
              </a:rPr>
              <a:t>For more information, see Use of Microsoft Copyrighted Content at</a:t>
            </a:r>
          </a:p>
          <a:p>
            <a:pPr algn="ctr" defTabSz="609585">
              <a:lnSpc>
                <a:spcPct val="90000"/>
              </a:lnSpc>
              <a:spcAft>
                <a:spcPts val="800"/>
              </a:spcAft>
            </a:pPr>
            <a:r>
              <a:rPr lang="en-US" sz="1333" dirty="0">
                <a:solidFill>
                  <a:srgbClr val="000000">
                    <a:alpha val="87000"/>
                  </a:srgbClr>
                </a:solidFill>
                <a:hlinkClick r:id="rId2"/>
              </a:rPr>
              <a:t>http://www.microsoft.com/about/legal/permissions/</a:t>
            </a:r>
            <a:endParaRPr lang="en-US" sz="1333" dirty="0">
              <a:solidFill>
                <a:srgbClr val="000000">
                  <a:alpha val="87000"/>
                </a:srgbClr>
              </a:solidFill>
            </a:endParaRPr>
          </a:p>
        </p:txBody>
      </p:sp>
      <p:sp>
        <p:nvSpPr>
          <p:cNvPr id="7" name="TextBox 6"/>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pPr defTabSz="609585"/>
            <a:r>
              <a:rPr lang="en-US" sz="1467" b="1" dirty="0">
                <a:solidFill>
                  <a:srgbClr val="000000"/>
                </a:solidFill>
              </a:rPr>
              <a:t>Conditions and Terms of Use</a:t>
            </a:r>
            <a:endParaRPr lang="en-US" sz="1467" dirty="0">
              <a:solidFill>
                <a:srgbClr val="000000"/>
              </a:solidFill>
            </a:endParaRPr>
          </a:p>
        </p:txBody>
      </p:sp>
      <p:sp>
        <p:nvSpPr>
          <p:cNvPr id="8" name="TextBox 7"/>
          <p:cNvSpPr txBox="1"/>
          <p:nvPr userDrawn="1"/>
        </p:nvSpPr>
        <p:spPr>
          <a:xfrm>
            <a:off x="307789" y="2868961"/>
            <a:ext cx="3149600" cy="370545"/>
          </a:xfrm>
          <a:prstGeom prst="rect">
            <a:avLst/>
          </a:prstGeom>
          <a:noFill/>
          <a:ln>
            <a:noFill/>
          </a:ln>
        </p:spPr>
        <p:txBody>
          <a:bodyPr vert="horz" wrap="none" lIns="243840" tIns="182880" rIns="121920" bIns="60960" rtlCol="0" anchor="ctr" anchorCtr="0">
            <a:noAutofit/>
          </a:bodyPr>
          <a:lstStyle/>
          <a:p>
            <a:pPr defTabSz="609585"/>
            <a:r>
              <a:rPr lang="en-US" sz="1467" b="1" dirty="0">
                <a:solidFill>
                  <a:srgbClr val="000000"/>
                </a:solidFill>
              </a:rPr>
              <a:t>Copyright and Trademarks</a:t>
            </a:r>
          </a:p>
        </p:txBody>
      </p:sp>
      <p:sp>
        <p:nvSpPr>
          <p:cNvPr id="9" name="TextBox 8"/>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pPr defTabSz="609585"/>
            <a:r>
              <a:rPr lang="en-US" sz="1067" dirty="0">
                <a:solidFill>
                  <a:srgbClr val="277EB5"/>
                </a:solidFill>
              </a:rPr>
              <a:t>Microsoft Confidential</a:t>
            </a:r>
          </a:p>
        </p:txBody>
      </p:sp>
      <p:sp>
        <p:nvSpPr>
          <p:cNvPr id="10" name="TextBox 9"/>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pPr defTabSz="609585"/>
            <a:r>
              <a:rPr lang="en-US" sz="1067" dirty="0">
                <a:solidFill>
                  <a:srgbClr val="277EB5"/>
                </a:solidFill>
              </a:rPr>
              <a:t>© 2013 Microsoft Corporation. All rights reserved.</a:t>
            </a:r>
          </a:p>
        </p:txBody>
      </p:sp>
      <p:sp>
        <p:nvSpPr>
          <p:cNvPr id="11" name="TextBox 10"/>
          <p:cNvSpPr txBox="1"/>
          <p:nvPr userDrawn="1"/>
        </p:nvSpPr>
        <p:spPr>
          <a:xfrm>
            <a:off x="304800" y="613936"/>
            <a:ext cx="11684000" cy="2438400"/>
          </a:xfrm>
          <a:prstGeom prst="rect">
            <a:avLst/>
          </a:prstGeom>
          <a:noFill/>
          <a:ln>
            <a:noFill/>
          </a:ln>
        </p:spPr>
        <p:txBody>
          <a:bodyPr vert="horz" wrap="square" lIns="243840" tIns="182880" rIns="121920" bIns="60960" rtlCol="0" anchor="t" anchorCtr="0">
            <a:normAutofit lnSpcReduction="10000"/>
          </a:bodyPr>
          <a:lstStyle/>
          <a:p>
            <a:pPr defTabSz="609585">
              <a:spcAft>
                <a:spcPts val="800"/>
              </a:spcAft>
            </a:pPr>
            <a:r>
              <a:rPr lang="en-US" sz="1333" dirty="0">
                <a:solidFill>
                  <a:srgbClr val="000000">
                    <a:alpha val="87000"/>
                  </a:srgbClr>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defTabSz="609585">
              <a:spcAft>
                <a:spcPts val="800"/>
              </a:spcAft>
            </a:pPr>
            <a:r>
              <a:rPr lang="en-US" sz="1333" dirty="0">
                <a:solidFill>
                  <a:srgbClr val="000000">
                    <a:alpha val="87000"/>
                  </a:srgbClr>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defTabSz="609585">
              <a:spcAft>
                <a:spcPts val="800"/>
              </a:spcAft>
            </a:pPr>
            <a:r>
              <a:rPr lang="en-US" sz="1333" dirty="0">
                <a:solidFill>
                  <a:srgbClr val="000000">
                    <a:alpha val="87000"/>
                  </a:srgbClr>
                </a:solidFill>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defTabSz="609585">
              <a:spcAft>
                <a:spcPts val="800"/>
              </a:spcAft>
            </a:pPr>
            <a:endParaRPr lang="en-US" sz="1333" dirty="0">
              <a:solidFill>
                <a:srgbClr val="000000">
                  <a:alpha val="87000"/>
                </a:srgbClr>
              </a:solidFill>
            </a:endParaRPr>
          </a:p>
        </p:txBody>
      </p:sp>
    </p:spTree>
    <p:extLst>
      <p:ext uri="{BB962C8B-B14F-4D97-AF65-F5344CB8AC3E}">
        <p14:creationId xmlns:p14="http://schemas.microsoft.com/office/powerpoint/2010/main" val="232770484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3_GC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2"/>
            <a:ext cx="11274552" cy="685800"/>
          </a:xfrm>
        </p:spPr>
        <p:txBody>
          <a:bodyPr>
            <a:normAutofit/>
          </a:bodyPr>
          <a:lstStyle>
            <a:lvl1pPr>
              <a:defRPr sz="3200"/>
            </a:lvl1pPr>
          </a:lstStyle>
          <a:p>
            <a:r>
              <a:rPr lang="en-US" dirty="0"/>
              <a:t>Click to edit Master title style</a:t>
            </a:r>
          </a:p>
        </p:txBody>
      </p:sp>
      <p:sp>
        <p:nvSpPr>
          <p:cNvPr id="3" name="Date Placeholder 2"/>
          <p:cNvSpPr>
            <a:spLocks noGrp="1"/>
          </p:cNvSpPr>
          <p:nvPr>
            <p:ph type="dt" sz="half" idx="10"/>
          </p:nvPr>
        </p:nvSpPr>
        <p:spPr/>
        <p:txBody>
          <a:bodyPr/>
          <a:lstStyle/>
          <a:p>
            <a:fld id="{8116F597-F14F-4590-B4BB-707A3AFD4787}" type="datetime1">
              <a:rPr lang="en-US" smtClean="0">
                <a:solidFill>
                  <a:prstClr val="black">
                    <a:tint val="75000"/>
                  </a:prstClr>
                </a:solidFill>
              </a:rPr>
              <a:pPr/>
              <a:t>2/6/2017</a:t>
            </a:fld>
            <a:endParaRPr lang="en-US">
              <a:solidFill>
                <a:prstClr val="black">
                  <a:tint val="75000"/>
                </a:prstClr>
              </a:solidFill>
            </a:endParaRP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
        <p:nvSpPr>
          <p:cNvPr id="7" name="Text Placeholder 6"/>
          <p:cNvSpPr>
            <a:spLocks noGrp="1"/>
          </p:cNvSpPr>
          <p:nvPr>
            <p:ph type="body" sz="quarter" idx="13"/>
          </p:nvPr>
        </p:nvSpPr>
        <p:spPr>
          <a:xfrm>
            <a:off x="402336" y="1143000"/>
            <a:ext cx="11173968" cy="4956048"/>
          </a:xfrm>
        </p:spPr>
        <p:txBody>
          <a:bodyPr/>
          <a:lstStyle>
            <a:lvl1pPr>
              <a:lnSpc>
                <a:spcPct val="120000"/>
              </a:lnSpc>
              <a:spcBef>
                <a:spcPts val="300"/>
              </a:spcBef>
              <a:spcAft>
                <a:spcPts val="300"/>
              </a:spcAft>
              <a:defRPr>
                <a:solidFill>
                  <a:srgbClr val="3F3F3F"/>
                </a:solidFill>
              </a:defRPr>
            </a:lvl1pPr>
            <a:lvl2pPr>
              <a:lnSpc>
                <a:spcPct val="120000"/>
              </a:lnSpc>
              <a:spcBef>
                <a:spcPts val="300"/>
              </a:spcBef>
              <a:spcAft>
                <a:spcPts val="300"/>
              </a:spcAft>
              <a:buSzPct val="90000"/>
              <a:defRPr>
                <a:solidFill>
                  <a:srgbClr val="3F3F3F"/>
                </a:solidFill>
              </a:defRPr>
            </a:lvl2pPr>
            <a:lvl3pPr>
              <a:lnSpc>
                <a:spcPct val="120000"/>
              </a:lnSpc>
              <a:spcBef>
                <a:spcPts val="300"/>
              </a:spcBef>
              <a:spcAft>
                <a:spcPts val="300"/>
              </a:spcAft>
              <a:defRPr>
                <a:solidFill>
                  <a:srgbClr val="3F3F3F"/>
                </a:solidFill>
              </a:defRPr>
            </a:lvl3pPr>
            <a:lvl4pPr>
              <a:lnSpc>
                <a:spcPct val="120000"/>
              </a:lnSpc>
              <a:spcBef>
                <a:spcPts val="300"/>
              </a:spcBef>
              <a:spcAft>
                <a:spcPts val="300"/>
              </a:spcAft>
              <a:defRPr>
                <a:solidFill>
                  <a:srgbClr val="3F3F3F"/>
                </a:solidFill>
              </a:defRPr>
            </a:lvl4pPr>
            <a:lvl5pPr>
              <a:lnSpc>
                <a:spcPct val="120000"/>
              </a:lnSpc>
              <a:spcBef>
                <a:spcPts val="300"/>
              </a:spcBef>
              <a:spcAft>
                <a:spcPts val="300"/>
              </a:spcAft>
              <a:defRPr>
                <a:solidFill>
                  <a:srgbClr val="3F3F3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3"/>
          <p:cNvSpPr txBox="1">
            <a:spLocks/>
          </p:cNvSpPr>
          <p:nvPr userDrawn="1"/>
        </p:nvSpPr>
        <p:spPr>
          <a:xfrm>
            <a:off x="4673600" y="6355080"/>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171162589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Notes Continue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rgbClr val="0A5BBA"/>
                </a:solidFill>
                <a:latin typeface="Segoe UI Light" panose="020B0502040204020203" pitchFamily="34" charset="0"/>
                <a:cs typeface="Segoe UI Light" panose="020B0502040204020203" pitchFamily="34" charset="0"/>
              </a:defRPr>
            </a:lvl1pPr>
          </a:lstStyle>
          <a:p>
            <a:r>
              <a:rPr lang="en-US" dirty="0"/>
              <a:t>Notes Continued</a:t>
            </a:r>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4963777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Module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rIns="91440" anchor="t" anchorCtr="0">
            <a:normAutofit/>
          </a:bodyPr>
          <a:lstStyle>
            <a:lvl1pPr>
              <a:defRPr sz="2800" baseline="0">
                <a:solidFill>
                  <a:schemeClr val="bg1"/>
                </a:solidFill>
                <a:latin typeface="Segoe UI Light" panose="020B0502040204020203" pitchFamily="34" charset="0"/>
              </a:defRPr>
            </a:lvl1pPr>
          </a:lstStyle>
          <a:p>
            <a:r>
              <a:rPr lang="en-US" dirty="0"/>
              <a:t>Module #: Module Title</a:t>
            </a:r>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
        <p:nvSpPr>
          <p:cNvPr id="9" name="Text Placeholder 18"/>
          <p:cNvSpPr>
            <a:spLocks noGrp="1"/>
          </p:cNvSpPr>
          <p:nvPr>
            <p:ph type="body" sz="quarter" idx="16" hasCustomPrompt="1"/>
          </p:nvPr>
        </p:nvSpPr>
        <p:spPr>
          <a:xfrm>
            <a:off x="0" y="3200400"/>
            <a:ext cx="4572000" cy="704088"/>
          </a:xfrm>
          <a:prstGeom prst="rect">
            <a:avLst/>
          </a:prstGeom>
          <a:solidFill>
            <a:srgbClr val="002050">
              <a:alpha val="89804"/>
            </a:srgbClr>
          </a:solidFill>
        </p:spPr>
        <p:txBody>
          <a:bodyPr vert="horz" lIns="91440" tIns="91440">
            <a:normAutofit/>
          </a:bodyPr>
          <a:lstStyle>
            <a:lvl1pPr marL="0" indent="0">
              <a:lnSpc>
                <a:spcPct val="100000"/>
              </a:lnSpc>
              <a:buFontTx/>
              <a:buNone/>
              <a:defRPr sz="20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Module Overview</a:t>
            </a:r>
          </a:p>
        </p:txBody>
      </p:sp>
    </p:spTree>
    <p:extLst>
      <p:ext uri="{BB962C8B-B14F-4D97-AF65-F5344CB8AC3E}">
        <p14:creationId xmlns:p14="http://schemas.microsoft.com/office/powerpoint/2010/main" val="316057818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ection_Lesson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anchor="t" anchorCtr="0">
            <a:normAutofit/>
          </a:bodyPr>
          <a:lstStyle>
            <a:lvl1pPr>
              <a:defRPr sz="2400">
                <a:solidFill>
                  <a:schemeClr val="bg1"/>
                </a:solidFill>
                <a:latin typeface="Segoe UI Light" panose="020B0502040204020203" pitchFamily="34" charset="0"/>
              </a:defRPr>
            </a:lvl1pPr>
          </a:lstStyle>
          <a:p>
            <a:r>
              <a:rPr lang="en-US" dirty="0"/>
              <a:t>Module #: Module Title</a:t>
            </a:r>
          </a:p>
        </p:txBody>
      </p:sp>
      <p:sp>
        <p:nvSpPr>
          <p:cNvPr id="16" name="Text Placeholder 14"/>
          <p:cNvSpPr>
            <a:spLocks noGrp="1"/>
          </p:cNvSpPr>
          <p:nvPr>
            <p:ph type="body" sz="quarter" idx="12" hasCustomPrompt="1"/>
          </p:nvPr>
        </p:nvSpPr>
        <p:spPr>
          <a:xfrm>
            <a:off x="0" y="3200400"/>
            <a:ext cx="4572000" cy="1828800"/>
          </a:xfrm>
          <a:solidFill>
            <a:srgbClr val="002050"/>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dirty="0"/>
              <a:t>Section #: Section Title</a:t>
            </a:r>
          </a:p>
        </p:txBody>
      </p:sp>
      <p:sp>
        <p:nvSpPr>
          <p:cNvPr id="18" name="Text Placeholder 14"/>
          <p:cNvSpPr>
            <a:spLocks noGrp="1"/>
          </p:cNvSpPr>
          <p:nvPr>
            <p:ph type="body" sz="quarter" idx="14" hasCustomPrompt="1"/>
          </p:nvPr>
        </p:nvSpPr>
        <p:spPr>
          <a:xfrm>
            <a:off x="4572000" y="3200400"/>
            <a:ext cx="4572000" cy="1828800"/>
          </a:xfrm>
          <a:solidFill>
            <a:srgbClr val="129038"/>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a:t>Lesson: Lesson Title</a:t>
            </a:r>
          </a:p>
        </p:txBody>
      </p:sp>
      <p:sp>
        <p:nvSpPr>
          <p:cNvPr id="11"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167236559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ingle Poi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819400"/>
            <a:ext cx="11277600" cy="685800"/>
          </a:xfrm>
          <a:noFill/>
        </p:spPr>
        <p:txBody>
          <a:bodyPr rIns="91440">
            <a:noAutofit/>
          </a:bodyPr>
          <a:lstStyle>
            <a:lvl1pPr algn="ctr">
              <a:defRPr sz="3600" baseline="0">
                <a:solidFill>
                  <a:srgbClr val="3F3F3F"/>
                </a:solidFill>
                <a:latin typeface="Segoe UI Light" panose="020B0502040204020203" pitchFamily="34" charset="0"/>
                <a:cs typeface="Segoe UI Light" panose="020B0502040204020203" pitchFamily="34" charset="0"/>
              </a:defRPr>
            </a:lvl1pPr>
          </a:lstStyle>
          <a:p>
            <a:r>
              <a:rPr lang="en-US" dirty="0"/>
              <a:t>Add single point here</a:t>
            </a:r>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82565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Poi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819400"/>
            <a:ext cx="11277600" cy="685800"/>
          </a:xfrm>
          <a:noFill/>
        </p:spPr>
        <p:txBody>
          <a:bodyPr rIns="91440">
            <a:noAutofit/>
          </a:bodyPr>
          <a:lstStyle>
            <a:lvl1pPr algn="ctr">
              <a:defRPr sz="3600" baseline="0">
                <a:solidFill>
                  <a:srgbClr val="3F3F3F"/>
                </a:solidFill>
                <a:latin typeface="Segoe UI Light" panose="020B0502040204020203" pitchFamily="34" charset="0"/>
                <a:cs typeface="Segoe UI Light" panose="020B0502040204020203" pitchFamily="34" charset="0"/>
              </a:defRPr>
            </a:lvl1pPr>
          </a:lstStyle>
          <a:p>
            <a:r>
              <a:rPr lang="en-US" dirty="0"/>
              <a:t>Add single point here</a:t>
            </a:r>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1380115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Demonstration: Title of Demo</a:t>
            </a:r>
          </a:p>
        </p:txBody>
      </p:sp>
    </p:spTree>
    <p:extLst>
      <p:ext uri="{BB962C8B-B14F-4D97-AF65-F5344CB8AC3E}">
        <p14:creationId xmlns:p14="http://schemas.microsoft.com/office/powerpoint/2010/main" val="281976146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Lab: Title of Lab</a:t>
            </a:r>
          </a:p>
        </p:txBody>
      </p:sp>
    </p:spTree>
    <p:extLst>
      <p:ext uri="{BB962C8B-B14F-4D97-AF65-F5344CB8AC3E}">
        <p14:creationId xmlns:p14="http://schemas.microsoft.com/office/powerpoint/2010/main" val="380026508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9" name="Text Placeholder 18"/>
          <p:cNvSpPr>
            <a:spLocks noGrp="1"/>
          </p:cNvSpPr>
          <p:nvPr>
            <p:ph type="body" sz="quarter" idx="16" hasCustomPrompt="1"/>
          </p:nvPr>
        </p:nvSpPr>
        <p:spPr>
          <a:xfrm>
            <a:off x="0" y="3429000"/>
            <a:ext cx="3048000" cy="1143000"/>
          </a:xfrm>
          <a:prstGeom prst="rect">
            <a:avLst/>
          </a:prstGeom>
          <a:solidFill>
            <a:srgbClr val="002050">
              <a:alpha val="90000"/>
            </a:srgbClr>
          </a:solidFill>
        </p:spPr>
        <p:txBody>
          <a:bodyPr vert="horz" lIns="91440" tIns="9144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197070014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Title Slide dark/image, left aligned">
    <p:bg>
      <p:bgPr>
        <a:solidFill>
          <a:srgbClr val="002050"/>
        </a:solidFill>
        <a:effectLst/>
      </p:bgPr>
    </p:bg>
    <p:spTree>
      <p:nvGrpSpPr>
        <p:cNvPr id="1" name=""/>
        <p:cNvGrpSpPr/>
        <p:nvPr/>
      </p:nvGrpSpPr>
      <p:grpSpPr>
        <a:xfrm>
          <a:off x="0" y="0"/>
          <a:ext cx="0" cy="0"/>
          <a:chOff x="0" y="0"/>
          <a:chExt cx="0" cy="0"/>
        </a:xfrm>
      </p:grpSpPr>
      <p:sp>
        <p:nvSpPr>
          <p:cNvPr id="7" name="Text Placeholder 18"/>
          <p:cNvSpPr>
            <a:spLocks noGrp="1"/>
          </p:cNvSpPr>
          <p:nvPr>
            <p:ph type="body" sz="quarter" idx="16" hasCustomPrompt="1"/>
          </p:nvPr>
        </p:nvSpPr>
        <p:spPr>
          <a:xfrm>
            <a:off x="0" y="3429000"/>
            <a:ext cx="3048000" cy="1143000"/>
          </a:xfrm>
          <a:prstGeom prst="rect">
            <a:avLst/>
          </a:prstGeom>
          <a:solidFill>
            <a:srgbClr val="15AEEF">
              <a:alpha val="89804"/>
            </a:srgbClr>
          </a:solidFill>
        </p:spPr>
        <p:txBody>
          <a:bodyPr vert="horz" lIns="91440" tIns="91440">
            <a:normAutofit/>
          </a:bodyPr>
          <a:lstStyle>
            <a:lvl1pPr marL="0" indent="0">
              <a:lnSpc>
                <a:spcPct val="100000"/>
              </a:lnSpc>
              <a:buFontTx/>
              <a:buNone/>
              <a:defRPr sz="1600" baseline="0">
                <a:solidFill>
                  <a:schemeClr val="tx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11"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370143345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8" name="Text Placeholder 18"/>
          <p:cNvSpPr>
            <a:spLocks noGrp="1"/>
          </p:cNvSpPr>
          <p:nvPr>
            <p:ph type="body" sz="quarter" idx="16" hasCustomPrompt="1"/>
          </p:nvPr>
        </p:nvSpPr>
        <p:spPr>
          <a:xfrm>
            <a:off x="9144000" y="3429000"/>
            <a:ext cx="3048000" cy="1143000"/>
          </a:xfrm>
          <a:prstGeom prst="rect">
            <a:avLst/>
          </a:prstGeom>
          <a:solidFill>
            <a:srgbClr val="002050">
              <a:alpha val="90000"/>
            </a:srgbClr>
          </a:solidFill>
        </p:spPr>
        <p:txBody>
          <a:bodyPr vert="horz" lIns="182880" tIns="13716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12" name="Text Placeholder 9"/>
          <p:cNvSpPr>
            <a:spLocks noGrp="1"/>
          </p:cNvSpPr>
          <p:nvPr>
            <p:ph type="body" sz="quarter" idx="13"/>
          </p:nvPr>
        </p:nvSpPr>
        <p:spPr>
          <a:xfrm>
            <a:off x="609600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31035803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1_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lnSpc>
                <a:spcPct val="100000"/>
              </a:lnSpc>
              <a:spcBef>
                <a:spcPts val="300"/>
              </a:spcBef>
              <a:buFontTx/>
              <a:buNone/>
              <a:defRPr sz="1800" baseline="0">
                <a:solidFill>
                  <a:srgbClr val="3F3F3F"/>
                </a:solidFill>
                <a:latin typeface="Segoe UI Light" pitchFamily="34" charset="0"/>
              </a:defRPr>
            </a:lvl1pPr>
          </a:lstStyle>
          <a:p>
            <a:pPr lvl="0"/>
            <a:r>
              <a:rPr lang="en-US" dirty="0"/>
              <a:t>Click to edit slide content</a:t>
            </a:r>
          </a:p>
        </p:txBody>
      </p:sp>
      <p:sp>
        <p:nvSpPr>
          <p:cNvPr id="6"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308AC059-451B-485B-90DE-C382FB5E9554}" type="datetime1">
              <a:rPr lang="en-US" smtClean="0"/>
              <a:pPr/>
              <a:t>2/6/2017</a:t>
            </a:fld>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
        <p:nvSpPr>
          <p:cNvPr id="9"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7139767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3"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59719A99-E623-4601-B985-F26945D273CF}" type="datetime1">
              <a:rPr lang="en-US" smtClean="0"/>
              <a:pPr/>
              <a:t>2/6/2017</a:t>
            </a:fld>
            <a:endParaRPr lang="en-US" dirty="0"/>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spcBef>
                <a:spcPts val="300"/>
              </a:spcBef>
              <a:buFontTx/>
              <a:buNone/>
              <a:defRPr sz="1600" baseline="0">
                <a:solidFill>
                  <a:srgbClr val="3F3F3F"/>
                </a:solidFill>
                <a:latin typeface="Segoe UI" panose="020B0502040204020203" pitchFamily="34" charset="0"/>
                <a:cs typeface="Segoe UI" panose="020B0502040204020203" pitchFamily="34" charset="0"/>
              </a:defRPr>
            </a:lvl1pPr>
          </a:lstStyle>
          <a:p>
            <a:pPr lvl="0"/>
            <a:r>
              <a:rPr lang="en-US" dirty="0"/>
              <a:t>Click to edit slide content</a:t>
            </a:r>
          </a:p>
        </p:txBody>
      </p:sp>
      <p:sp>
        <p:nvSpPr>
          <p:cNvPr id="6"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
        <p:nvSpPr>
          <p:cNvPr id="7"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7678540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les with text">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12192000" cy="6858000"/>
          </a:xfrm>
        </p:spPr>
        <p:txBody>
          <a:bodyPr/>
          <a:lstStyle>
            <a:lvl1pPr>
              <a:defRPr>
                <a:solidFill>
                  <a:srgbClr val="3F3F3F"/>
                </a:solidFill>
              </a:defRPr>
            </a:lvl1pPr>
          </a:lstStyle>
          <a:p>
            <a:r>
              <a:rPr lang="en-US" dirty="0"/>
              <a:t>Click icon to add picture</a:t>
            </a:r>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4"/>
          <p:cNvSpPr>
            <a:spLocks noGrp="1"/>
          </p:cNvSpPr>
          <p:nvPr>
            <p:ph type="body" sz="quarter" idx="13"/>
          </p:nvPr>
        </p:nvSpPr>
        <p:spPr>
          <a:xfrm>
            <a:off x="3048000" y="3429000"/>
            <a:ext cx="3048000" cy="2286000"/>
          </a:xfrm>
          <a:solidFill>
            <a:srgbClr val="0E715F">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4"/>
          <p:cNvSpPr>
            <a:spLocks noGrp="1"/>
          </p:cNvSpPr>
          <p:nvPr>
            <p:ph type="body" sz="quarter" idx="14"/>
          </p:nvPr>
        </p:nvSpPr>
        <p:spPr>
          <a:xfrm>
            <a:off x="6096000" y="3429000"/>
            <a:ext cx="3048000" cy="2286000"/>
          </a:xfrm>
          <a:solidFill>
            <a:srgbClr val="129038">
              <a:alpha val="89804"/>
            </a:srgbClr>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4"/>
          <p:cNvSpPr>
            <a:spLocks noGrp="1"/>
          </p:cNvSpPr>
          <p:nvPr>
            <p:ph type="body" sz="quarter" idx="15"/>
          </p:nvPr>
        </p:nvSpPr>
        <p:spPr>
          <a:xfrm>
            <a:off x="9144000" y="3429000"/>
            <a:ext cx="3048000" cy="2286000"/>
          </a:xfrm>
          <a:solidFill>
            <a:srgbClr val="0C6126">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
        <p:nvSpPr>
          <p:cNvPr id="13" name="Slide Number Placeholder 4"/>
          <p:cNvSpPr>
            <a:spLocks noGrp="1"/>
          </p:cNvSpPr>
          <p:nvPr>
            <p:ph type="sldNum" sz="quarter" idx="17"/>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9927265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Tiles with text">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a:xfrm>
            <a:off x="4572000" y="1143000"/>
            <a:ext cx="7010400" cy="2286000"/>
          </a:xfrm>
        </p:spPr>
        <p:txBody>
          <a:bodyPr>
            <a:noAutofit/>
          </a:bodyPr>
          <a:lstStyle>
            <a:lvl1pPr>
              <a:defRPr sz="1800">
                <a:solidFill>
                  <a:srgbClr val="3F3F3F"/>
                </a:solidFill>
              </a:defRPr>
            </a:lvl1pPr>
            <a:lvl2pPr>
              <a:defRPr sz="1600">
                <a:solidFill>
                  <a:srgbClr val="3F3F3F"/>
                </a:solidFill>
              </a:defRPr>
            </a:lvl2pPr>
            <a:lvl3pPr>
              <a:lnSpc>
                <a:spcPct val="100000"/>
              </a:lnSpc>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rgbClr val="002050"/>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4"/>
          <p:cNvSpPr>
            <a:spLocks noGrp="1"/>
          </p:cNvSpPr>
          <p:nvPr>
            <p:ph type="body" sz="quarter" idx="13"/>
          </p:nvPr>
        </p:nvSpPr>
        <p:spPr>
          <a:xfrm>
            <a:off x="3048000" y="3429000"/>
            <a:ext cx="3048000" cy="2286000"/>
          </a:xfrm>
          <a:solidFill>
            <a:srgbClr val="0E715F"/>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4"/>
          <p:cNvSpPr>
            <a:spLocks noGrp="1"/>
          </p:cNvSpPr>
          <p:nvPr>
            <p:ph type="body" sz="quarter" idx="14"/>
          </p:nvPr>
        </p:nvSpPr>
        <p:spPr>
          <a:xfrm>
            <a:off x="6096000" y="3429000"/>
            <a:ext cx="3048000" cy="2286000"/>
          </a:xfrm>
          <a:solidFill>
            <a:srgbClr val="129038"/>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4"/>
          <p:cNvSpPr>
            <a:spLocks noGrp="1"/>
          </p:cNvSpPr>
          <p:nvPr>
            <p:ph type="body" sz="quarter" idx="15"/>
          </p:nvPr>
        </p:nvSpPr>
        <p:spPr>
          <a:xfrm>
            <a:off x="9144000" y="3429000"/>
            <a:ext cx="3048000" cy="2286000"/>
          </a:xfrm>
          <a:solidFill>
            <a:srgbClr val="0C6126"/>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E53059BD-1BEF-4308-896C-BFD109018373}" type="datetime1">
              <a:rPr lang="en-US" smtClean="0"/>
              <a:pPr/>
              <a:t>2/6/2017</a:t>
            </a:fld>
            <a:endParaRPr lang="en-US" dirty="0"/>
          </a:p>
        </p:txBody>
      </p:sp>
      <p:sp>
        <p:nvSpPr>
          <p:cNvPr id="13"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
        <p:nvSpPr>
          <p:cNvPr id="14" name="Slide Number Placeholder 4"/>
          <p:cNvSpPr>
            <a:spLocks noGrp="1"/>
          </p:cNvSpPr>
          <p:nvPr>
            <p:ph type="sldNum" sz="quarter" idx="18"/>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5390385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92000" cy="6858000"/>
          </a:xfrm>
        </p:spPr>
        <p:txBody>
          <a:bodyPr/>
          <a:lstStyle>
            <a:lvl1pPr>
              <a:defRPr>
                <a:solidFill>
                  <a:srgbClr val="3F3F3F"/>
                </a:solidFill>
              </a:defRPr>
            </a:lvl1pPr>
          </a:lstStyle>
          <a:p>
            <a:r>
              <a:rPr lang="en-US" dirty="0"/>
              <a:t>Click icon to add picture</a:t>
            </a:r>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4"/>
          <p:cNvSpPr>
            <a:spLocks noGrp="1"/>
          </p:cNvSpPr>
          <p:nvPr>
            <p:ph type="body" sz="quarter" idx="13"/>
          </p:nvPr>
        </p:nvSpPr>
        <p:spPr>
          <a:xfrm>
            <a:off x="3048000" y="3429000"/>
            <a:ext cx="3048000" cy="2286000"/>
          </a:xfrm>
          <a:solidFill>
            <a:srgbClr val="15AEEF">
              <a:alpha val="89804"/>
            </a:srgbClr>
          </a:solidFill>
        </p:spPr>
        <p:txBody>
          <a:bodyPr>
            <a:normAutofit/>
          </a:bodyPr>
          <a:lstStyle>
            <a:lvl1pPr>
              <a:lnSpc>
                <a:spcPct val="100000"/>
              </a:lnSpc>
              <a:defRPr sz="1600">
                <a:solidFill>
                  <a:srgbClr val="000000"/>
                </a:solidFill>
              </a:defRPr>
            </a:lvl1pPr>
            <a:lvl2pPr>
              <a:lnSpc>
                <a:spcPct val="100000"/>
              </a:lnSpc>
              <a:defRPr sz="1600">
                <a:solidFill>
                  <a:srgbClr val="000000"/>
                </a:solidFill>
              </a:defRPr>
            </a:lvl2pPr>
            <a:lvl3pPr>
              <a:lnSpc>
                <a:spcPct val="100000"/>
              </a:lnSpc>
              <a:defRPr sz="1600">
                <a:solidFill>
                  <a:srgbClr val="000000"/>
                </a:solidFill>
              </a:defRPr>
            </a:lvl3pPr>
            <a:lvl4pPr>
              <a:lnSpc>
                <a:spcPct val="100000"/>
              </a:lnSpc>
              <a:defRPr sz="1600">
                <a:solidFill>
                  <a:srgbClr val="000000"/>
                </a:solidFill>
              </a:defRPr>
            </a:lvl4pPr>
            <a:lvl5pPr>
              <a:lnSpc>
                <a:spcPct val="100000"/>
              </a:lnSpc>
              <a:defRPr sz="16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0E715F">
              <a:alpha val="89804"/>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97C2647B-2CB6-4DA8-99F1-BFA229753949}" type="datetime1">
              <a:rPr lang="en-US" smtClean="0"/>
              <a:pPr/>
              <a:t>2/6/2017</a:t>
            </a:fld>
            <a:endParaRPr lang="en-US" dirty="0"/>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Light" panose="020B0502040204020203" pitchFamily="34" charset="0"/>
                <a:cs typeface="Segoe UI Light" panose="020B0502040204020203" pitchFamily="34" charset="0"/>
              </a:rPr>
              <a:t>Microsoft Confidential</a:t>
            </a:r>
          </a:p>
        </p:txBody>
      </p:sp>
      <p:sp>
        <p:nvSpPr>
          <p:cNvPr id="13" name="Slide Number Placeholder 4"/>
          <p:cNvSpPr>
            <a:spLocks noGrp="1"/>
          </p:cNvSpPr>
          <p:nvPr>
            <p:ph type="sldNum" sz="quarter" idx="16"/>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80913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pPr defTabSz="914400"/>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Demonstration: Title of Demo</a:t>
            </a:r>
          </a:p>
        </p:txBody>
      </p:sp>
    </p:spTree>
    <p:extLst>
      <p:ext uri="{BB962C8B-B14F-4D97-AF65-F5344CB8AC3E}">
        <p14:creationId xmlns:p14="http://schemas.microsoft.com/office/powerpoint/2010/main" val="200348476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Image and text">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3F3F3F"/>
                </a:solidFill>
              </a:defRPr>
            </a:lvl1pPr>
          </a:lstStyle>
          <a:p>
            <a:fld id="{4909424F-52EE-4881-87F3-71BBF1CDFBFA}" type="datetime1">
              <a:rPr lang="en-US" smtClean="0"/>
              <a:pPr/>
              <a:t>2/6/2017</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9" name="Content Placeholder 18"/>
          <p:cNvSpPr>
            <a:spLocks noGrp="1"/>
          </p:cNvSpPr>
          <p:nvPr>
            <p:ph sz="quarter" idx="15"/>
          </p:nvPr>
        </p:nvSpPr>
        <p:spPr>
          <a:xfrm>
            <a:off x="3048000" y="1143000"/>
            <a:ext cx="6096000" cy="4572000"/>
          </a:xfrm>
        </p:spPr>
        <p:txBody>
          <a:bodyPr>
            <a:normAutofit/>
          </a:bodyPr>
          <a:lstStyle>
            <a:lvl1pPr>
              <a:defRPr sz="1800">
                <a:solidFill>
                  <a:srgbClr val="3F3F3F"/>
                </a:solidFill>
              </a:defRPr>
            </a:lvl1pPr>
            <a:lvl2pPr>
              <a:defRPr sz="1600">
                <a:solidFill>
                  <a:srgbClr val="3F3F3F"/>
                </a:solidFill>
              </a:defRPr>
            </a:lvl2pPr>
            <a:lvl3pPr>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9" name="Text Placeholder 14"/>
          <p:cNvSpPr>
            <a:spLocks noGrp="1"/>
          </p:cNvSpPr>
          <p:nvPr>
            <p:ph type="body" sz="quarter" idx="12"/>
          </p:nvPr>
        </p:nvSpPr>
        <p:spPr>
          <a:xfrm>
            <a:off x="9144000" y="1143000"/>
            <a:ext cx="3048000" cy="2286000"/>
          </a:xfrm>
          <a:solidFill>
            <a:srgbClr val="002050"/>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14"/>
          <p:cNvSpPr>
            <a:spLocks noGrp="1"/>
          </p:cNvSpPr>
          <p:nvPr>
            <p:ph type="body" sz="quarter" idx="16"/>
          </p:nvPr>
        </p:nvSpPr>
        <p:spPr>
          <a:xfrm>
            <a:off x="9144000" y="3429000"/>
            <a:ext cx="3048000" cy="2286000"/>
          </a:xfrm>
          <a:solidFill>
            <a:srgbClr val="15AEEF"/>
          </a:solidFill>
        </p:spPr>
        <p:txBody>
          <a:bodyPr>
            <a:normAutofit/>
          </a:bodyPr>
          <a:lstStyle>
            <a:lvl1pPr>
              <a:lnSpc>
                <a:spcPct val="100000"/>
              </a:lnSpc>
              <a:defRPr sz="1600">
                <a:solidFill>
                  <a:srgbClr val="000000"/>
                </a:solidFill>
                <a:latin typeface="+mn-lt"/>
              </a:defRPr>
            </a:lvl1pPr>
            <a:lvl2pPr>
              <a:lnSpc>
                <a:spcPct val="100000"/>
              </a:lnSpc>
              <a:defRPr sz="1600">
                <a:solidFill>
                  <a:srgbClr val="000000"/>
                </a:solidFill>
                <a:latin typeface="+mn-lt"/>
              </a:defRPr>
            </a:lvl2pPr>
            <a:lvl3pPr>
              <a:lnSpc>
                <a:spcPct val="100000"/>
              </a:lnSpc>
              <a:defRPr sz="1600">
                <a:solidFill>
                  <a:srgbClr val="000000"/>
                </a:solidFill>
                <a:latin typeface="+mn-lt"/>
              </a:defRPr>
            </a:lvl3pPr>
            <a:lvl4pPr>
              <a:lnSpc>
                <a:spcPct val="100000"/>
              </a:lnSpc>
              <a:defRPr sz="1600">
                <a:solidFill>
                  <a:srgbClr val="000000"/>
                </a:solidFill>
                <a:latin typeface="+mn-lt"/>
              </a:defRPr>
            </a:lvl4pPr>
            <a:lvl5pPr>
              <a:lnSpc>
                <a:spcPct val="100000"/>
              </a:lnSpc>
              <a:defRPr sz="1600">
                <a:solidFill>
                  <a:srgbClr val="000000"/>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3409866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Alternating ti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3" name="Date Placeholder 2"/>
          <p:cNvSpPr>
            <a:spLocks noGrp="1"/>
          </p:cNvSpPr>
          <p:nvPr>
            <p:ph type="dt" sz="half" idx="10"/>
          </p:nvPr>
        </p:nvSpPr>
        <p:spPr/>
        <p:txBody>
          <a:bodyPr/>
          <a:lstStyle>
            <a:lvl1pPr>
              <a:defRPr>
                <a:solidFill>
                  <a:srgbClr val="3F3F3F"/>
                </a:solidFill>
              </a:defRPr>
            </a:lvl1pPr>
          </a:lstStyle>
          <a:p>
            <a:fld id="{53E79FF6-4089-4F9B-8E7B-21EA13AC4CB8}" type="datetime1">
              <a:rPr lang="en-US" smtClean="0"/>
              <a:pPr/>
              <a:t>2/6/2017</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7" name="Text Placeholder 16"/>
          <p:cNvSpPr>
            <a:spLocks noGrp="1"/>
          </p:cNvSpPr>
          <p:nvPr>
            <p:ph type="body" sz="quarter" idx="12"/>
          </p:nvPr>
        </p:nvSpPr>
        <p:spPr>
          <a:xfrm>
            <a:off x="6096000" y="1143000"/>
            <a:ext cx="3048000" cy="2286000"/>
          </a:xfrm>
          <a:solidFill>
            <a:srgbClr val="15AEEF"/>
          </a:solidFill>
        </p:spPr>
        <p:txBody>
          <a:bodyPr>
            <a:normAutofit/>
          </a:bodyPr>
          <a:lstStyle>
            <a:lvl1pPr>
              <a:lnSpc>
                <a:spcPct val="100000"/>
              </a:lnSpc>
              <a:defRPr sz="1600">
                <a:solidFill>
                  <a:schemeClr val="tx1"/>
                </a:solidFill>
              </a:defRPr>
            </a:lvl1pPr>
            <a:lvl2pPr>
              <a:lnSpc>
                <a:spcPct val="100000"/>
              </a:lnSpc>
              <a:defRPr sz="1600">
                <a:solidFill>
                  <a:schemeClr val="tx1"/>
                </a:solidFill>
              </a:defRPr>
            </a:lvl2pPr>
            <a:lvl3pPr>
              <a:lnSpc>
                <a:spcPct val="100000"/>
              </a:lnSpc>
              <a:defRPr sz="1600">
                <a:solidFill>
                  <a:schemeClr val="tx1"/>
                </a:solidFill>
              </a:defRPr>
            </a:lvl3pPr>
            <a:lvl4pPr>
              <a:lnSpc>
                <a:spcPct val="100000"/>
              </a:lnSpc>
              <a:defRPr sz="1600">
                <a:solidFill>
                  <a:schemeClr val="tx1"/>
                </a:solidFill>
              </a:defRPr>
            </a:lvl4pPr>
            <a:lvl5pPr>
              <a:lnSpc>
                <a:spcPct val="100000"/>
              </a:lnSpc>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8"/>
          <p:cNvSpPr>
            <a:spLocks noGrp="1"/>
          </p:cNvSpPr>
          <p:nvPr>
            <p:ph type="body" sz="quarter" idx="13"/>
          </p:nvPr>
        </p:nvSpPr>
        <p:spPr>
          <a:xfrm>
            <a:off x="9144000" y="3429000"/>
            <a:ext cx="3048000" cy="2286000"/>
          </a:xfrm>
          <a:solidFill>
            <a:srgbClr val="0E715F"/>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0"/>
          <p:cNvSpPr>
            <a:spLocks noGrp="1"/>
          </p:cNvSpPr>
          <p:nvPr>
            <p:ph type="body" sz="quarter" idx="14"/>
          </p:nvPr>
        </p:nvSpPr>
        <p:spPr>
          <a:xfrm>
            <a:off x="3048000" y="3429000"/>
            <a:ext cx="3048000" cy="2286000"/>
          </a:xfrm>
          <a:solidFill>
            <a:srgbClr val="002050"/>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Picture Placeholder 22"/>
          <p:cNvSpPr>
            <a:spLocks noGrp="1"/>
          </p:cNvSpPr>
          <p:nvPr>
            <p:ph type="pic" sz="quarter" idx="15"/>
          </p:nvPr>
        </p:nvSpPr>
        <p:spPr>
          <a:xfrm>
            <a:off x="3048000" y="1143000"/>
            <a:ext cx="3048000" cy="2286000"/>
          </a:xfrm>
        </p:spPr>
        <p:txBody>
          <a:bodyPr/>
          <a:lstStyle/>
          <a:p>
            <a:r>
              <a:rPr lang="en-US"/>
              <a:t>Click icon to add picture</a:t>
            </a:r>
          </a:p>
        </p:txBody>
      </p:sp>
      <p:sp>
        <p:nvSpPr>
          <p:cNvPr id="24" name="Picture Placeholder 22"/>
          <p:cNvSpPr>
            <a:spLocks noGrp="1"/>
          </p:cNvSpPr>
          <p:nvPr>
            <p:ph type="pic" sz="quarter" idx="16"/>
          </p:nvPr>
        </p:nvSpPr>
        <p:spPr>
          <a:xfrm>
            <a:off x="9144000" y="1143000"/>
            <a:ext cx="3048000" cy="2286000"/>
          </a:xfrm>
        </p:spPr>
        <p:txBody>
          <a:bodyPr/>
          <a:lstStyle/>
          <a:p>
            <a:r>
              <a:rPr lang="en-US"/>
              <a:t>Click icon to add picture</a:t>
            </a:r>
          </a:p>
        </p:txBody>
      </p:sp>
      <p:sp>
        <p:nvSpPr>
          <p:cNvPr id="25" name="Picture Placeholder 22"/>
          <p:cNvSpPr>
            <a:spLocks noGrp="1"/>
          </p:cNvSpPr>
          <p:nvPr>
            <p:ph type="pic" sz="quarter" idx="17"/>
          </p:nvPr>
        </p:nvSpPr>
        <p:spPr>
          <a:xfrm>
            <a:off x="6096000" y="3429000"/>
            <a:ext cx="3048000" cy="2286000"/>
          </a:xfrm>
        </p:spPr>
        <p:txBody>
          <a:bodyPr/>
          <a:lstStyle/>
          <a:p>
            <a:r>
              <a:rPr lang="en-US"/>
              <a:t>Click icon to add picture</a:t>
            </a:r>
            <a:endParaRPr lang="en-US" dirty="0"/>
          </a:p>
        </p:txBody>
      </p:sp>
    </p:spTree>
    <p:extLst>
      <p:ext uri="{BB962C8B-B14F-4D97-AF65-F5344CB8AC3E}">
        <p14:creationId xmlns:p14="http://schemas.microsoft.com/office/powerpoint/2010/main" val="153799127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flowing text sections">
    <p:bg>
      <p:bgPr>
        <a:solidFill>
          <a:schemeClr val="bg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048000" y="1143000"/>
            <a:ext cx="4572000" cy="4572000"/>
          </a:xfrm>
          <a:solidFill>
            <a:srgbClr val="002050"/>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a:t>Click to edit Master text styles</a:t>
            </a:r>
          </a:p>
        </p:txBody>
      </p:sp>
      <p:sp>
        <p:nvSpPr>
          <p:cNvPr id="9" name="Title 1"/>
          <p:cNvSpPr>
            <a:spLocks noGrp="1"/>
          </p:cNvSpPr>
          <p:nvPr>
            <p:ph type="title" hasCustomPrompt="1"/>
          </p:nvPr>
        </p:nvSpPr>
        <p:spPr>
          <a:xfrm>
            <a:off x="0" y="1143000"/>
            <a:ext cx="3048000" cy="2286000"/>
          </a:xfrm>
          <a:solidFill>
            <a:schemeClr val="accent1"/>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a:t>Click to edit Master text styles</a:t>
            </a:r>
          </a:p>
        </p:txBody>
      </p:sp>
      <p:sp>
        <p:nvSpPr>
          <p:cNvPr id="7"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42FC5A46-1B5E-4CD0-B5F3-53F130AAFD15}" type="datetime1">
              <a:rPr lang="en-US" smtClean="0"/>
              <a:pPr/>
              <a:t>2/6/2017</a:t>
            </a:fld>
            <a:endParaRPr lang="en-US" dirty="0"/>
          </a:p>
        </p:txBody>
      </p:sp>
      <p:sp>
        <p:nvSpPr>
          <p:cNvPr id="10"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
        <p:nvSpPr>
          <p:cNvPr id="11" name="Slide Number Placeholder 4"/>
          <p:cNvSpPr>
            <a:spLocks noGrp="1"/>
          </p:cNvSpPr>
          <p:nvPr>
            <p:ph type="sldNum" sz="quarter" idx="15"/>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585004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144755890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3_Title Slide light right aligned">
    <p:bg>
      <p:bgPr>
        <a:solidFill>
          <a:srgbClr val="002050"/>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328010617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able of Contents light">
    <p:bg>
      <p:bgPr>
        <a:solidFill>
          <a:schemeClr val="bg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a:t>Enter header here.</a:t>
            </a:r>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E01060FE-E596-4D38-8C3D-586C38809B29}" type="datetime1">
              <a:rPr lang="en-US" smtClean="0">
                <a:solidFill>
                  <a:prstClr val="white"/>
                </a:solidFill>
              </a:rPr>
              <a:pPr/>
              <a:t>2/6/2017</a:t>
            </a:fld>
            <a:endParaRPr lang="en-US" dirty="0">
              <a:solidFill>
                <a:prstClr val="white"/>
              </a:solidFill>
            </a:endParaRPr>
          </a:p>
        </p:txBody>
      </p:sp>
      <p:sp>
        <p:nvSpPr>
          <p:cNvPr id="8"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8892978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Table of Contents light">
    <p:bg>
      <p:bgPr>
        <a:solidFill>
          <a:schemeClr val="bg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0" y="0"/>
            <a:ext cx="12192000" cy="6858000"/>
          </a:xfrm>
        </p:spPr>
        <p:txBody>
          <a:bodyPr/>
          <a:lstStyle/>
          <a:p>
            <a:r>
              <a:rPr lang="en-US"/>
              <a:t>Click icon to add picture</a:t>
            </a:r>
          </a:p>
        </p:txBody>
      </p:sp>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a:t>Enter header here.</a:t>
            </a:r>
          </a:p>
        </p:txBody>
      </p:sp>
      <p:sp>
        <p:nvSpPr>
          <p:cNvPr id="5"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2139EBD2-04A7-4D17-9220-0A53AC5266C5}" type="datetime1">
              <a:rPr lang="en-US" smtClean="0">
                <a:solidFill>
                  <a:prstClr val="white"/>
                </a:solidFill>
              </a:rPr>
              <a:pPr/>
              <a:t>2/6/2017</a:t>
            </a:fld>
            <a:endParaRPr lang="en-US" dirty="0">
              <a:solidFill>
                <a:prstClr val="white"/>
              </a:solidFill>
            </a:endParaRPr>
          </a:p>
        </p:txBody>
      </p:sp>
      <p:sp>
        <p:nvSpPr>
          <p:cNvPr id="9"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5904570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8"/>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28357474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7" name="Picture Placeholder 4"/>
          <p:cNvSpPr>
            <a:spLocks noGrp="1"/>
          </p:cNvSpPr>
          <p:nvPr>
            <p:ph type="pic" sz="quarter" idx="17"/>
          </p:nvPr>
        </p:nvSpPr>
        <p:spPr>
          <a:xfrm>
            <a:off x="10363200" y="3218"/>
            <a:ext cx="1828800" cy="504534"/>
          </a:xfrm>
        </p:spPr>
        <p:txBody>
          <a:bodyPr/>
          <a:lstStyle>
            <a:lvl1pPr>
              <a:defRPr>
                <a:solidFill>
                  <a:srgbClr val="000000"/>
                </a:solidFill>
              </a:defRPr>
            </a:lvl1pPr>
          </a:lstStyle>
          <a:p>
            <a:r>
              <a:rPr lang="en-US"/>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98183745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lIns="91440" tIns="91440">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571156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pPr defTabSz="914400"/>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Lab: Title of Lab</a:t>
            </a:r>
          </a:p>
        </p:txBody>
      </p:sp>
    </p:spTree>
    <p:extLst>
      <p:ext uri="{BB962C8B-B14F-4D97-AF65-F5344CB8AC3E}">
        <p14:creationId xmlns:p14="http://schemas.microsoft.com/office/powerpoint/2010/main" val="84978116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a:solidFill>
            <a:schemeClr val="bg1"/>
          </a:solidFill>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08061784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Table of Contents dark or with imag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4572000" y="1143001"/>
            <a:ext cx="7620000" cy="4246563"/>
          </a:xfrm>
          <a:prstGeom prst="rect">
            <a:avLst/>
          </a:prstGeom>
        </p:spPr>
        <p:txBody>
          <a:bodyPr vert="horz" lIns="91440" tIns="45720">
            <a:normAutofit/>
          </a:bodyPr>
          <a:lstStyle>
            <a:lvl1pPr marL="0" indent="0">
              <a:spcBef>
                <a:spcPts val="600"/>
              </a:spcBef>
              <a:buFontTx/>
              <a:buNone/>
              <a:tabLst>
                <a:tab pos="630238" algn="l"/>
              </a:tabLst>
              <a:defRPr sz="1800" baseline="0">
                <a:solidFill>
                  <a:schemeClr val="tx1"/>
                </a:solidFill>
                <a:latin typeface="Segoe UI" panose="020B0502040204020203" pitchFamily="34" charset="0"/>
                <a:cs typeface="Segoe UI" panose="020B0502040204020203" pitchFamily="34" charset="0"/>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a:t>Section Title</a:t>
            </a:r>
          </a:p>
        </p:txBody>
      </p:sp>
      <p:sp>
        <p:nvSpPr>
          <p:cNvPr id="9"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FFFFFF"/>
                </a:solidFill>
                <a:latin typeface="+mn-lt"/>
                <a:cs typeface="Segoe Pro Semibold"/>
              </a:defRPr>
            </a:lvl1pPr>
          </a:lstStyle>
          <a:p>
            <a:pPr lvl="0"/>
            <a:r>
              <a:rPr lang="en-US" dirty="0"/>
              <a:t>Enter header here.</a:t>
            </a:r>
          </a:p>
        </p:txBody>
      </p:sp>
    </p:spTree>
    <p:extLst>
      <p:ext uri="{BB962C8B-B14F-4D97-AF65-F5344CB8AC3E}">
        <p14:creationId xmlns:p14="http://schemas.microsoft.com/office/powerpoint/2010/main" val="120311467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EULA">
    <p:bg>
      <p:bgPr>
        <a:solidFill>
          <a:schemeClr val="bg1"/>
        </a:solidFill>
        <a:effectLst/>
      </p:bgPr>
    </p:bg>
    <p:spTree>
      <p:nvGrpSpPr>
        <p:cNvPr id="1" name=""/>
        <p:cNvGrpSpPr/>
        <p:nvPr/>
      </p:nvGrpSpPr>
      <p:grpSpPr>
        <a:xfrm>
          <a:off x="0" y="0"/>
          <a:ext cx="0" cy="0"/>
          <a:chOff x="0" y="0"/>
          <a:chExt cx="0" cy="0"/>
        </a:xfrm>
      </p:grpSpPr>
      <p:sp>
        <p:nvSpPr>
          <p:cNvPr id="12" name="TextBox 11"/>
          <p:cNvSpPr txBox="1"/>
          <p:nvPr userDrawn="1"/>
        </p:nvSpPr>
        <p:spPr>
          <a:xfrm>
            <a:off x="304800" y="3376960"/>
            <a:ext cx="11684000" cy="2235200"/>
          </a:xfrm>
          <a:prstGeom prst="rect">
            <a:avLst/>
          </a:prstGeom>
          <a:noFill/>
          <a:ln>
            <a:noFill/>
          </a:ln>
        </p:spPr>
        <p:txBody>
          <a:bodyPr vert="horz" wrap="square" lIns="243840" tIns="182880" rIns="121920" bIns="60960" rtlCol="0" anchor="t" anchorCtr="0">
            <a:noAutofit/>
          </a:bodyPr>
          <a:lstStyle/>
          <a:p>
            <a:pPr>
              <a:lnSpc>
                <a:spcPct val="90000"/>
              </a:lnSpc>
              <a:spcAft>
                <a:spcPts val="800"/>
              </a:spcAft>
            </a:pPr>
            <a:r>
              <a:rPr lang="en-US" sz="1333" dirty="0">
                <a:solidFill>
                  <a:srgbClr val="3F3F3F">
                    <a:alpha val="87000"/>
                  </a:srgbClr>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a:lnSpc>
                <a:spcPct val="90000"/>
              </a:lnSpc>
              <a:spcAft>
                <a:spcPts val="800"/>
              </a:spcAft>
            </a:pPr>
            <a:r>
              <a:rPr lang="en-US" sz="1333" dirty="0">
                <a:solidFill>
                  <a:srgbClr val="3F3F3F">
                    <a:alpha val="87000"/>
                  </a:srgbClr>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lnSpc>
                <a:spcPct val="90000"/>
              </a:lnSpc>
              <a:spcAft>
                <a:spcPts val="800"/>
              </a:spcAft>
            </a:pPr>
            <a:r>
              <a:rPr lang="en-US" sz="1333" dirty="0">
                <a:solidFill>
                  <a:srgbClr val="3F3F3F">
                    <a:alpha val="87000"/>
                  </a:srgbClr>
                </a:solidFill>
              </a:rPr>
              <a:t>For more information, see Use of Microsoft Copyrighted Content at</a:t>
            </a:r>
          </a:p>
          <a:p>
            <a:pPr algn="ctr">
              <a:lnSpc>
                <a:spcPct val="90000"/>
              </a:lnSpc>
              <a:spcAft>
                <a:spcPts val="800"/>
              </a:spcAft>
            </a:pPr>
            <a:r>
              <a:rPr lang="en-US" sz="1333" dirty="0">
                <a:solidFill>
                  <a:srgbClr val="3F3F3F">
                    <a:alpha val="87000"/>
                  </a:srgbClr>
                </a:solidFill>
                <a:hlinkClick r:id="rId2"/>
              </a:rPr>
              <a:t>http://www.microsoft.com/about/legal/permissions/</a:t>
            </a:r>
            <a:endParaRPr lang="en-US" sz="1333" dirty="0">
              <a:solidFill>
                <a:srgbClr val="3F3F3F">
                  <a:alpha val="87000"/>
                </a:srgbClr>
              </a:solidFill>
            </a:endParaRPr>
          </a:p>
        </p:txBody>
      </p:sp>
      <p:sp>
        <p:nvSpPr>
          <p:cNvPr id="2" name="TextBox 1"/>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r>
              <a:rPr lang="en-US" sz="1467" b="1" dirty="0">
                <a:solidFill>
                  <a:prstClr val="black"/>
                </a:solidFill>
              </a:rPr>
              <a:t>Conditions and Terms of Use</a:t>
            </a:r>
            <a:endParaRPr lang="en-US" sz="1467" dirty="0">
              <a:solidFill>
                <a:prstClr val="black"/>
              </a:solidFill>
            </a:endParaRPr>
          </a:p>
        </p:txBody>
      </p:sp>
      <p:sp>
        <p:nvSpPr>
          <p:cNvPr id="6" name="TextBox 5"/>
          <p:cNvSpPr txBox="1"/>
          <p:nvPr userDrawn="1"/>
        </p:nvSpPr>
        <p:spPr>
          <a:xfrm>
            <a:off x="307789" y="2868961"/>
            <a:ext cx="3149600" cy="370545"/>
          </a:xfrm>
          <a:prstGeom prst="rect">
            <a:avLst/>
          </a:prstGeom>
          <a:noFill/>
          <a:ln>
            <a:noFill/>
          </a:ln>
        </p:spPr>
        <p:txBody>
          <a:bodyPr vert="horz" wrap="none" lIns="243840" tIns="182880" rIns="121920" bIns="60960" rtlCol="0" anchor="ctr" anchorCtr="0">
            <a:noAutofit/>
          </a:bodyPr>
          <a:lstStyle/>
          <a:p>
            <a:r>
              <a:rPr lang="en-US" sz="1467" b="1" dirty="0">
                <a:solidFill>
                  <a:prstClr val="black"/>
                </a:solidFill>
              </a:rPr>
              <a:t>Copyright and Trademarks</a:t>
            </a:r>
          </a:p>
        </p:txBody>
      </p:sp>
      <p:sp>
        <p:nvSpPr>
          <p:cNvPr id="7" name="TextBox 6"/>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r>
              <a:rPr lang="en-US" sz="1067" dirty="0">
                <a:solidFill>
                  <a:srgbClr val="277EB5"/>
                </a:solidFill>
              </a:rPr>
              <a:t>Microsoft Confidential</a:t>
            </a:r>
          </a:p>
        </p:txBody>
      </p:sp>
      <p:sp>
        <p:nvSpPr>
          <p:cNvPr id="8" name="TextBox 7"/>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r>
              <a:rPr lang="en-US" sz="1067" dirty="0">
                <a:solidFill>
                  <a:srgbClr val="277EB5"/>
                </a:solidFill>
              </a:rPr>
              <a:t>© 2013 Microsoft Corporation. All rights reserved.</a:t>
            </a:r>
          </a:p>
        </p:txBody>
      </p:sp>
      <p:sp>
        <p:nvSpPr>
          <p:cNvPr id="10" name="TextBox 9"/>
          <p:cNvSpPr txBox="1"/>
          <p:nvPr userDrawn="1"/>
        </p:nvSpPr>
        <p:spPr>
          <a:xfrm>
            <a:off x="304800" y="613936"/>
            <a:ext cx="11684000" cy="2438400"/>
          </a:xfrm>
          <a:prstGeom prst="rect">
            <a:avLst/>
          </a:prstGeom>
          <a:noFill/>
          <a:ln>
            <a:noFill/>
          </a:ln>
        </p:spPr>
        <p:txBody>
          <a:bodyPr vert="horz" wrap="square" lIns="243840" tIns="182880" rIns="121920" bIns="60960" rtlCol="0" anchor="t" anchorCtr="0">
            <a:normAutofit lnSpcReduction="10000"/>
          </a:bodyPr>
          <a:lstStyle/>
          <a:p>
            <a:pPr>
              <a:spcAft>
                <a:spcPts val="800"/>
              </a:spcAft>
            </a:pPr>
            <a:r>
              <a:rPr lang="en-US" sz="1333" dirty="0">
                <a:solidFill>
                  <a:srgbClr val="3F3F3F">
                    <a:alpha val="87000"/>
                  </a:srgbClr>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a:spcAft>
                <a:spcPts val="800"/>
              </a:spcAft>
            </a:pPr>
            <a:r>
              <a:rPr lang="en-US" sz="1333" dirty="0">
                <a:solidFill>
                  <a:srgbClr val="3F3F3F">
                    <a:alpha val="87000"/>
                  </a:srgbClr>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a:spcAft>
                <a:spcPts val="800"/>
              </a:spcAft>
            </a:pPr>
            <a:r>
              <a:rPr lang="en-US" sz="1333" dirty="0">
                <a:solidFill>
                  <a:srgbClr val="3F3F3F">
                    <a:alpha val="87000"/>
                  </a:srgbClr>
                </a:solidFill>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a:spcAft>
                <a:spcPts val="800"/>
              </a:spcAft>
            </a:pPr>
            <a:endParaRPr lang="en-US" sz="1333" dirty="0">
              <a:solidFill>
                <a:srgbClr val="3F3F3F">
                  <a:alpha val="87000"/>
                </a:srgbClr>
              </a:solidFill>
            </a:endParaRPr>
          </a:p>
        </p:txBody>
      </p:sp>
    </p:spTree>
    <p:extLst>
      <p:ext uri="{BB962C8B-B14F-4D97-AF65-F5344CB8AC3E}">
        <p14:creationId xmlns:p14="http://schemas.microsoft.com/office/powerpoint/2010/main" val="311018041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4358418" y="2895601"/>
            <a:ext cx="3566382" cy="842963"/>
          </a:xfrm>
          <a:prstGeom prst="rect">
            <a:avLst/>
          </a:prstGeom>
        </p:spPr>
      </p:pic>
    </p:spTree>
    <p:extLst>
      <p:ext uri="{BB962C8B-B14F-4D97-AF65-F5344CB8AC3E}">
        <p14:creationId xmlns:p14="http://schemas.microsoft.com/office/powerpoint/2010/main" val="130884161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urse Title">
    <p:spTree>
      <p:nvGrpSpPr>
        <p:cNvPr id="1" name=""/>
        <p:cNvGrpSpPr/>
        <p:nvPr/>
      </p:nvGrpSpPr>
      <p:grpSpPr>
        <a:xfrm>
          <a:off x="0" y="0"/>
          <a:ext cx="0" cy="0"/>
          <a:chOff x="0" y="0"/>
          <a:chExt cx="0" cy="0"/>
        </a:xfrm>
      </p:grpSpPr>
      <p:sp>
        <p:nvSpPr>
          <p:cNvPr id="13" name="TextBox 12"/>
          <p:cNvSpPr txBox="1"/>
          <p:nvPr userDrawn="1"/>
        </p:nvSpPr>
        <p:spPr>
          <a:xfrm>
            <a:off x="0" y="1143002"/>
            <a:ext cx="6096000" cy="384719"/>
          </a:xfrm>
          <a:prstGeom prst="rect">
            <a:avLst/>
          </a:prstGeom>
          <a:noFill/>
        </p:spPr>
        <p:txBody>
          <a:bodyPr wrap="square" lIns="91436" tIns="45718" rIns="91436" bIns="45718"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 Placeholder 9"/>
          <p:cNvSpPr>
            <a:spLocks noGrp="1"/>
          </p:cNvSpPr>
          <p:nvPr>
            <p:ph type="body" sz="quarter" idx="13" hasCustomPrompt="1"/>
          </p:nvPr>
        </p:nvSpPr>
        <p:spPr>
          <a:xfrm>
            <a:off x="0" y="1143000"/>
            <a:ext cx="6949440" cy="2286000"/>
          </a:xfrm>
          <a:solidFill>
            <a:srgbClr val="0A5BBA">
              <a:alpha val="90000"/>
            </a:srgbClr>
          </a:solidFill>
        </p:spPr>
        <p:txBody>
          <a:bodyPr lIns="91436" tIns="91436">
            <a:noAutofit/>
          </a:bodyPr>
          <a:lstStyle>
            <a:lvl1pPr marL="0" indent="0">
              <a:lnSpc>
                <a:spcPct val="100000"/>
              </a:lnSpc>
              <a:buNone/>
              <a:defRPr sz="3600">
                <a:solidFill>
                  <a:schemeClr val="bg1"/>
                </a:solidFill>
                <a:latin typeface="Segoe UI Light" pitchFamily="34" charset="0"/>
              </a:defRPr>
            </a:lvl1pPr>
            <a:lvl2pPr>
              <a:defRPr sz="3100">
                <a:latin typeface="+mn-lt"/>
              </a:defRPr>
            </a:lvl2pPr>
            <a:lvl3pPr>
              <a:defRPr sz="3100">
                <a:latin typeface="+mn-lt"/>
              </a:defRPr>
            </a:lvl3pPr>
            <a:lvl4pPr>
              <a:defRPr sz="3100">
                <a:latin typeface="+mn-lt"/>
              </a:defRPr>
            </a:lvl4pPr>
            <a:lvl5pPr>
              <a:defRPr sz="3100">
                <a:latin typeface="+mn-lt"/>
              </a:defRPr>
            </a:lvl5pPr>
          </a:lstStyle>
          <a:p>
            <a:pPr lvl="0"/>
            <a:r>
              <a:rPr lang="en-US" dirty="0"/>
              <a:t>Course Title</a:t>
            </a:r>
          </a:p>
        </p:txBody>
      </p:sp>
    </p:spTree>
    <p:extLst>
      <p:ext uri="{BB962C8B-B14F-4D97-AF65-F5344CB8AC3E}">
        <p14:creationId xmlns:p14="http://schemas.microsoft.com/office/powerpoint/2010/main" val="367224414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Box 5"/>
          <p:cNvSpPr txBox="1"/>
          <p:nvPr userDrawn="1"/>
        </p:nvSpPr>
        <p:spPr>
          <a:xfrm>
            <a:off x="304800" y="3322529"/>
            <a:ext cx="11684000" cy="2109443"/>
          </a:xfrm>
          <a:prstGeom prst="rect">
            <a:avLst/>
          </a:prstGeom>
          <a:noFill/>
          <a:ln>
            <a:noFill/>
          </a:ln>
        </p:spPr>
        <p:txBody>
          <a:bodyPr vert="horz" wrap="square" lIns="243829" tIns="182870" rIns="121914" bIns="60957" rtlCol="0" anchor="t" anchorCtr="0">
            <a:noAutofit/>
          </a:bodyPr>
          <a:lstStyle/>
          <a:p>
            <a:pPr marL="0" marR="0" lvl="0" indent="0" algn="l" defTabSz="609555" rtl="0" eaLnBrk="1" fontAlgn="auto" latinLnBrk="0" hangingPunct="1">
              <a:lnSpc>
                <a:spcPct val="90000"/>
              </a:lnSpc>
              <a:spcBef>
                <a:spcPts val="0"/>
              </a:spcBef>
              <a:spcAft>
                <a:spcPts val="800"/>
              </a:spcAft>
              <a:buClrTx/>
              <a:buSzTx/>
              <a:buFontTx/>
              <a:buNone/>
              <a:tabLst/>
              <a:defRPr/>
            </a:pPr>
            <a:r>
              <a:rPr kumimoji="0" lang="en-US" sz="1300" b="0" i="0" u="none" strike="noStrike" kern="1200" cap="none" spc="0" normalizeH="0" baseline="0" noProof="0" dirty="0">
                <a:ln>
                  <a:noFill/>
                </a:ln>
                <a:solidFill>
                  <a:srgbClr val="000000">
                    <a:alpha val="87000"/>
                  </a:srgbClr>
                </a:solidFill>
                <a:effectLst/>
                <a:uLnTx/>
                <a:uFillTx/>
                <a:latin typeface="Calibri" panose="020F0502020204030204"/>
                <a:ea typeface="+mn-ea"/>
                <a:cs typeface="+mn-cs"/>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marL="0" marR="0" lvl="0" indent="0" algn="l" defTabSz="609555" rtl="0" eaLnBrk="1" fontAlgn="auto" latinLnBrk="0" hangingPunct="1">
              <a:lnSpc>
                <a:spcPct val="90000"/>
              </a:lnSpc>
              <a:spcBef>
                <a:spcPts val="0"/>
              </a:spcBef>
              <a:spcAft>
                <a:spcPts val="800"/>
              </a:spcAft>
              <a:buClrTx/>
              <a:buSzTx/>
              <a:buFontTx/>
              <a:buNone/>
              <a:tabLst/>
              <a:defRPr/>
            </a:pPr>
            <a:r>
              <a:rPr kumimoji="0" lang="en-US" sz="1300" b="0" i="0" u="none" strike="noStrike" kern="1200" cap="none" spc="0" normalizeH="0" baseline="0" noProof="0" dirty="0">
                <a:ln>
                  <a:noFill/>
                </a:ln>
                <a:solidFill>
                  <a:srgbClr val="000000">
                    <a:alpha val="87000"/>
                  </a:srgbClr>
                </a:solidFill>
                <a:effectLst/>
                <a:uLnTx/>
                <a:uFillTx/>
                <a:latin typeface="Calibri" panose="020F0502020204030204"/>
                <a:ea typeface="+mn-ea"/>
                <a:cs typeface="+mn-cs"/>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marL="0" marR="0" lvl="0" indent="0" algn="ctr" defTabSz="609555" rtl="0" eaLnBrk="1" fontAlgn="auto" latinLnBrk="0" hangingPunct="1">
              <a:lnSpc>
                <a:spcPct val="90000"/>
              </a:lnSpc>
              <a:spcBef>
                <a:spcPts val="0"/>
              </a:spcBef>
              <a:spcAft>
                <a:spcPts val="800"/>
              </a:spcAft>
              <a:buClrTx/>
              <a:buSzTx/>
              <a:buFontTx/>
              <a:buNone/>
              <a:tabLst/>
              <a:defRPr/>
            </a:pPr>
            <a:r>
              <a:rPr kumimoji="0" lang="en-US" sz="1300" b="0" i="0" u="none" strike="noStrike" kern="1200" cap="none" spc="0" normalizeH="0" baseline="0" noProof="0" dirty="0">
                <a:ln>
                  <a:noFill/>
                </a:ln>
                <a:solidFill>
                  <a:srgbClr val="000000">
                    <a:alpha val="87000"/>
                  </a:srgbClr>
                </a:solidFill>
                <a:effectLst/>
                <a:uLnTx/>
                <a:uFillTx/>
                <a:latin typeface="Calibri" panose="020F0502020204030204"/>
                <a:ea typeface="+mn-ea"/>
                <a:cs typeface="+mn-cs"/>
              </a:rPr>
              <a:t>For more information, see Use of Microsoft Copyrighted Content at</a:t>
            </a:r>
          </a:p>
          <a:p>
            <a:pPr marL="0" marR="0" lvl="0" indent="0" algn="ctr" defTabSz="609555" rtl="0" eaLnBrk="1" fontAlgn="auto" latinLnBrk="0" hangingPunct="1">
              <a:lnSpc>
                <a:spcPct val="90000"/>
              </a:lnSpc>
              <a:spcBef>
                <a:spcPts val="0"/>
              </a:spcBef>
              <a:spcAft>
                <a:spcPts val="800"/>
              </a:spcAft>
              <a:buClrTx/>
              <a:buSzTx/>
              <a:buFontTx/>
              <a:buNone/>
              <a:tabLst/>
              <a:defRPr/>
            </a:pPr>
            <a:r>
              <a:rPr kumimoji="0" lang="en-GB" sz="1300" b="0" i="0" u="none" strike="noStrike" kern="1200" cap="none" spc="0" normalizeH="0" baseline="0" noProof="0" dirty="0">
                <a:ln>
                  <a:noFill/>
                </a:ln>
                <a:solidFill>
                  <a:srgbClr val="000000">
                    <a:alpha val="87000"/>
                  </a:srgbClr>
                </a:solidFill>
                <a:effectLst/>
                <a:uLnTx/>
                <a:uFillTx/>
                <a:latin typeface="Calibri" panose="020F0502020204030204"/>
                <a:ea typeface="+mn-ea"/>
                <a:cs typeface="+mn-cs"/>
                <a:hlinkClick r:id="rId2"/>
              </a:rPr>
              <a:t>http://www.microsoft.com/About/Legal/EN/US/IntellectualProperty/Permissions/Default.aspx</a:t>
            </a:r>
            <a:endParaRPr kumimoji="0" lang="en-US" sz="1300" b="0" i="0" u="none" strike="noStrike" kern="1200" cap="none" spc="0" normalizeH="0" baseline="0" noProof="0" dirty="0">
              <a:ln>
                <a:noFill/>
              </a:ln>
              <a:solidFill>
                <a:srgbClr val="000000">
                  <a:alpha val="87000"/>
                </a:srgbClr>
              </a:solidFill>
              <a:effectLst/>
              <a:uLnTx/>
              <a:uFillTx/>
              <a:latin typeface="Calibri" panose="020F0502020204030204"/>
              <a:ea typeface="+mn-ea"/>
              <a:cs typeface="+mn-cs"/>
            </a:endParaRPr>
          </a:p>
          <a:p>
            <a:pPr marL="0" marR="0" lvl="0" indent="0" algn="l" defTabSz="609555" rtl="0" eaLnBrk="1" fontAlgn="auto" latinLnBrk="0" hangingPunct="1">
              <a:lnSpc>
                <a:spcPct val="90000"/>
              </a:lnSpc>
              <a:spcBef>
                <a:spcPts val="0"/>
              </a:spcBef>
              <a:spcAft>
                <a:spcPts val="800"/>
              </a:spcAft>
              <a:buClrTx/>
              <a:buSzTx/>
              <a:buFontTx/>
              <a:buNone/>
              <a:tabLst/>
              <a:defRPr/>
            </a:pPr>
            <a:endParaRPr kumimoji="0" lang="en-US" sz="1300" b="0" i="0" u="none" strike="noStrike" kern="1200" cap="none" spc="0" normalizeH="0" baseline="0" noProof="0" dirty="0">
              <a:ln>
                <a:noFill/>
              </a:ln>
              <a:solidFill>
                <a:srgbClr val="000000">
                  <a:alpha val="87000"/>
                </a:srgbClr>
              </a:solidFill>
              <a:effectLst/>
              <a:uLnTx/>
              <a:uFillTx/>
              <a:latin typeface="Calibri" panose="020F0502020204030204"/>
              <a:ea typeface="+mn-ea"/>
              <a:cs typeface="+mn-cs"/>
            </a:endParaRPr>
          </a:p>
        </p:txBody>
      </p:sp>
      <p:sp>
        <p:nvSpPr>
          <p:cNvPr id="7" name="TextBox 6"/>
          <p:cNvSpPr txBox="1"/>
          <p:nvPr userDrawn="1"/>
        </p:nvSpPr>
        <p:spPr>
          <a:xfrm>
            <a:off x="310777" y="103985"/>
            <a:ext cx="3149600" cy="406400"/>
          </a:xfrm>
          <a:prstGeom prst="rect">
            <a:avLst/>
          </a:prstGeom>
          <a:noFill/>
          <a:ln>
            <a:noFill/>
          </a:ln>
        </p:spPr>
        <p:txBody>
          <a:bodyPr vert="horz" wrap="none" lIns="243829" tIns="182870" rIns="121914" bIns="60957" rtlCol="0" anchor="ctr" anchorCtr="0">
            <a:noAutofit/>
          </a:bodyPr>
          <a:lstStyle/>
          <a:p>
            <a:pPr marL="0" marR="0" lvl="0" indent="0" algn="l" defTabSz="609555"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000000"/>
                </a:solidFill>
                <a:effectLst/>
                <a:uLnTx/>
                <a:uFillTx/>
                <a:latin typeface="Calibri" panose="020F0502020204030204"/>
                <a:ea typeface="+mn-ea"/>
                <a:cs typeface="+mn-cs"/>
              </a:rPr>
              <a:t>Conditions and Terms of Use</a:t>
            </a:r>
            <a:endPar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8" name="TextBox 7"/>
          <p:cNvSpPr txBox="1"/>
          <p:nvPr userDrawn="1"/>
        </p:nvSpPr>
        <p:spPr>
          <a:xfrm>
            <a:off x="307789" y="2868966"/>
            <a:ext cx="3149600" cy="370545"/>
          </a:xfrm>
          <a:prstGeom prst="rect">
            <a:avLst/>
          </a:prstGeom>
          <a:noFill/>
          <a:ln>
            <a:noFill/>
          </a:ln>
        </p:spPr>
        <p:txBody>
          <a:bodyPr vert="horz" wrap="none" lIns="243829" tIns="182870" rIns="121914" bIns="60957" rtlCol="0" anchor="ctr" anchorCtr="0">
            <a:noAutofit/>
          </a:bodyPr>
          <a:lstStyle/>
          <a:p>
            <a:pPr marL="0" marR="0" lvl="0" indent="0" algn="l" defTabSz="609555"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000000"/>
                </a:solidFill>
                <a:effectLst/>
                <a:uLnTx/>
                <a:uFillTx/>
                <a:latin typeface="Calibri" panose="020F0502020204030204"/>
                <a:ea typeface="+mn-ea"/>
                <a:cs typeface="+mn-cs"/>
              </a:rPr>
              <a:t>Copyright and Trademarks</a:t>
            </a:r>
          </a:p>
        </p:txBody>
      </p:sp>
      <p:sp>
        <p:nvSpPr>
          <p:cNvPr id="9" name="TextBox 8"/>
          <p:cNvSpPr txBox="1"/>
          <p:nvPr userDrawn="1"/>
        </p:nvSpPr>
        <p:spPr>
          <a:xfrm>
            <a:off x="304800" y="378527"/>
            <a:ext cx="3149600" cy="406400"/>
          </a:xfrm>
          <a:prstGeom prst="rect">
            <a:avLst/>
          </a:prstGeom>
          <a:noFill/>
          <a:ln>
            <a:noFill/>
          </a:ln>
        </p:spPr>
        <p:txBody>
          <a:bodyPr vert="horz" wrap="none" lIns="243829" tIns="182870" rIns="121914" bIns="60957" rtlCol="0" anchor="ctr" anchorCtr="0">
            <a:noAutofit/>
          </a:bodyPr>
          <a:lstStyle/>
          <a:p>
            <a:pPr marL="0" marR="0" lvl="0" indent="0" algn="l" defTabSz="609555"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277EB5"/>
                </a:solidFill>
                <a:effectLst/>
                <a:uLnTx/>
                <a:uFillTx/>
                <a:latin typeface="Calibri" panose="020F0502020204030204"/>
                <a:ea typeface="+mn-ea"/>
                <a:cs typeface="+mn-cs"/>
              </a:rPr>
              <a:t>Microsoft Confidential</a:t>
            </a:r>
          </a:p>
        </p:txBody>
      </p:sp>
      <p:sp>
        <p:nvSpPr>
          <p:cNvPr id="10" name="TextBox 9"/>
          <p:cNvSpPr txBox="1"/>
          <p:nvPr userDrawn="1"/>
        </p:nvSpPr>
        <p:spPr>
          <a:xfrm>
            <a:off x="304800" y="3114288"/>
            <a:ext cx="3149600" cy="406400"/>
          </a:xfrm>
          <a:prstGeom prst="rect">
            <a:avLst/>
          </a:prstGeom>
          <a:noFill/>
          <a:ln>
            <a:noFill/>
          </a:ln>
        </p:spPr>
        <p:txBody>
          <a:bodyPr vert="horz" wrap="none" lIns="243829" tIns="182870" rIns="121914" bIns="60957" rtlCol="0" anchor="ctr" anchorCtr="0">
            <a:noAutofit/>
          </a:bodyPr>
          <a:lstStyle/>
          <a:p>
            <a:pPr marL="0" marR="0" lvl="0" indent="0" algn="l" defTabSz="609555"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277EB5"/>
                </a:solidFill>
                <a:effectLst/>
                <a:uLnTx/>
                <a:uFillTx/>
                <a:latin typeface="Calibri" panose="020F0502020204030204"/>
                <a:ea typeface="+mn-ea"/>
                <a:cs typeface="+mn-cs"/>
              </a:rPr>
              <a:t>© 2014 Microsoft Corporation. All rights reserved.</a:t>
            </a:r>
          </a:p>
        </p:txBody>
      </p:sp>
      <p:sp>
        <p:nvSpPr>
          <p:cNvPr id="11" name="TextBox 10"/>
          <p:cNvSpPr txBox="1"/>
          <p:nvPr userDrawn="1"/>
        </p:nvSpPr>
        <p:spPr>
          <a:xfrm>
            <a:off x="304800" y="613936"/>
            <a:ext cx="11684000" cy="2438400"/>
          </a:xfrm>
          <a:prstGeom prst="rect">
            <a:avLst/>
          </a:prstGeom>
          <a:noFill/>
          <a:ln>
            <a:noFill/>
          </a:ln>
        </p:spPr>
        <p:txBody>
          <a:bodyPr vert="horz" wrap="square" lIns="243829" tIns="182870" rIns="121914" bIns="60957" rtlCol="0" anchor="t" anchorCtr="0">
            <a:normAutofit lnSpcReduction="10000"/>
          </a:bodyPr>
          <a:lstStyle/>
          <a:p>
            <a:pPr marL="0" marR="0" lvl="0" indent="0" algn="l" defTabSz="609555" rtl="0" eaLnBrk="1" fontAlgn="auto" latinLnBrk="0" hangingPunct="1">
              <a:lnSpc>
                <a:spcPct val="100000"/>
              </a:lnSpc>
              <a:spcBef>
                <a:spcPts val="0"/>
              </a:spcBef>
              <a:spcAft>
                <a:spcPts val="800"/>
              </a:spcAft>
              <a:buClrTx/>
              <a:buSzTx/>
              <a:buFontTx/>
              <a:buNone/>
              <a:tabLst/>
              <a:defRPr/>
            </a:pPr>
            <a:r>
              <a:rPr kumimoji="0" lang="en-US" sz="1300" b="0" i="0" u="none" strike="noStrike" kern="1200" cap="none" spc="0" normalizeH="0" baseline="0" noProof="0" dirty="0">
                <a:ln>
                  <a:noFill/>
                </a:ln>
                <a:solidFill>
                  <a:srgbClr val="000000">
                    <a:alpha val="87000"/>
                  </a:srgbClr>
                </a:solidFill>
                <a:effectLst/>
                <a:uLnTx/>
                <a:uFillTx/>
                <a:latin typeface="Calibri" panose="020F0502020204030204"/>
                <a:ea typeface="+mn-ea"/>
                <a:cs typeface="+mn-cs"/>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marL="0" marR="0" lvl="0" indent="0" algn="l" defTabSz="609555" rtl="0" eaLnBrk="1" fontAlgn="auto" latinLnBrk="0" hangingPunct="1">
              <a:lnSpc>
                <a:spcPct val="100000"/>
              </a:lnSpc>
              <a:spcBef>
                <a:spcPts val="0"/>
              </a:spcBef>
              <a:spcAft>
                <a:spcPts val="800"/>
              </a:spcAft>
              <a:buClrTx/>
              <a:buSzTx/>
              <a:buFontTx/>
              <a:buNone/>
              <a:tabLst/>
              <a:defRPr/>
            </a:pPr>
            <a:r>
              <a:rPr kumimoji="0" lang="en-US" sz="1300" b="0" i="0" u="none" strike="noStrike" kern="1200" cap="none" spc="0" normalizeH="0" baseline="0" noProof="0" dirty="0">
                <a:ln>
                  <a:noFill/>
                </a:ln>
                <a:solidFill>
                  <a:srgbClr val="000000">
                    <a:alpha val="87000"/>
                  </a:srgbClr>
                </a:solidFill>
                <a:effectLst/>
                <a:uLnTx/>
                <a:uFillTx/>
                <a:latin typeface="Calibri" panose="020F0502020204030204"/>
                <a:ea typeface="+mn-ea"/>
                <a:cs typeface="+mn-cs"/>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marL="0" marR="0" lvl="0" indent="0" algn="l" defTabSz="609555" rtl="0" eaLnBrk="1" fontAlgn="auto" latinLnBrk="0" hangingPunct="1">
              <a:lnSpc>
                <a:spcPct val="100000"/>
              </a:lnSpc>
              <a:spcBef>
                <a:spcPts val="0"/>
              </a:spcBef>
              <a:spcAft>
                <a:spcPts val="800"/>
              </a:spcAft>
              <a:buClrTx/>
              <a:buSzTx/>
              <a:buFontTx/>
              <a:buNone/>
              <a:tabLst/>
              <a:defRPr/>
            </a:pPr>
            <a:r>
              <a:rPr kumimoji="0" lang="en-US" sz="1300" b="0" i="0" u="none" strike="noStrike" kern="1200" cap="none" spc="0" normalizeH="0" baseline="0" noProof="0" dirty="0">
                <a:ln>
                  <a:noFill/>
                </a:ln>
                <a:solidFill>
                  <a:srgbClr val="000000">
                    <a:alpha val="87000"/>
                  </a:srgbClr>
                </a:solidFill>
                <a:effectLst/>
                <a:uLnTx/>
                <a:uFillTx/>
                <a:latin typeface="Calibri" panose="020F0502020204030204"/>
                <a:ea typeface="+mn-ea"/>
                <a:cs typeface="+mn-cs"/>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marL="0" marR="0" lvl="0" indent="0" algn="l" defTabSz="609555" rtl="0" eaLnBrk="1" fontAlgn="auto" latinLnBrk="0" hangingPunct="1">
              <a:lnSpc>
                <a:spcPct val="100000"/>
              </a:lnSpc>
              <a:spcBef>
                <a:spcPts val="0"/>
              </a:spcBef>
              <a:spcAft>
                <a:spcPts val="800"/>
              </a:spcAft>
              <a:buClrTx/>
              <a:buSzTx/>
              <a:buFontTx/>
              <a:buNone/>
              <a:tabLst/>
              <a:defRPr/>
            </a:pPr>
            <a:endParaRPr kumimoji="0" lang="en-US" sz="1300" b="0" i="0" u="none" strike="noStrike" kern="1200" cap="none" spc="0" normalizeH="0" baseline="0" noProof="0" dirty="0">
              <a:ln>
                <a:noFill/>
              </a:ln>
              <a:solidFill>
                <a:srgbClr val="000000">
                  <a:alpha val="87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404969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2"/>
            <a:ext cx="11274552" cy="685800"/>
          </a:xfrm>
        </p:spPr>
        <p:txBody>
          <a:bodyPr>
            <a:normAutofit/>
          </a:bodyPr>
          <a:lstStyle>
            <a:lvl1pPr>
              <a:defRPr sz="3200"/>
            </a:lvl1pPr>
          </a:lstStyle>
          <a:p>
            <a:r>
              <a:rPr lang="en-US" dirty="0"/>
              <a:t>Click to edit Master title style</a:t>
            </a:r>
          </a:p>
        </p:txBody>
      </p:sp>
      <p:sp>
        <p:nvSpPr>
          <p:cNvPr id="3" name="Date Placeholder 2"/>
          <p:cNvSpPr>
            <a:spLocks noGrp="1"/>
          </p:cNvSpPr>
          <p:nvPr>
            <p:ph type="dt" sz="half" idx="10"/>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a:xfrm>
            <a:off x="8850629" y="6356352"/>
            <a:ext cx="2743200" cy="365125"/>
          </a:xfrm>
        </p:spPr>
        <p:txBody>
          <a:bodyPr/>
          <a:lstStyle>
            <a:lvl1pPr>
              <a:defRPr sz="900">
                <a:latin typeface="Segoe UI" panose="020B0502040204020203" pitchFamily="34" charset="0"/>
                <a:cs typeface="Segoe UI" panose="020B0502040204020203" pitchFamily="34" charset="0"/>
              </a:defRPr>
            </a:lvl1pPr>
          </a:lstStyle>
          <a:p>
            <a:pPr marL="0" marR="0" lvl="0" indent="0" algn="r" defTabSz="914354" rtl="0" eaLnBrk="1" fontAlgn="auto" latinLnBrk="0" hangingPunct="1">
              <a:lnSpc>
                <a:spcPct val="100000"/>
              </a:lnSpc>
              <a:spcBef>
                <a:spcPts val="0"/>
              </a:spcBef>
              <a:spcAft>
                <a:spcPts val="0"/>
              </a:spcAft>
              <a:buClrTx/>
              <a:buSzTx/>
              <a:buFontTx/>
              <a:buNone/>
              <a:tabLst/>
              <a:defRPr/>
            </a:pPr>
            <a:fld id="{AFFF257A-30C5-4AFB-911B-BE4CEEA1EA82}" type="slidenum">
              <a:rPr kumimoji="0" lang="en-US" sz="9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35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7" name="Text Placeholder 6"/>
          <p:cNvSpPr>
            <a:spLocks noGrp="1"/>
          </p:cNvSpPr>
          <p:nvPr>
            <p:ph type="body" sz="quarter" idx="13"/>
          </p:nvPr>
        </p:nvSpPr>
        <p:spPr>
          <a:xfrm>
            <a:off x="402336" y="1143000"/>
            <a:ext cx="11173968" cy="4956048"/>
          </a:xfrm>
        </p:spPr>
        <p:txBody>
          <a:bodyPr/>
          <a:lstStyle>
            <a:lvl1pPr>
              <a:lnSpc>
                <a:spcPct val="120000"/>
              </a:lnSpc>
              <a:spcBef>
                <a:spcPts val="0"/>
              </a:spcBef>
              <a:spcAft>
                <a:spcPts val="300"/>
              </a:spcAft>
              <a:defRPr sz="2000"/>
            </a:lvl1pPr>
            <a:lvl2pPr>
              <a:lnSpc>
                <a:spcPct val="120000"/>
              </a:lnSpc>
              <a:spcBef>
                <a:spcPts val="0"/>
              </a:spcBef>
              <a:buSzPct val="90000"/>
              <a:defRPr sz="1800"/>
            </a:lvl2pPr>
            <a:lvl3pPr>
              <a:lnSpc>
                <a:spcPct val="120000"/>
              </a:lnSpc>
              <a:spcBef>
                <a:spcPts val="0"/>
              </a:spcBef>
              <a:defRPr sz="1600"/>
            </a:lvl3pPr>
            <a:lvl4pPr>
              <a:lnSpc>
                <a:spcPct val="120000"/>
              </a:lnSpc>
              <a:spcBef>
                <a:spcPts val="0"/>
              </a:spcBef>
              <a:defRPr sz="1600"/>
            </a:lvl4pPr>
            <a:lvl5pPr>
              <a:lnSpc>
                <a:spcPct val="120000"/>
              </a:lnSpc>
              <a:spcBef>
                <a:spcPts val="0"/>
              </a:spcBef>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3"/>
          <p:cNvSpPr txBox="1">
            <a:spLocks/>
          </p:cNvSpPr>
          <p:nvPr userDrawn="1"/>
        </p:nvSpPr>
        <p:spPr>
          <a:xfrm>
            <a:off x="4673600" y="635508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139911317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4_General content_light_SubTitle">
    <p:spTree>
      <p:nvGrpSpPr>
        <p:cNvPr id="1" name=""/>
        <p:cNvGrpSpPr/>
        <p:nvPr/>
      </p:nvGrpSpPr>
      <p:grpSpPr>
        <a:xfrm>
          <a:off x="0" y="0"/>
          <a:ext cx="0" cy="0"/>
          <a:chOff x="0" y="0"/>
          <a:chExt cx="0" cy="0"/>
        </a:xfrm>
      </p:grpSpPr>
      <p:sp>
        <p:nvSpPr>
          <p:cNvPr id="2" name="Title 1"/>
          <p:cNvSpPr>
            <a:spLocks noGrp="1"/>
          </p:cNvSpPr>
          <p:nvPr>
            <p:ph type="title"/>
          </p:nvPr>
        </p:nvSpPr>
        <p:spPr>
          <a:xfrm>
            <a:off x="301752" y="367204"/>
            <a:ext cx="11274552" cy="558219"/>
          </a:xfrm>
        </p:spPr>
        <p:txBody>
          <a:bodyPr>
            <a:normAutofit/>
          </a:bodyPr>
          <a:lstStyle>
            <a:lvl1pPr>
              <a:defRPr sz="3200"/>
            </a:lvl1pPr>
          </a:lstStyle>
          <a:p>
            <a:r>
              <a:rPr lang="en-US" dirty="0"/>
              <a:t>Click to edit Master title style</a:t>
            </a:r>
          </a:p>
        </p:txBody>
      </p:sp>
      <p:sp>
        <p:nvSpPr>
          <p:cNvPr id="7" name="Text Placeholder 6"/>
          <p:cNvSpPr>
            <a:spLocks noGrp="1"/>
          </p:cNvSpPr>
          <p:nvPr>
            <p:ph type="body" sz="quarter" idx="13"/>
          </p:nvPr>
        </p:nvSpPr>
        <p:spPr>
          <a:xfrm>
            <a:off x="402336" y="1491346"/>
            <a:ext cx="11173968" cy="4607705"/>
          </a:xfrm>
        </p:spPr>
        <p:txBody>
          <a:bodyPr lIns="143992"/>
          <a:lstStyle>
            <a:lvl1pPr>
              <a:lnSpc>
                <a:spcPct val="120000"/>
              </a:lnSpc>
              <a:spcBef>
                <a:spcPts val="0"/>
              </a:spcBef>
              <a:spcAft>
                <a:spcPts val="300"/>
              </a:spcAft>
              <a:defRPr/>
            </a:lvl1pPr>
            <a:lvl2pPr>
              <a:lnSpc>
                <a:spcPct val="120000"/>
              </a:lnSpc>
              <a:spcBef>
                <a:spcPts val="0"/>
              </a:spcBef>
              <a:buSzPct val="90000"/>
              <a:defRPr/>
            </a:lvl2pPr>
            <a:lvl3pPr>
              <a:lnSpc>
                <a:spcPct val="120000"/>
              </a:lnSpc>
              <a:spcBef>
                <a:spcPts val="0"/>
              </a:spcBef>
              <a:defRPr/>
            </a:lvl3pPr>
            <a:lvl4pPr>
              <a:lnSpc>
                <a:spcPct val="120000"/>
              </a:lnSpc>
              <a:spcBef>
                <a:spcPts val="0"/>
              </a:spcBef>
              <a:defRPr/>
            </a:lvl4pPr>
            <a:lvl5pPr>
              <a:lnSpc>
                <a:spcPct val="120000"/>
              </a:lnSpc>
              <a:spcBef>
                <a:spcPts val="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3"/>
          <p:cNvSpPr txBox="1">
            <a:spLocks/>
          </p:cNvSpPr>
          <p:nvPr userDrawn="1"/>
        </p:nvSpPr>
        <p:spPr>
          <a:xfrm>
            <a:off x="4673600" y="635508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
        <p:nvSpPr>
          <p:cNvPr id="14" name="Date Placeholder 13"/>
          <p:cNvSpPr>
            <a:spLocks noGrp="1"/>
          </p:cNvSpPr>
          <p:nvPr>
            <p:ph type="dt" sz="half" idx="14"/>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5" name="Footer Placeholder 14"/>
          <p:cNvSpPr>
            <a:spLocks noGrp="1"/>
          </p:cNvSpPr>
          <p:nvPr>
            <p:ph type="ftr" sz="quarter" idx="15"/>
          </p:nvPr>
        </p:nvSpPr>
        <p:spPr/>
        <p: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6" name="Slide Number Placeholder 15"/>
          <p:cNvSpPr>
            <a:spLocks noGrp="1"/>
          </p:cNvSpPr>
          <p:nvPr>
            <p:ph type="sldNum" sz="quarter" idx="16"/>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8" name="Text Placeholder 17"/>
          <p:cNvSpPr>
            <a:spLocks noGrp="1"/>
          </p:cNvSpPr>
          <p:nvPr>
            <p:ph type="body" sz="quarter" idx="17"/>
          </p:nvPr>
        </p:nvSpPr>
        <p:spPr>
          <a:xfrm>
            <a:off x="304800" y="936002"/>
            <a:ext cx="11266488" cy="488951"/>
          </a:xfrm>
        </p:spPr>
        <p:txBody>
          <a:bodyPr lIns="179992">
            <a:normAutofit/>
          </a:bodyPr>
          <a:lstStyle>
            <a:lvl1pPr marL="0" indent="0">
              <a:buNone/>
              <a:defRPr sz="2700">
                <a:latin typeface="Segoe UI Light" panose="020B0502040204020203" pitchFamily="34" charset="0"/>
              </a:defRPr>
            </a:lvl1pPr>
          </a:lstStyle>
          <a:p>
            <a:pPr lvl="0"/>
            <a:r>
              <a:rPr lang="en-US" dirty="0"/>
              <a:t>Click to edit Master text styles</a:t>
            </a:r>
          </a:p>
        </p:txBody>
      </p:sp>
    </p:spTree>
    <p:extLst>
      <p:ext uri="{BB962C8B-B14F-4D97-AF65-F5344CB8AC3E}">
        <p14:creationId xmlns:p14="http://schemas.microsoft.com/office/powerpoint/2010/main" val="56104860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Notes Continue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36">
            <a:noAutofit/>
          </a:bodyPr>
          <a:lstStyle>
            <a:lvl1pPr>
              <a:defRPr sz="3600" baseline="0">
                <a:solidFill>
                  <a:srgbClr val="0A5BBA"/>
                </a:solidFill>
                <a:latin typeface="Segoe UI Light" panose="020B0502040204020203" pitchFamily="34" charset="0"/>
                <a:cs typeface="Segoe UI Light" panose="020B0502040204020203" pitchFamily="34" charset="0"/>
              </a:defRPr>
            </a:lvl1pPr>
          </a:lstStyle>
          <a:p>
            <a:r>
              <a:rPr lang="en-US" dirty="0"/>
              <a:t>Notes Continued</a:t>
            </a:r>
          </a:p>
        </p:txBody>
      </p:sp>
      <p:sp>
        <p:nvSpPr>
          <p:cNvPr id="8" name="Slide Number Placeholder 3"/>
          <p:cNvSpPr txBox="1">
            <a:spLocks/>
          </p:cNvSpPr>
          <p:nvPr userDrawn="1"/>
        </p:nvSpPr>
        <p:spPr>
          <a:xfrm>
            <a:off x="4673600" y="647700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
        <p:nvSpPr>
          <p:cNvPr id="5" name="Slide Number Placeholder 4"/>
          <p:cNvSpPr>
            <a:spLocks noGrp="1"/>
          </p:cNvSpPr>
          <p:nvPr>
            <p:ph type="sldNum" sz="quarter" idx="12"/>
          </p:nvPr>
        </p:nvSpPr>
        <p:spPr>
          <a:xfrm>
            <a:off x="8850629" y="6356352"/>
            <a:ext cx="2743200" cy="365125"/>
          </a:xfrm>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189993"/>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Module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70" tIns="137154" rIns="91436" anchor="t" anchorCtr="0">
            <a:normAutofit/>
          </a:bodyPr>
          <a:lstStyle>
            <a:lvl1pPr>
              <a:defRPr sz="2800" baseline="0">
                <a:solidFill>
                  <a:schemeClr val="bg1"/>
                </a:solidFill>
                <a:latin typeface="Segoe UI Light" panose="020B0502040204020203" pitchFamily="34" charset="0"/>
              </a:defRPr>
            </a:lvl1pPr>
          </a:lstStyle>
          <a:p>
            <a:r>
              <a:rPr lang="en-US" dirty="0"/>
              <a:t>Module #: Module Title</a:t>
            </a:r>
          </a:p>
        </p:txBody>
      </p:sp>
      <p:sp>
        <p:nvSpPr>
          <p:cNvPr id="8" name="Slide Number Placeholder 3"/>
          <p:cNvSpPr txBox="1">
            <a:spLocks/>
          </p:cNvSpPr>
          <p:nvPr userDrawn="1"/>
        </p:nvSpPr>
        <p:spPr>
          <a:xfrm>
            <a:off x="4673600" y="6354000"/>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
        <p:nvSpPr>
          <p:cNvPr id="9" name="Text Placeholder 18"/>
          <p:cNvSpPr>
            <a:spLocks noGrp="1"/>
          </p:cNvSpPr>
          <p:nvPr>
            <p:ph type="body" sz="quarter" idx="16" hasCustomPrompt="1"/>
          </p:nvPr>
        </p:nvSpPr>
        <p:spPr>
          <a:xfrm>
            <a:off x="0" y="3200400"/>
            <a:ext cx="4572000" cy="704088"/>
          </a:xfrm>
          <a:prstGeom prst="rect">
            <a:avLst/>
          </a:prstGeom>
          <a:solidFill>
            <a:srgbClr val="002050">
              <a:alpha val="89804"/>
            </a:srgbClr>
          </a:solidFill>
        </p:spPr>
        <p:txBody>
          <a:bodyPr vert="horz" lIns="91436" tIns="91436">
            <a:normAutofit/>
          </a:bodyPr>
          <a:lstStyle>
            <a:lvl1pPr marL="0" indent="0">
              <a:lnSpc>
                <a:spcPct val="100000"/>
              </a:lnSpc>
              <a:buFontTx/>
              <a:buNone/>
              <a:defRPr sz="2000" baseline="0">
                <a:solidFill>
                  <a:schemeClr val="bg1"/>
                </a:solidFill>
                <a:latin typeface="Segoe UI" panose="020B0502040204020203" pitchFamily="34" charset="0"/>
                <a:cs typeface="Segoe UI" panose="020B0502040204020203" pitchFamily="34" charset="0"/>
              </a:defRPr>
            </a:lvl1pPr>
            <a:lvl2pPr marL="0" indent="0">
              <a:buFontTx/>
              <a:buNone/>
              <a:defRPr sz="1500" baseline="0">
                <a:latin typeface="Segoe Pro Light"/>
              </a:defRPr>
            </a:lvl2pPr>
            <a:lvl3pPr marL="0" indent="0">
              <a:buFontTx/>
              <a:buNone/>
              <a:defRPr sz="1500" baseline="0">
                <a:latin typeface="Segoe Pro Light"/>
              </a:defRPr>
            </a:lvl3pPr>
            <a:lvl4pPr marL="0" indent="0">
              <a:buFontTx/>
              <a:buNone/>
              <a:defRPr sz="1500" baseline="0">
                <a:latin typeface="Segoe Pro Light"/>
              </a:defRPr>
            </a:lvl4pPr>
            <a:lvl5pPr marL="0" indent="0">
              <a:buFontTx/>
              <a:buNone/>
              <a:defRPr sz="1500" baseline="0">
                <a:latin typeface="Segoe Pro Light"/>
              </a:defRPr>
            </a:lvl5pPr>
          </a:lstStyle>
          <a:p>
            <a:pPr lvl="0"/>
            <a:r>
              <a:rPr lang="en-US" dirty="0"/>
              <a:t>Module Overview</a:t>
            </a:r>
          </a:p>
        </p:txBody>
      </p:sp>
    </p:spTree>
    <p:extLst>
      <p:ext uri="{BB962C8B-B14F-4D97-AF65-F5344CB8AC3E}">
        <p14:creationId xmlns:p14="http://schemas.microsoft.com/office/powerpoint/2010/main" val="3008027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theme" Target="../theme/theme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18" Type="http://schemas.openxmlformats.org/officeDocument/2006/relationships/slideLayout" Target="../slideLayouts/slideLayout80.xml"/><Relationship Id="rId26" Type="http://schemas.openxmlformats.org/officeDocument/2006/relationships/slideLayout" Target="../slideLayouts/slideLayout88.xml"/><Relationship Id="rId3" Type="http://schemas.openxmlformats.org/officeDocument/2006/relationships/slideLayout" Target="../slideLayouts/slideLayout65.xml"/><Relationship Id="rId21" Type="http://schemas.openxmlformats.org/officeDocument/2006/relationships/slideLayout" Target="../slideLayouts/slideLayout83.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5" Type="http://schemas.openxmlformats.org/officeDocument/2006/relationships/slideLayout" Target="../slideLayouts/slideLayout87.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slideLayout" Target="../slideLayouts/slideLayout82.xml"/><Relationship Id="rId29" Type="http://schemas.openxmlformats.org/officeDocument/2006/relationships/slideLayout" Target="../slideLayouts/slideLayout91.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24" Type="http://schemas.openxmlformats.org/officeDocument/2006/relationships/slideLayout" Target="../slideLayouts/slideLayout86.xml"/><Relationship Id="rId32" Type="http://schemas.openxmlformats.org/officeDocument/2006/relationships/theme" Target="../theme/theme3.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23" Type="http://schemas.openxmlformats.org/officeDocument/2006/relationships/slideLayout" Target="../slideLayouts/slideLayout85.xml"/><Relationship Id="rId28" Type="http://schemas.openxmlformats.org/officeDocument/2006/relationships/slideLayout" Target="../slideLayouts/slideLayout90.xml"/><Relationship Id="rId10" Type="http://schemas.openxmlformats.org/officeDocument/2006/relationships/slideLayout" Target="../slideLayouts/slideLayout72.xml"/><Relationship Id="rId19" Type="http://schemas.openxmlformats.org/officeDocument/2006/relationships/slideLayout" Target="../slideLayouts/slideLayout81.xml"/><Relationship Id="rId31" Type="http://schemas.openxmlformats.org/officeDocument/2006/relationships/slideLayout" Target="../slideLayouts/slideLayout93.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 Id="rId22" Type="http://schemas.openxmlformats.org/officeDocument/2006/relationships/slideLayout" Target="../slideLayouts/slideLayout84.xml"/><Relationship Id="rId27" Type="http://schemas.openxmlformats.org/officeDocument/2006/relationships/slideLayout" Target="../slideLayouts/slideLayout89.xml"/><Relationship Id="rId30" Type="http://schemas.openxmlformats.org/officeDocument/2006/relationships/slideLayout" Target="../slideLayouts/slideLayout9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01.xml"/><Relationship Id="rId13" Type="http://schemas.openxmlformats.org/officeDocument/2006/relationships/slideLayout" Target="../slideLayouts/slideLayout106.xml"/><Relationship Id="rId18" Type="http://schemas.openxmlformats.org/officeDocument/2006/relationships/slideLayout" Target="../slideLayouts/slideLayout111.xml"/><Relationship Id="rId26" Type="http://schemas.openxmlformats.org/officeDocument/2006/relationships/slideLayout" Target="../slideLayouts/slideLayout119.xml"/><Relationship Id="rId3" Type="http://schemas.openxmlformats.org/officeDocument/2006/relationships/slideLayout" Target="../slideLayouts/slideLayout96.xml"/><Relationship Id="rId21" Type="http://schemas.openxmlformats.org/officeDocument/2006/relationships/slideLayout" Target="../slideLayouts/slideLayout114.xml"/><Relationship Id="rId7" Type="http://schemas.openxmlformats.org/officeDocument/2006/relationships/slideLayout" Target="../slideLayouts/slideLayout100.xml"/><Relationship Id="rId12" Type="http://schemas.openxmlformats.org/officeDocument/2006/relationships/slideLayout" Target="../slideLayouts/slideLayout105.xml"/><Relationship Id="rId17" Type="http://schemas.openxmlformats.org/officeDocument/2006/relationships/slideLayout" Target="../slideLayouts/slideLayout110.xml"/><Relationship Id="rId25" Type="http://schemas.openxmlformats.org/officeDocument/2006/relationships/slideLayout" Target="../slideLayouts/slideLayout118.xml"/><Relationship Id="rId33" Type="http://schemas.openxmlformats.org/officeDocument/2006/relationships/theme" Target="../theme/theme4.xml"/><Relationship Id="rId2" Type="http://schemas.openxmlformats.org/officeDocument/2006/relationships/slideLayout" Target="../slideLayouts/slideLayout95.xml"/><Relationship Id="rId16" Type="http://schemas.openxmlformats.org/officeDocument/2006/relationships/slideLayout" Target="../slideLayouts/slideLayout109.xml"/><Relationship Id="rId20" Type="http://schemas.openxmlformats.org/officeDocument/2006/relationships/slideLayout" Target="../slideLayouts/slideLayout113.xml"/><Relationship Id="rId29" Type="http://schemas.openxmlformats.org/officeDocument/2006/relationships/slideLayout" Target="../slideLayouts/slideLayout122.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24" Type="http://schemas.openxmlformats.org/officeDocument/2006/relationships/slideLayout" Target="../slideLayouts/slideLayout117.xml"/><Relationship Id="rId32" Type="http://schemas.openxmlformats.org/officeDocument/2006/relationships/slideLayout" Target="../slideLayouts/slideLayout125.xml"/><Relationship Id="rId5" Type="http://schemas.openxmlformats.org/officeDocument/2006/relationships/slideLayout" Target="../slideLayouts/slideLayout98.xml"/><Relationship Id="rId15" Type="http://schemas.openxmlformats.org/officeDocument/2006/relationships/slideLayout" Target="../slideLayouts/slideLayout108.xml"/><Relationship Id="rId23" Type="http://schemas.openxmlformats.org/officeDocument/2006/relationships/slideLayout" Target="../slideLayouts/slideLayout116.xml"/><Relationship Id="rId28" Type="http://schemas.openxmlformats.org/officeDocument/2006/relationships/slideLayout" Target="../slideLayouts/slideLayout121.xml"/><Relationship Id="rId10" Type="http://schemas.openxmlformats.org/officeDocument/2006/relationships/slideLayout" Target="../slideLayouts/slideLayout103.xml"/><Relationship Id="rId19" Type="http://schemas.openxmlformats.org/officeDocument/2006/relationships/slideLayout" Target="../slideLayouts/slideLayout112.xml"/><Relationship Id="rId31" Type="http://schemas.openxmlformats.org/officeDocument/2006/relationships/slideLayout" Target="../slideLayouts/slideLayout124.xml"/><Relationship Id="rId4" Type="http://schemas.openxmlformats.org/officeDocument/2006/relationships/slideLayout" Target="../slideLayouts/slideLayout97.xml"/><Relationship Id="rId9" Type="http://schemas.openxmlformats.org/officeDocument/2006/relationships/slideLayout" Target="../slideLayouts/slideLayout102.xml"/><Relationship Id="rId14" Type="http://schemas.openxmlformats.org/officeDocument/2006/relationships/slideLayout" Target="../slideLayouts/slideLayout107.xml"/><Relationship Id="rId22" Type="http://schemas.openxmlformats.org/officeDocument/2006/relationships/slideLayout" Target="../slideLayouts/slideLayout115.xml"/><Relationship Id="rId27" Type="http://schemas.openxmlformats.org/officeDocument/2006/relationships/slideLayout" Target="../slideLayouts/slideLayout120.xml"/><Relationship Id="rId30" Type="http://schemas.openxmlformats.org/officeDocument/2006/relationships/slideLayout" Target="../slideLayouts/slideLayout1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C38662A8-215F-48B6-BCB2-3B7A098251B5}" type="datetime1">
              <a:rPr lang="en-US" smtClean="0">
                <a:solidFill>
                  <a:prstClr val="black">
                    <a:tint val="75000"/>
                  </a:prstClr>
                </a:solidFill>
              </a:rPr>
              <a:pPr defTabSz="914400"/>
              <a:t>2/6/2017</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r>
              <a:rPr lang="en-US">
                <a:solidFill>
                  <a:prstClr val="black">
                    <a:tint val="75000"/>
                  </a:prstClr>
                </a:solidFill>
              </a:rPr>
              <a:t>Microsoft Confidential</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AFFF257A-30C5-4AFB-911B-BE4CEEA1EA82}"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1560468140"/>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 id="2147483940" r:id="rId12"/>
    <p:sldLayoutId id="2147483941" r:id="rId13"/>
    <p:sldLayoutId id="2147483942" r:id="rId14"/>
    <p:sldLayoutId id="2147483943" r:id="rId15"/>
    <p:sldLayoutId id="2147483944" r:id="rId16"/>
    <p:sldLayoutId id="2147483945" r:id="rId17"/>
    <p:sldLayoutId id="2147483946" r:id="rId18"/>
    <p:sldLayoutId id="2147483947" r:id="rId19"/>
    <p:sldLayoutId id="2147483948" r:id="rId20"/>
    <p:sldLayoutId id="2147483949" r:id="rId21"/>
    <p:sldLayoutId id="2147483950" r:id="rId22"/>
    <p:sldLayoutId id="2147483951" r:id="rId23"/>
    <p:sldLayoutId id="2147483952" r:id="rId24"/>
    <p:sldLayoutId id="2147483953" r:id="rId25"/>
    <p:sldLayoutId id="2147483954" r:id="rId26"/>
    <p:sldLayoutId id="2147483955" r:id="rId27"/>
    <p:sldLayoutId id="2147483956" r:id="rId28"/>
    <p:sldLayoutId id="2147483957" r:id="rId29"/>
    <p:sldLayoutId id="2147483958" r:id="rId30"/>
    <p:sldLayoutId id="2147483959" r:id="rId31"/>
    <p:sldLayoutId id="2147484016" r:id="rId32"/>
  </p:sldLayoutIdLst>
  <p:hf hdr="0" ftr="0" dt="0"/>
  <p:txStyles>
    <p:titleStyle>
      <a:lvl1pPr algn="l" defTabSz="914400" rtl="0" eaLnBrk="1" latinLnBrk="0" hangingPunct="1">
        <a:lnSpc>
          <a:spcPct val="90000"/>
        </a:lnSpc>
        <a:spcBef>
          <a:spcPct val="0"/>
        </a:spcBef>
        <a:buNone/>
        <a:defRPr sz="3600" kern="1200">
          <a:solidFill>
            <a:srgbClr val="0A5BBA"/>
          </a:solidFill>
          <a:latin typeface="Segoe UI Light" panose="020B0502040204020203" pitchFamily="34" charset="0"/>
          <a:ea typeface="+mj-ea"/>
          <a:cs typeface="Segoe UI Light"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rgbClr val="3F3F3F"/>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1600" kern="1200">
          <a:solidFill>
            <a:srgbClr val="3F3F3F"/>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1400" kern="1200">
          <a:solidFill>
            <a:srgbClr val="3F3F3F"/>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rgbClr val="3F3F3F"/>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rgbClr val="3F3F3F"/>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182880" tIns="13716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182880" tIns="13716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tx1">
                    <a:tint val="75000"/>
                  </a:schemeClr>
                </a:solidFill>
                <a:latin typeface="+mn-lt"/>
                <a:cs typeface="Segoe Pro Light"/>
              </a:defRPr>
            </a:lvl1pPr>
          </a:lstStyle>
          <a:p>
            <a:endParaRPr lang="en-US" dirty="0"/>
          </a:p>
        </p:txBody>
      </p:sp>
      <p:sp>
        <p:nvSpPr>
          <p:cNvPr id="6" name="Slide Number Placeholder 5"/>
          <p:cNvSpPr>
            <a:spLocks noGrp="1"/>
          </p:cNvSpPr>
          <p:nvPr>
            <p:ph type="sldNum" sz="quarter" idx="4"/>
          </p:nvPr>
        </p:nvSpPr>
        <p:spPr>
          <a:xfrm>
            <a:off x="9354008" y="6356351"/>
            <a:ext cx="2844800" cy="365125"/>
          </a:xfrm>
          <a:prstGeom prst="rect">
            <a:avLst/>
          </a:prstGeom>
        </p:spPr>
        <p:txBody>
          <a:bodyPr vert="horz" lIns="182880" tIns="45720" rIns="182880" bIns="45720" rtlCol="0" anchor="ctr"/>
          <a:lstStyle>
            <a:lvl1pPr algn="r">
              <a:defRPr sz="800">
                <a:solidFill>
                  <a:schemeClr val="tx1">
                    <a:tint val="75000"/>
                  </a:schemeClr>
                </a:solidFill>
                <a:latin typeface="+mn-lt"/>
                <a:cs typeface="Segoe Pro Light"/>
              </a:defRPr>
            </a:lvl1pPr>
          </a:lstStyle>
          <a:p>
            <a:fld id="{74A398B2-5A34-1A4A-811E-F4027282568C}"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793" r:id="rId1"/>
    <p:sldLayoutId id="2147483816" r:id="rId2"/>
    <p:sldLayoutId id="2147483815" r:id="rId3"/>
    <p:sldLayoutId id="2147483821" r:id="rId4"/>
    <p:sldLayoutId id="2147483817" r:id="rId5"/>
    <p:sldLayoutId id="2147483797" r:id="rId6"/>
    <p:sldLayoutId id="2147483818" r:id="rId7"/>
    <p:sldLayoutId id="2147483819" r:id="rId8"/>
    <p:sldLayoutId id="2147483820" r:id="rId9"/>
    <p:sldLayoutId id="2147483806" r:id="rId10"/>
    <p:sldLayoutId id="2147483807" r:id="rId11"/>
    <p:sldLayoutId id="2147483808" r:id="rId12"/>
    <p:sldLayoutId id="2147483795" r:id="rId13"/>
    <p:sldLayoutId id="2147483784" r:id="rId14"/>
    <p:sldLayoutId id="2147483785" r:id="rId15"/>
    <p:sldLayoutId id="2147483796" r:id="rId16"/>
    <p:sldLayoutId id="2147483786" r:id="rId17"/>
    <p:sldLayoutId id="2147483788" r:id="rId18"/>
    <p:sldLayoutId id="2147483787" r:id="rId19"/>
    <p:sldLayoutId id="2147483789" r:id="rId20"/>
    <p:sldLayoutId id="2147483799" r:id="rId21"/>
    <p:sldLayoutId id="2147483800" r:id="rId22"/>
    <p:sldLayoutId id="2147483780" r:id="rId23"/>
    <p:sldLayoutId id="2147483801" r:id="rId24"/>
    <p:sldLayoutId id="2147483802" r:id="rId25"/>
    <p:sldLayoutId id="2147483804" r:id="rId26"/>
    <p:sldLayoutId id="2147483811" r:id="rId27"/>
    <p:sldLayoutId id="2147483813" r:id="rId28"/>
    <p:sldLayoutId id="2147483805" r:id="rId29"/>
    <p:sldLayoutId id="2147484015" r:id="rId30"/>
  </p:sldLayoutIdLst>
  <p:hf hdr="0" ftr="0" dt="0"/>
  <p:txStyles>
    <p:titleStyle>
      <a:lvl1pPr eaLnBrk="1" hangingPunct="1">
        <a:defRPr sz="2000">
          <a:solidFill>
            <a:schemeClr val="tx1"/>
          </a:solidFill>
          <a:latin typeface="+mn-lt"/>
          <a:cs typeface="Segoe Pro Light"/>
        </a:defRPr>
      </a:lvl1pPr>
    </p:titleStyle>
    <p:bodyStyle>
      <a:lvl1pPr eaLnBrk="1" hangingPunct="1">
        <a:lnSpc>
          <a:spcPct val="120000"/>
        </a:lnSpc>
        <a:defRPr sz="1400">
          <a:solidFill>
            <a:srgbClr val="FFFFFF"/>
          </a:solidFill>
          <a:latin typeface="+mn-lt"/>
          <a:cs typeface="Segoe Pro Light"/>
        </a:defRPr>
      </a:lvl1pPr>
      <a:lvl2pPr eaLnBrk="1" hangingPunct="1">
        <a:lnSpc>
          <a:spcPct val="120000"/>
        </a:lnSpc>
        <a:defRPr sz="1400">
          <a:solidFill>
            <a:srgbClr val="FFFFFF"/>
          </a:solidFill>
          <a:latin typeface="+mn-lt"/>
          <a:cs typeface="Segoe Pro Light"/>
        </a:defRPr>
      </a:lvl2pPr>
      <a:lvl3pPr eaLnBrk="1" hangingPunct="1">
        <a:lnSpc>
          <a:spcPct val="120000"/>
        </a:lnSpc>
        <a:defRPr sz="1400">
          <a:solidFill>
            <a:srgbClr val="FFFFFF"/>
          </a:solidFill>
          <a:latin typeface="+mn-lt"/>
          <a:cs typeface="Segoe Pro Light"/>
        </a:defRPr>
      </a:lvl3pPr>
      <a:lvl4pPr eaLnBrk="1" hangingPunct="1">
        <a:lnSpc>
          <a:spcPct val="120000"/>
        </a:lnSpc>
        <a:defRPr sz="1400">
          <a:solidFill>
            <a:srgbClr val="FFFFFF"/>
          </a:solidFill>
          <a:latin typeface="+mn-lt"/>
          <a:cs typeface="Segoe Pro Light"/>
        </a:defRPr>
      </a:lvl4pPr>
      <a:lvl5pPr eaLnBrk="1" hangingPunct="1">
        <a:lnSpc>
          <a:spcPct val="120000"/>
        </a:lnSpc>
        <a:defRPr sz="1400">
          <a:solidFill>
            <a:srgbClr val="FFFFFF"/>
          </a:solidFill>
          <a:latin typeface="+mn-lt"/>
          <a:cs typeface="Segoe Pro Light"/>
        </a:defRPr>
      </a:lvl5pPr>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8662A8-215F-48B6-BCB2-3B7A098251B5}" type="datetime1">
              <a:rPr lang="en-US" smtClean="0">
                <a:solidFill>
                  <a:prstClr val="black">
                    <a:tint val="75000"/>
                  </a:prstClr>
                </a:solidFill>
              </a:rPr>
              <a:pPr/>
              <a:t>2/6/2017</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Microsoft Confidential</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69244688"/>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 id="2147483973" r:id="rId13"/>
    <p:sldLayoutId id="2147483974" r:id="rId14"/>
    <p:sldLayoutId id="2147483975" r:id="rId15"/>
    <p:sldLayoutId id="2147483976" r:id="rId16"/>
    <p:sldLayoutId id="2147483977" r:id="rId17"/>
    <p:sldLayoutId id="2147483978" r:id="rId18"/>
    <p:sldLayoutId id="2147483979" r:id="rId19"/>
    <p:sldLayoutId id="2147483980" r:id="rId20"/>
    <p:sldLayoutId id="2147483981" r:id="rId21"/>
    <p:sldLayoutId id="2147483982" r:id="rId22"/>
    <p:sldLayoutId id="2147483983" r:id="rId23"/>
    <p:sldLayoutId id="2147483984" r:id="rId24"/>
    <p:sldLayoutId id="2147483985" r:id="rId25"/>
    <p:sldLayoutId id="2147483986" r:id="rId26"/>
    <p:sldLayoutId id="2147483987" r:id="rId27"/>
    <p:sldLayoutId id="2147483988" r:id="rId28"/>
    <p:sldLayoutId id="2147483989" r:id="rId29"/>
    <p:sldLayoutId id="2147483990" r:id="rId30"/>
    <p:sldLayoutId id="2147483991" r:id="rId31"/>
  </p:sldLayoutIdLst>
  <p:hf hdr="0" ftr="0" dt="0"/>
  <p:txStyles>
    <p:titleStyle>
      <a:lvl1pPr algn="l" defTabSz="914400" rtl="0" eaLnBrk="1" latinLnBrk="0" hangingPunct="1">
        <a:lnSpc>
          <a:spcPct val="90000"/>
        </a:lnSpc>
        <a:spcBef>
          <a:spcPct val="0"/>
        </a:spcBef>
        <a:buNone/>
        <a:defRPr sz="3600" kern="1200">
          <a:solidFill>
            <a:srgbClr val="0A5BBA"/>
          </a:solidFill>
          <a:latin typeface="Segoe UI Light" panose="020B0502040204020203" pitchFamily="34" charset="0"/>
          <a:ea typeface="+mj-ea"/>
          <a:cs typeface="Segoe UI Light"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rgbClr val="3F3F3F"/>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1600" kern="1200">
          <a:solidFill>
            <a:srgbClr val="3F3F3F"/>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1400" kern="1200">
          <a:solidFill>
            <a:srgbClr val="3F3F3F"/>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rgbClr val="3F3F3F"/>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rgbClr val="3F3F3F"/>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36" tIns="45718" rIns="91436" bIns="45718"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9"/>
          </a:xfrm>
          <a:prstGeom prst="rect">
            <a:avLst/>
          </a:prstGeom>
        </p:spPr>
        <p:txBody>
          <a:bodyPr vert="horz" lIns="91436" tIns="45718" rIns="91436" bIns="4571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36" tIns="45718" rIns="91436" bIns="45718" rtlCol="0" anchor="ctr"/>
          <a:lstStyle>
            <a:lvl1pPr algn="l">
              <a:defRPr sz="12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36" tIns="45718" rIns="91436" bIns="45718" rtlCol="0" anchor="ctr"/>
          <a:lstStyle>
            <a:lvl1pPr algn="ctr">
              <a:defRPr sz="1200">
                <a:solidFill>
                  <a:schemeClr val="tx1">
                    <a:tint val="75000"/>
                  </a:schemeClr>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36" tIns="45718" rIns="91436" bIns="45718" rtlCol="0" anchor="ctr"/>
          <a:lstStyle>
            <a:lvl1pPr algn="r">
              <a:defRPr sz="12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AFFF257A-30C5-4AFB-911B-BE4CEEA1EA8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6545092"/>
      </p:ext>
    </p:extLst>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 id="2147484063" r:id="rId13"/>
    <p:sldLayoutId id="2147484064" r:id="rId14"/>
    <p:sldLayoutId id="2147484065" r:id="rId15"/>
    <p:sldLayoutId id="2147484066" r:id="rId16"/>
    <p:sldLayoutId id="2147484067" r:id="rId17"/>
    <p:sldLayoutId id="2147484068" r:id="rId18"/>
    <p:sldLayoutId id="2147484069" r:id="rId19"/>
    <p:sldLayoutId id="2147484070" r:id="rId20"/>
    <p:sldLayoutId id="2147484071" r:id="rId21"/>
    <p:sldLayoutId id="2147484072" r:id="rId22"/>
    <p:sldLayoutId id="2147484073" r:id="rId23"/>
    <p:sldLayoutId id="2147484074" r:id="rId24"/>
    <p:sldLayoutId id="2147484075" r:id="rId25"/>
    <p:sldLayoutId id="2147484076" r:id="rId26"/>
    <p:sldLayoutId id="2147484077" r:id="rId27"/>
    <p:sldLayoutId id="2147484078" r:id="rId28"/>
    <p:sldLayoutId id="2147484079" r:id="rId29"/>
    <p:sldLayoutId id="2147484080" r:id="rId30"/>
    <p:sldLayoutId id="2147484081" r:id="rId31"/>
    <p:sldLayoutId id="2147484082" r:id="rId32"/>
  </p:sldLayoutIdLst>
  <p:hf hdr="0" dt="0"/>
  <p:txStyles>
    <p:titleStyle>
      <a:lvl1pPr algn="l" defTabSz="914354" rtl="0" eaLnBrk="1" latinLnBrk="0" hangingPunct="1">
        <a:lnSpc>
          <a:spcPct val="90000"/>
        </a:lnSpc>
        <a:spcBef>
          <a:spcPct val="0"/>
        </a:spcBef>
        <a:buNone/>
        <a:defRPr sz="3600" kern="1200">
          <a:solidFill>
            <a:srgbClr val="0A5BBA"/>
          </a:solidFill>
          <a:latin typeface="Segoe UI Light" panose="020B0502040204020203" pitchFamily="34" charset="0"/>
          <a:ea typeface="+mj-ea"/>
          <a:cs typeface="Segoe UI Light" panose="020B0502040204020203" pitchFamily="34" charset="0"/>
        </a:defRPr>
      </a:lvl1pPr>
    </p:titleStyle>
    <p:bodyStyle>
      <a:lvl1pPr marL="228589" indent="-228589" algn="l" defTabSz="914354" rtl="0" eaLnBrk="1" latinLnBrk="0" hangingPunct="1">
        <a:lnSpc>
          <a:spcPct val="90000"/>
        </a:lnSpc>
        <a:spcBef>
          <a:spcPts val="1000"/>
        </a:spcBef>
        <a:spcAft>
          <a:spcPts val="300"/>
        </a:spcAft>
        <a:buFont typeface="Arial" panose="020B0604020202020204" pitchFamily="34" charset="0"/>
        <a:buChar char="•"/>
        <a:defRPr sz="1800" kern="1200">
          <a:solidFill>
            <a:srgbClr val="3F3F3F"/>
          </a:solidFill>
          <a:latin typeface="Segoe UI" panose="020B0502040204020203" pitchFamily="34" charset="0"/>
          <a:ea typeface="+mn-ea"/>
          <a:cs typeface="Segoe UI" panose="020B0502040204020203" pitchFamily="34" charset="0"/>
        </a:defRPr>
      </a:lvl1pPr>
      <a:lvl2pPr marL="685766" indent="-228589" algn="l" defTabSz="914354" rtl="0" eaLnBrk="1" latinLnBrk="0" hangingPunct="1">
        <a:lnSpc>
          <a:spcPct val="90000"/>
        </a:lnSpc>
        <a:spcBef>
          <a:spcPts val="500"/>
        </a:spcBef>
        <a:spcAft>
          <a:spcPts val="300"/>
        </a:spcAft>
        <a:buFont typeface="Courier New" panose="02070309020205020404" pitchFamily="49" charset="0"/>
        <a:buChar char="o"/>
        <a:defRPr sz="1600" kern="1200">
          <a:solidFill>
            <a:srgbClr val="3F3F3F"/>
          </a:solidFill>
          <a:latin typeface="Segoe UI" panose="020B0502040204020203" pitchFamily="34" charset="0"/>
          <a:ea typeface="+mn-ea"/>
          <a:cs typeface="Segoe UI" panose="020B0502040204020203" pitchFamily="34" charset="0"/>
        </a:defRPr>
      </a:lvl2pPr>
      <a:lvl3pPr marL="1142942" indent="-228589" algn="l" defTabSz="914354" rtl="0" eaLnBrk="1" latinLnBrk="0" hangingPunct="1">
        <a:lnSpc>
          <a:spcPct val="90000"/>
        </a:lnSpc>
        <a:spcBef>
          <a:spcPts val="500"/>
        </a:spcBef>
        <a:spcAft>
          <a:spcPts val="300"/>
        </a:spcAft>
        <a:buFont typeface="Wingdings" panose="05000000000000000000" pitchFamily="2" charset="2"/>
        <a:buChar char="§"/>
        <a:defRPr sz="1400" kern="1200">
          <a:solidFill>
            <a:srgbClr val="3F3F3F"/>
          </a:solidFill>
          <a:latin typeface="Segoe UI" panose="020B0502040204020203" pitchFamily="34" charset="0"/>
          <a:ea typeface="+mn-ea"/>
          <a:cs typeface="Segoe UI" panose="020B0502040204020203" pitchFamily="34" charset="0"/>
        </a:defRPr>
      </a:lvl3pPr>
      <a:lvl4pPr marL="1600120" indent="-228589" algn="l" defTabSz="914354" rtl="0" eaLnBrk="1" latinLnBrk="0" hangingPunct="1">
        <a:lnSpc>
          <a:spcPct val="90000"/>
        </a:lnSpc>
        <a:spcBef>
          <a:spcPts val="500"/>
        </a:spcBef>
        <a:spcAft>
          <a:spcPts val="300"/>
        </a:spcAft>
        <a:buFont typeface="Arial" panose="020B0604020202020204" pitchFamily="34" charset="0"/>
        <a:buChar char="•"/>
        <a:defRPr sz="1400" kern="1200">
          <a:solidFill>
            <a:srgbClr val="3F3F3F"/>
          </a:solidFill>
          <a:latin typeface="Segoe UI" panose="020B0502040204020203" pitchFamily="34" charset="0"/>
          <a:ea typeface="+mn-ea"/>
          <a:cs typeface="Segoe UI" panose="020B0502040204020203" pitchFamily="34" charset="0"/>
        </a:defRPr>
      </a:lvl4pPr>
      <a:lvl5pPr marL="2057298" indent="-228589" algn="l" defTabSz="914354" rtl="0" eaLnBrk="1" latinLnBrk="0" hangingPunct="1">
        <a:lnSpc>
          <a:spcPct val="90000"/>
        </a:lnSpc>
        <a:spcBef>
          <a:spcPts val="500"/>
        </a:spcBef>
        <a:spcAft>
          <a:spcPts val="300"/>
        </a:spcAft>
        <a:buFont typeface="Courier New" panose="02070309020205020404" pitchFamily="49" charset="0"/>
        <a:buChar char="o"/>
        <a:defRPr sz="1400" kern="1200">
          <a:solidFill>
            <a:srgbClr val="3F3F3F"/>
          </a:solidFill>
          <a:latin typeface="Segoe UI" panose="020B0502040204020203" pitchFamily="34" charset="0"/>
          <a:ea typeface="+mn-ea"/>
          <a:cs typeface="Segoe UI" panose="020B0502040204020203"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e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6.emf"/><Relationship Id="rId5" Type="http://schemas.openxmlformats.org/officeDocument/2006/relationships/image" Target="../media/image3.emf"/><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latin typeface="Segoe UI Light" panose="020B0502040204020203" pitchFamily="34" charset="0"/>
              </a:rPr>
              <a:t>Module 2: </a:t>
            </a:r>
            <a:r>
              <a:rPr lang="en-AU" dirty="0"/>
              <a:t>DR 101 and ASR Overview</a:t>
            </a:r>
            <a:r>
              <a:rPr lang="en-US" dirty="0"/>
              <a:t>	</a:t>
            </a:r>
            <a:endParaRPr lang="en-US" dirty="0">
              <a:latin typeface="Segoe UI Light" panose="020B0502040204020203" pitchFamily="34" charset="0"/>
              <a:cs typeface="Segoe UI Light" panose="020B0502040204020203" pitchFamily="34" charset="0"/>
            </a:endParaRPr>
          </a:p>
        </p:txBody>
      </p:sp>
      <p:sp>
        <p:nvSpPr>
          <p:cNvPr id="7" name="Text Placeholder 6"/>
          <p:cNvSpPr>
            <a:spLocks noGrp="1"/>
          </p:cNvSpPr>
          <p:nvPr>
            <p:ph type="body" sz="quarter" idx="12"/>
          </p:nvPr>
        </p:nvSpPr>
        <p:spPr/>
        <p:txBody>
          <a:bodyPr>
            <a:normAutofit/>
          </a:bodyPr>
          <a:lstStyle/>
          <a:p>
            <a:r>
              <a:rPr lang="en-US" sz="2400" dirty="0">
                <a:latin typeface="Segoe UI Light" panose="020B0502040204020203" pitchFamily="34" charset="0"/>
              </a:rPr>
              <a:t>Section 1: </a:t>
            </a:r>
            <a:r>
              <a:rPr lang="en-AU" dirty="0"/>
              <a:t>Business Continuity Challenges</a:t>
            </a:r>
            <a:endParaRPr lang="en-US"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0113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Cloud BC/DR Data</a:t>
            </a:r>
            <a:endParaRPr lang="en-AU" dirty="0"/>
          </a:p>
        </p:txBody>
      </p:sp>
      <p:sp>
        <p:nvSpPr>
          <p:cNvPr id="3" name="Slide Number Placeholder 2"/>
          <p:cNvSpPr>
            <a:spLocks noGrp="1"/>
          </p:cNvSpPr>
          <p:nvPr>
            <p:ph type="sldNum" sz="quarter" idx="12"/>
          </p:nvPr>
        </p:nvSpPr>
        <p:spPr/>
        <p:txBody>
          <a:bodyPr/>
          <a:lstStyle/>
          <a:p>
            <a:fld id="{AFFF257A-30C5-4AFB-911B-BE4CEEA1EA82}" type="slidenum">
              <a:rPr lang="en-US" smtClean="0"/>
              <a:pPr/>
              <a:t>10</a:t>
            </a:fld>
            <a:endParaRPr lang="en-US"/>
          </a:p>
        </p:txBody>
      </p:sp>
      <p:sp>
        <p:nvSpPr>
          <p:cNvPr id="4" name="Text Placeholder 3"/>
          <p:cNvSpPr>
            <a:spLocks noGrp="1"/>
          </p:cNvSpPr>
          <p:nvPr>
            <p:ph type="body" sz="quarter" idx="13"/>
          </p:nvPr>
        </p:nvSpPr>
        <p:spPr/>
        <p:txBody>
          <a:bodyPr/>
          <a:lstStyle/>
          <a:p>
            <a:r>
              <a:rPr lang="en-AU" dirty="0"/>
              <a:t>It is important to differentiate the types of workload data:</a:t>
            </a:r>
          </a:p>
          <a:p>
            <a:pPr lvl="1"/>
            <a:r>
              <a:rPr lang="en-AU" b="1" dirty="0"/>
              <a:t>Workload Data </a:t>
            </a:r>
            <a:r>
              <a:rPr lang="en-AU" dirty="0"/>
              <a:t>– The data within the application and virtual hard disks stored by the virtual machine itself. This content would be actively restored during recovery operations </a:t>
            </a:r>
          </a:p>
          <a:p>
            <a:pPr lvl="1"/>
            <a:r>
              <a:rPr lang="en-AU" b="1" dirty="0"/>
              <a:t>Workload Metadata </a:t>
            </a:r>
            <a:r>
              <a:rPr lang="en-AU" dirty="0"/>
              <a:t>– The data which describes the workload and virtual machine, which may contain descriptive information used to support orchestrated recovery operations</a:t>
            </a:r>
          </a:p>
          <a:p>
            <a:endParaRPr lang="en-AU" dirty="0"/>
          </a:p>
        </p:txBody>
      </p:sp>
    </p:spTree>
    <p:extLst>
      <p:ext uri="{BB962C8B-B14F-4D97-AF65-F5344CB8AC3E}">
        <p14:creationId xmlns:p14="http://schemas.microsoft.com/office/powerpoint/2010/main" val="3933249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Cloud BC/DR Decision Points</a:t>
            </a:r>
            <a:endParaRPr lang="en-AU" dirty="0"/>
          </a:p>
        </p:txBody>
      </p:sp>
      <p:sp>
        <p:nvSpPr>
          <p:cNvPr id="3" name="Slide Number Placeholder 2"/>
          <p:cNvSpPr>
            <a:spLocks noGrp="1"/>
          </p:cNvSpPr>
          <p:nvPr>
            <p:ph type="sldNum" sz="quarter" idx="12"/>
          </p:nvPr>
        </p:nvSpPr>
        <p:spPr/>
        <p:txBody>
          <a:bodyPr/>
          <a:lstStyle/>
          <a:p>
            <a:fld id="{AFFF257A-30C5-4AFB-911B-BE4CEEA1EA82}" type="slidenum">
              <a:rPr lang="en-US" smtClean="0"/>
              <a:pPr/>
              <a:t>11</a:t>
            </a:fld>
            <a:endParaRPr lang="en-US"/>
          </a:p>
        </p:txBody>
      </p:sp>
      <p:sp>
        <p:nvSpPr>
          <p:cNvPr id="4" name="Text Placeholder 3"/>
          <p:cNvSpPr>
            <a:spLocks noGrp="1"/>
          </p:cNvSpPr>
          <p:nvPr>
            <p:ph type="body" sz="quarter" idx="13"/>
          </p:nvPr>
        </p:nvSpPr>
        <p:spPr/>
        <p:txBody>
          <a:bodyPr/>
          <a:lstStyle/>
          <a:p>
            <a:r>
              <a:rPr lang="en-AU" dirty="0"/>
              <a:t>Three key points for consideration when deciding between BC/DR strategy (Private Cloud/Public Cloud/Hybrid)</a:t>
            </a:r>
          </a:p>
          <a:p>
            <a:pPr lvl="1"/>
            <a:r>
              <a:rPr lang="en-AU" dirty="0"/>
              <a:t>Data Location</a:t>
            </a:r>
          </a:p>
          <a:p>
            <a:pPr lvl="1"/>
            <a:r>
              <a:rPr lang="en-AU" dirty="0"/>
              <a:t>Failover Mechanism</a:t>
            </a:r>
          </a:p>
          <a:p>
            <a:pPr lvl="1"/>
            <a:r>
              <a:rPr lang="en-AU" dirty="0"/>
              <a:t>Backup (and Restoration)	</a:t>
            </a:r>
          </a:p>
        </p:txBody>
      </p:sp>
    </p:spTree>
    <p:extLst>
      <p:ext uri="{BB962C8B-B14F-4D97-AF65-F5344CB8AC3E}">
        <p14:creationId xmlns:p14="http://schemas.microsoft.com/office/powerpoint/2010/main" val="3010151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BC/DR Options – Private Cloud Only</a:t>
            </a:r>
            <a:endParaRPr lang="en-AU" dirty="0"/>
          </a:p>
        </p:txBody>
      </p:sp>
      <p:sp>
        <p:nvSpPr>
          <p:cNvPr id="3" name="Slide Number Placeholder 2"/>
          <p:cNvSpPr>
            <a:spLocks noGrp="1"/>
          </p:cNvSpPr>
          <p:nvPr>
            <p:ph type="sldNum" sz="quarter" idx="12"/>
          </p:nvPr>
        </p:nvSpPr>
        <p:spPr/>
        <p:txBody>
          <a:bodyPr/>
          <a:lstStyle/>
          <a:p>
            <a:fld id="{AFFF257A-30C5-4AFB-911B-BE4CEEA1EA82}" type="slidenum">
              <a:rPr lang="en-US" smtClean="0"/>
              <a:pPr/>
              <a:t>12</a:t>
            </a:fld>
            <a:endParaRPr lang="en-US"/>
          </a:p>
        </p:txBody>
      </p:sp>
      <p:sp>
        <p:nvSpPr>
          <p:cNvPr id="4" name="Text Placeholder 3"/>
          <p:cNvSpPr>
            <a:spLocks noGrp="1"/>
          </p:cNvSpPr>
          <p:nvPr>
            <p:ph type="body" sz="quarter" idx="13"/>
          </p:nvPr>
        </p:nvSpPr>
        <p:spPr/>
        <p:txBody>
          <a:bodyPr/>
          <a:lstStyle/>
          <a:p>
            <a:r>
              <a:rPr lang="en-AU" dirty="0"/>
              <a:t>The organization makes use of on-premises cloud constructs to host the data, failover mechanism and backup infrastructure</a:t>
            </a:r>
          </a:p>
          <a:p>
            <a:endParaRPr lang="en-AU" dirty="0"/>
          </a:p>
          <a:p>
            <a:r>
              <a:rPr lang="en-AU" dirty="0"/>
              <a:t>Potential drivers for adopting this model include:</a:t>
            </a:r>
          </a:p>
          <a:p>
            <a:pPr lvl="1"/>
            <a:r>
              <a:rPr lang="en-AU" dirty="0"/>
              <a:t>A requirement to control and manage the data on-premises </a:t>
            </a:r>
          </a:p>
          <a:p>
            <a:pPr lvl="1"/>
            <a:r>
              <a:rPr lang="en-AU" dirty="0"/>
              <a:t>Incompatibility with public cloud offerings </a:t>
            </a:r>
          </a:p>
          <a:p>
            <a:pPr lvl="1"/>
            <a:endParaRPr lang="en-AU" dirty="0"/>
          </a:p>
        </p:txBody>
      </p:sp>
    </p:spTree>
    <p:extLst>
      <p:ext uri="{BB962C8B-B14F-4D97-AF65-F5344CB8AC3E}">
        <p14:creationId xmlns:p14="http://schemas.microsoft.com/office/powerpoint/2010/main" val="2326693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BC/DR Options – </a:t>
            </a:r>
            <a:r>
              <a:rPr lang="en-US"/>
              <a:t>Public</a:t>
            </a:r>
            <a:r>
              <a:rPr lang="en-AU"/>
              <a:t> Cloud Only</a:t>
            </a:r>
            <a:endParaRPr lang="en-AU" dirty="0"/>
          </a:p>
        </p:txBody>
      </p:sp>
      <p:sp>
        <p:nvSpPr>
          <p:cNvPr id="3" name="Slide Number Placeholder 2"/>
          <p:cNvSpPr>
            <a:spLocks noGrp="1"/>
          </p:cNvSpPr>
          <p:nvPr>
            <p:ph type="sldNum" sz="quarter" idx="12"/>
          </p:nvPr>
        </p:nvSpPr>
        <p:spPr/>
        <p:txBody>
          <a:bodyPr/>
          <a:lstStyle/>
          <a:p>
            <a:fld id="{AFFF257A-30C5-4AFB-911B-BE4CEEA1EA82}" type="slidenum">
              <a:rPr lang="en-US" smtClean="0"/>
              <a:pPr/>
              <a:t>13</a:t>
            </a:fld>
            <a:endParaRPr lang="en-US"/>
          </a:p>
        </p:txBody>
      </p:sp>
      <p:sp>
        <p:nvSpPr>
          <p:cNvPr id="4" name="Text Placeholder 3"/>
          <p:cNvSpPr>
            <a:spLocks noGrp="1"/>
          </p:cNvSpPr>
          <p:nvPr>
            <p:ph type="body" sz="quarter" idx="13"/>
          </p:nvPr>
        </p:nvSpPr>
        <p:spPr/>
        <p:txBody>
          <a:bodyPr/>
          <a:lstStyle/>
          <a:p>
            <a:r>
              <a:rPr lang="en-AU" dirty="0"/>
              <a:t>Makes use of public cloud Infrastructure as a Service (IaaS) and Platform as a Service (PaaS) constructs to support availability of the application or service</a:t>
            </a:r>
          </a:p>
          <a:p>
            <a:r>
              <a:rPr lang="en-AU" dirty="0"/>
              <a:t>Only public cloud capabilities are used for the data, failover mechanism, and backup infrastructure </a:t>
            </a:r>
          </a:p>
          <a:p>
            <a:endParaRPr lang="en-AU" dirty="0"/>
          </a:p>
          <a:p>
            <a:r>
              <a:rPr lang="en-AU" dirty="0"/>
              <a:t>Potential drivers for adopting this model include:</a:t>
            </a:r>
          </a:p>
          <a:p>
            <a:pPr lvl="1"/>
            <a:r>
              <a:rPr lang="en-AU" dirty="0"/>
              <a:t>Public cloud capabilities exceed those found on-premises </a:t>
            </a:r>
          </a:p>
          <a:p>
            <a:pPr lvl="1"/>
            <a:r>
              <a:rPr lang="en-AU" dirty="0"/>
              <a:t>Lower costs </a:t>
            </a:r>
          </a:p>
          <a:p>
            <a:endParaRPr lang="en-AU" dirty="0"/>
          </a:p>
        </p:txBody>
      </p:sp>
    </p:spTree>
    <p:extLst>
      <p:ext uri="{BB962C8B-B14F-4D97-AF65-F5344CB8AC3E}">
        <p14:creationId xmlns:p14="http://schemas.microsoft.com/office/powerpoint/2010/main" val="1243159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BC/DR Options – </a:t>
            </a:r>
            <a:r>
              <a:rPr lang="en-US"/>
              <a:t>Hybrid</a:t>
            </a:r>
            <a:r>
              <a:rPr lang="en-AU"/>
              <a:t> Cloud Only</a:t>
            </a:r>
            <a:endParaRPr lang="en-AU" dirty="0"/>
          </a:p>
        </p:txBody>
      </p:sp>
      <p:sp>
        <p:nvSpPr>
          <p:cNvPr id="3" name="Slide Number Placeholder 2"/>
          <p:cNvSpPr>
            <a:spLocks noGrp="1"/>
          </p:cNvSpPr>
          <p:nvPr>
            <p:ph type="sldNum" sz="quarter" idx="12"/>
          </p:nvPr>
        </p:nvSpPr>
        <p:spPr/>
        <p:txBody>
          <a:bodyPr/>
          <a:lstStyle/>
          <a:p>
            <a:fld id="{AFFF257A-30C5-4AFB-911B-BE4CEEA1EA82}" type="slidenum">
              <a:rPr lang="en-US" smtClean="0"/>
              <a:pPr/>
              <a:t>14</a:t>
            </a:fld>
            <a:endParaRPr lang="en-US"/>
          </a:p>
        </p:txBody>
      </p:sp>
      <p:sp>
        <p:nvSpPr>
          <p:cNvPr id="4" name="Text Placeholder 3"/>
          <p:cNvSpPr>
            <a:spLocks noGrp="1"/>
          </p:cNvSpPr>
          <p:nvPr>
            <p:ph type="body" sz="quarter" idx="13"/>
          </p:nvPr>
        </p:nvSpPr>
        <p:spPr/>
        <p:txBody>
          <a:bodyPr/>
          <a:lstStyle/>
          <a:p>
            <a:r>
              <a:rPr lang="en-AU" dirty="0"/>
              <a:t>Makes use of a combination of public and private cloud constructs across three sub-models:</a:t>
            </a:r>
          </a:p>
          <a:p>
            <a:pPr lvl="1"/>
            <a:r>
              <a:rPr lang="en-AU" b="1" dirty="0"/>
              <a:t>Low Touch</a:t>
            </a:r>
            <a:r>
              <a:rPr lang="en-AU" dirty="0"/>
              <a:t> – The workload’s data and backup remain on-premises while failover mechanism is either hosted or controlled by the public cloud</a:t>
            </a:r>
          </a:p>
          <a:p>
            <a:pPr lvl="1"/>
            <a:r>
              <a:rPr lang="en-AU" b="1" dirty="0"/>
              <a:t>Medium Touch</a:t>
            </a:r>
            <a:r>
              <a:rPr lang="en-AU" dirty="0"/>
              <a:t> – The workload’s live data remains on-premises while data-at-rest (backup) and the failover mechanism is either hosted or controlled by the public cloud</a:t>
            </a:r>
          </a:p>
          <a:p>
            <a:pPr lvl="1"/>
            <a:r>
              <a:rPr lang="en-AU" b="1" dirty="0"/>
              <a:t>High Touch</a:t>
            </a:r>
            <a:r>
              <a:rPr lang="en-AU" dirty="0"/>
              <a:t> – Makes use of the traditional method of hybrid cloud deployment where a given workload’s live data spans on-premises and public cloud infrastructures along with data-at-rest (backup) and the failover mechanism itself</a:t>
            </a:r>
          </a:p>
          <a:p>
            <a:endParaRPr lang="en-AU" dirty="0"/>
          </a:p>
        </p:txBody>
      </p:sp>
    </p:spTree>
    <p:extLst>
      <p:ext uri="{BB962C8B-B14F-4D97-AF65-F5344CB8AC3E}">
        <p14:creationId xmlns:p14="http://schemas.microsoft.com/office/powerpoint/2010/main" val="1664260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Introducing Azure Site Recovery</a:t>
            </a:r>
          </a:p>
        </p:txBody>
      </p:sp>
      <p:sp>
        <p:nvSpPr>
          <p:cNvPr id="3" name="Slide Number Placeholder 2"/>
          <p:cNvSpPr>
            <a:spLocks noGrp="1"/>
          </p:cNvSpPr>
          <p:nvPr>
            <p:ph type="sldNum" sz="quarter" idx="12"/>
          </p:nvPr>
        </p:nvSpPr>
        <p:spPr/>
        <p:txBody>
          <a:bodyPr/>
          <a:lstStyle/>
          <a:p>
            <a:fld id="{AFFF257A-30C5-4AFB-911B-BE4CEEA1EA82}" type="slidenum">
              <a:rPr lang="en-US" smtClean="0"/>
              <a:pPr/>
              <a:t>15</a:t>
            </a:fld>
            <a:endParaRPr lang="en-US"/>
          </a:p>
        </p:txBody>
      </p:sp>
      <p:sp>
        <p:nvSpPr>
          <p:cNvPr id="4" name="Text Placeholder 3"/>
          <p:cNvSpPr>
            <a:spLocks noGrp="1"/>
          </p:cNvSpPr>
          <p:nvPr>
            <p:ph type="body" sz="quarter" idx="13"/>
          </p:nvPr>
        </p:nvSpPr>
        <p:spPr/>
        <p:txBody>
          <a:bodyPr/>
          <a:lstStyle/>
          <a:p>
            <a:r>
              <a:rPr lang="en-AU" dirty="0"/>
              <a:t>The ASR service contributes to a robust BC/DR solution that protects your on-premises physical servers and virtual machines by orchestrating, automating, and failover</a:t>
            </a:r>
          </a:p>
          <a:p>
            <a:endParaRPr lang="en-AU" dirty="0"/>
          </a:p>
          <a:p>
            <a:r>
              <a:rPr lang="en-AU" dirty="0"/>
              <a:t>ASR </a:t>
            </a:r>
            <a:r>
              <a:rPr lang="en-US" dirty="0"/>
              <a:t>allows you to replicate the data for the virtual machines and physical servers to your own datacenter, to a hosting service provider or to Azure to avoid the expense and complexity of building and managing your own secondary DR location</a:t>
            </a:r>
          </a:p>
          <a:p>
            <a:endParaRPr lang="en-US" dirty="0"/>
          </a:p>
          <a:p>
            <a:endParaRPr lang="en-AU" dirty="0"/>
          </a:p>
        </p:txBody>
      </p:sp>
    </p:spTree>
    <p:extLst>
      <p:ext uri="{BB962C8B-B14F-4D97-AF65-F5344CB8AC3E}">
        <p14:creationId xmlns:p14="http://schemas.microsoft.com/office/powerpoint/2010/main" val="3187953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Azure Site Recovery At-A-Glance</a:t>
            </a:r>
          </a:p>
        </p:txBody>
      </p:sp>
      <p:sp>
        <p:nvSpPr>
          <p:cNvPr id="3" name="Slide Number Placeholder 2"/>
          <p:cNvSpPr>
            <a:spLocks noGrp="1"/>
          </p:cNvSpPr>
          <p:nvPr>
            <p:ph type="sldNum" sz="quarter" idx="12"/>
          </p:nvPr>
        </p:nvSpPr>
        <p:spPr/>
        <p:txBody>
          <a:bodyPr/>
          <a:lstStyle/>
          <a:p>
            <a:fld id="{AFFF257A-30C5-4AFB-911B-BE4CEEA1EA82}" type="slidenum">
              <a:rPr lang="en-US" smtClean="0"/>
              <a:pPr/>
              <a:t>16</a:t>
            </a:fld>
            <a:endParaRPr lang="en-US"/>
          </a:p>
        </p:txBody>
      </p:sp>
      <p:grpSp>
        <p:nvGrpSpPr>
          <p:cNvPr id="17" name="Group 16"/>
          <p:cNvGrpSpPr/>
          <p:nvPr/>
        </p:nvGrpSpPr>
        <p:grpSpPr>
          <a:xfrm>
            <a:off x="281194" y="1206212"/>
            <a:ext cx="11359422" cy="4893571"/>
            <a:chOff x="281194" y="1206212"/>
            <a:chExt cx="11359422" cy="4893571"/>
          </a:xfrm>
        </p:grpSpPr>
        <p:sp>
          <p:nvSpPr>
            <p:cNvPr id="18" name="Rectangle 17"/>
            <p:cNvSpPr/>
            <p:nvPr/>
          </p:nvSpPr>
          <p:spPr bwMode="gray">
            <a:xfrm>
              <a:off x="281194" y="2130968"/>
              <a:ext cx="3430408" cy="3967986"/>
            </a:xfrm>
            <a:prstGeom prst="rect">
              <a:avLst/>
            </a:prstGeom>
            <a:solidFill>
              <a:srgbClr val="FFFFFF">
                <a:lumMod val="95000"/>
              </a:srgbClr>
            </a:solidFill>
            <a:ln w="10795" cap="flat" cmpd="sng" algn="ctr">
              <a:noFill/>
              <a:prstDash val="solid"/>
            </a:ln>
            <a:effectLst/>
          </p:spPr>
          <p:txBody>
            <a:bodyPr lIns="110968" tIns="144259" rIns="110968" bIns="55483" rtlCol="0" anchor="t" anchorCtr="0"/>
            <a:lstStyle/>
            <a:p>
              <a:pPr marL="342891" indent="-342891" defTabSz="672018">
                <a:buClr>
                  <a:srgbClr val="000000">
                    <a:lumMod val="75000"/>
                    <a:lumOff val="25000"/>
                  </a:srgbClr>
                </a:buClr>
                <a:buSzPct val="100000"/>
                <a:buFont typeface="Arial" panose="020B0604020202020204" pitchFamily="34" charset="0"/>
                <a:buChar char="•"/>
                <a:defRPr/>
              </a:pPr>
              <a:r>
                <a:rPr lang="en-US" sz="2000" kern="0" dirty="0">
                  <a:solidFill>
                    <a:srgbClr val="000000">
                      <a:lumMod val="75000"/>
                      <a:lumOff val="25000"/>
                    </a:srgbClr>
                  </a:solidFill>
                  <a:latin typeface="Segoe UI" panose="020B0502040204020203" pitchFamily="34" charset="0"/>
                  <a:ea typeface="Segoe UI" pitchFamily="34" charset="0"/>
                  <a:cs typeface="Segoe UI" panose="020B0502040204020203" pitchFamily="34" charset="0"/>
                </a:rPr>
                <a:t>Delivers on-going replication of virtual machines</a:t>
              </a:r>
            </a:p>
            <a:p>
              <a:pPr marL="342891" indent="-342891" defTabSz="672018">
                <a:buClr>
                  <a:srgbClr val="000000">
                    <a:lumMod val="75000"/>
                    <a:lumOff val="25000"/>
                  </a:srgbClr>
                </a:buClr>
                <a:buSzPct val="100000"/>
                <a:buFont typeface="Arial" panose="020B0604020202020204" pitchFamily="34" charset="0"/>
                <a:buChar char="•"/>
                <a:defRPr/>
              </a:pPr>
              <a:r>
                <a:rPr lang="en-US" sz="2000" kern="0" dirty="0">
                  <a:solidFill>
                    <a:srgbClr val="000000">
                      <a:lumMod val="75000"/>
                      <a:lumOff val="25000"/>
                    </a:srgbClr>
                  </a:solidFill>
                  <a:latin typeface="Segoe UI" panose="020B0502040204020203" pitchFamily="34" charset="0"/>
                  <a:ea typeface="Segoe UI" pitchFamily="34" charset="0"/>
                  <a:cs typeface="Segoe UI" panose="020B0502040204020203" pitchFamily="34" charset="0"/>
                </a:rPr>
                <a:t>Integrates with Hyper-V Replica and System Center Virtual Machine Manager technologies</a:t>
              </a:r>
            </a:p>
            <a:p>
              <a:pPr marL="342891" indent="-342891" defTabSz="672018">
                <a:buClr>
                  <a:srgbClr val="000000">
                    <a:lumMod val="75000"/>
                    <a:lumOff val="25000"/>
                  </a:srgbClr>
                </a:buClr>
                <a:buSzPct val="100000"/>
                <a:buFont typeface="Arial" panose="020B0604020202020204" pitchFamily="34" charset="0"/>
                <a:buChar char="•"/>
                <a:defRPr/>
              </a:pPr>
              <a:r>
                <a:rPr lang="en-US" sz="2000" kern="0" dirty="0">
                  <a:solidFill>
                    <a:srgbClr val="000000">
                      <a:lumMod val="75000"/>
                      <a:lumOff val="25000"/>
                    </a:srgbClr>
                  </a:solidFill>
                  <a:latin typeface="Segoe UI" panose="020B0502040204020203" pitchFamily="34" charset="0"/>
                  <a:ea typeface="Segoe UI" pitchFamily="34" charset="0"/>
                  <a:cs typeface="Segoe UI" panose="020B0502040204020203" pitchFamily="34" charset="0"/>
                </a:rPr>
                <a:t>Workload data remains in your network</a:t>
              </a:r>
            </a:p>
          </p:txBody>
        </p:sp>
        <p:sp>
          <p:nvSpPr>
            <p:cNvPr id="19" name="Rectangle 18"/>
            <p:cNvSpPr>
              <a:spLocks noChangeAspect="1"/>
            </p:cNvSpPr>
            <p:nvPr/>
          </p:nvSpPr>
          <p:spPr bwMode="gray">
            <a:xfrm>
              <a:off x="281194" y="1212695"/>
              <a:ext cx="3430408" cy="912429"/>
            </a:xfrm>
            <a:prstGeom prst="rect">
              <a:avLst/>
            </a:prstGeom>
            <a:solidFill>
              <a:schemeClr val="accent1"/>
            </a:solidFill>
            <a:ln w="10795" cap="flat" cmpd="sng" algn="ctr">
              <a:solidFill>
                <a:srgbClr val="FF8C00">
                  <a:shade val="50000"/>
                </a:srgbClr>
              </a:solidFill>
              <a:prstDash val="solid"/>
              <a:headEnd type="none" w="med" len="med"/>
              <a:tailEnd type="none" w="med" len="med"/>
            </a:ln>
            <a:effectLst/>
          </p:spPr>
          <p:txBody>
            <a:bodyPr rot="0" spcFirstLastPara="0" vertOverflow="overflow" horzOverflow="overflow" vert="horz" wrap="square" lIns="186490" tIns="186490" rIns="186490" bIns="0" numCol="1" spcCol="0" rtlCol="0" fromWordArt="0" anchor="ctr" anchorCtr="0" forceAA="0" compatLnSpc="1">
              <a:prstTxWarp prst="textNoShape">
                <a:avLst/>
              </a:prstTxWarp>
              <a:noAutofit/>
            </a:bodyPr>
            <a:lstStyle/>
            <a:p>
              <a:pPr algn="ctr" defTabSz="611910" fontAlgn="base">
                <a:lnSpc>
                  <a:spcPts val="2600"/>
                </a:lnSpc>
                <a:spcBef>
                  <a:spcPct val="0"/>
                </a:spcBef>
                <a:spcAft>
                  <a:spcPct val="0"/>
                </a:spcAft>
              </a:pPr>
              <a:r>
                <a:rPr lang="en-US" sz="2400" kern="0" dirty="0">
                  <a:solidFill>
                    <a:srgbClr val="FFFFFF"/>
                  </a:solidFill>
                  <a:latin typeface="Segoe UI"/>
                  <a:ea typeface="Segoe UI" pitchFamily="34" charset="0"/>
                  <a:cs typeface="Segoe UI" pitchFamily="34" charset="0"/>
                </a:rPr>
                <a:t>Automated Protection</a:t>
              </a:r>
            </a:p>
          </p:txBody>
        </p:sp>
        <p:sp>
          <p:nvSpPr>
            <p:cNvPr id="20" name="Rectangle 19"/>
            <p:cNvSpPr/>
            <p:nvPr/>
          </p:nvSpPr>
          <p:spPr bwMode="gray">
            <a:xfrm>
              <a:off x="4302027" y="2130968"/>
              <a:ext cx="3321849" cy="3968815"/>
            </a:xfrm>
            <a:prstGeom prst="rect">
              <a:avLst/>
            </a:prstGeom>
            <a:solidFill>
              <a:srgbClr val="FFFFFF">
                <a:lumMod val="95000"/>
              </a:srgbClr>
            </a:solidFill>
            <a:ln w="10795" cap="flat" cmpd="sng" algn="ctr">
              <a:noFill/>
              <a:prstDash val="solid"/>
            </a:ln>
            <a:effectLst/>
          </p:spPr>
          <p:txBody>
            <a:bodyPr lIns="110968" tIns="144259" rIns="110968" bIns="55483" rtlCol="0" anchor="t" anchorCtr="0"/>
            <a:lstStyle/>
            <a:p>
              <a:pPr marL="342891" indent="-342891" defTabSz="672018">
                <a:buClr>
                  <a:srgbClr val="000000">
                    <a:lumMod val="75000"/>
                    <a:lumOff val="25000"/>
                  </a:srgbClr>
                </a:buClr>
                <a:buSzPct val="100000"/>
                <a:buFont typeface="Arial" panose="020B0604020202020204" pitchFamily="34" charset="0"/>
                <a:buChar char="•"/>
                <a:defRPr/>
              </a:pPr>
              <a:r>
                <a:rPr lang="en-US" sz="2000" kern="0" dirty="0">
                  <a:solidFill>
                    <a:srgbClr val="000000">
                      <a:lumMod val="75000"/>
                      <a:lumOff val="25000"/>
                    </a:srgbClr>
                  </a:solidFill>
                  <a:latin typeface="Segoe UI" panose="020B0502040204020203" pitchFamily="34" charset="0"/>
                  <a:ea typeface="Segoe UI" pitchFamily="34" charset="0"/>
                  <a:cs typeface="Segoe UI" panose="020B0502040204020203" pitchFamily="34" charset="0"/>
                </a:rPr>
                <a:t>Continuously and remotely monitors application availability</a:t>
              </a:r>
            </a:p>
            <a:p>
              <a:pPr marL="342891" indent="-342891" defTabSz="672018">
                <a:buClr>
                  <a:srgbClr val="000000">
                    <a:lumMod val="75000"/>
                    <a:lumOff val="25000"/>
                  </a:srgbClr>
                </a:buClr>
                <a:buSzPct val="100000"/>
                <a:buFont typeface="Arial" panose="020B0604020202020204" pitchFamily="34" charset="0"/>
                <a:buChar char="•"/>
                <a:defRPr/>
              </a:pPr>
              <a:r>
                <a:rPr lang="en-US" sz="2000" kern="0" dirty="0">
                  <a:solidFill>
                    <a:srgbClr val="000000">
                      <a:lumMod val="75000"/>
                      <a:lumOff val="25000"/>
                    </a:srgbClr>
                  </a:solidFill>
                  <a:latin typeface="Segoe UI" panose="020B0502040204020203" pitchFamily="34" charset="0"/>
                  <a:ea typeface="Segoe UI" pitchFamily="34" charset="0"/>
                  <a:cs typeface="Segoe UI" panose="020B0502040204020203" pitchFamily="34" charset="0"/>
                </a:rPr>
                <a:t>Only Virtual Machine Manager servers communicate directly with Azure</a:t>
              </a:r>
            </a:p>
            <a:p>
              <a:pPr defTabSz="672018">
                <a:buClr>
                  <a:srgbClr val="000000">
                    <a:lumMod val="75000"/>
                    <a:lumOff val="25000"/>
                  </a:srgbClr>
                </a:buClr>
                <a:buSzPct val="100000"/>
                <a:defRPr/>
              </a:pPr>
              <a:endParaRPr lang="en-US" sz="1200" kern="0" dirty="0">
                <a:solidFill>
                  <a:srgbClr val="000000">
                    <a:lumMod val="75000"/>
                    <a:lumOff val="25000"/>
                  </a:srgbClr>
                </a:solidFill>
                <a:latin typeface="Segoe UI" panose="020B0502040204020203" pitchFamily="34" charset="0"/>
                <a:ea typeface="Segoe UI" panose="020B0502040204020203" pitchFamily="34" charset="0"/>
                <a:cs typeface="Segoe UI" panose="020B0502040204020203" pitchFamily="34" charset="0"/>
              </a:endParaRPr>
            </a:p>
          </p:txBody>
        </p:sp>
        <p:sp>
          <p:nvSpPr>
            <p:cNvPr id="21" name="Rectangle 20"/>
            <p:cNvSpPr>
              <a:spLocks/>
            </p:cNvSpPr>
            <p:nvPr/>
          </p:nvSpPr>
          <p:spPr bwMode="gray">
            <a:xfrm>
              <a:off x="4302027" y="1212697"/>
              <a:ext cx="3321849" cy="918270"/>
            </a:xfrm>
            <a:prstGeom prst="rect">
              <a:avLst/>
            </a:prstGeom>
            <a:solidFill>
              <a:schemeClr val="accent1"/>
            </a:solidFill>
            <a:ln w="10795" cap="flat" cmpd="sng" algn="ctr">
              <a:solidFill>
                <a:srgbClr val="FF8C00">
                  <a:shade val="50000"/>
                </a:srgbClr>
              </a:solidFill>
              <a:prstDash val="solid"/>
              <a:headEnd type="none" w="med" len="med"/>
              <a:tailEnd type="none" w="med" len="med"/>
            </a:ln>
            <a:effectLst/>
          </p:spPr>
          <p:txBody>
            <a:bodyPr rot="0" spcFirstLastPara="0" vertOverflow="overflow" horzOverflow="overflow" vert="horz" wrap="square" lIns="186490" tIns="186490" rIns="186490" bIns="0" numCol="1" spcCol="0" rtlCol="0" fromWordArt="0" anchor="ctr" anchorCtr="0" forceAA="0" compatLnSpc="1">
              <a:prstTxWarp prst="textNoShape">
                <a:avLst/>
              </a:prstTxWarp>
              <a:noAutofit/>
            </a:bodyPr>
            <a:lstStyle/>
            <a:p>
              <a:pPr defTabSz="611910" fontAlgn="base">
                <a:lnSpc>
                  <a:spcPts val="2600"/>
                </a:lnSpc>
                <a:spcBef>
                  <a:spcPct val="0"/>
                </a:spcBef>
                <a:spcAft>
                  <a:spcPct val="0"/>
                </a:spcAft>
              </a:pPr>
              <a:r>
                <a:rPr lang="en-US" sz="2400" kern="0" dirty="0">
                  <a:solidFill>
                    <a:srgbClr val="FFFFFF"/>
                  </a:solidFill>
                  <a:latin typeface="Segoe UI"/>
                  <a:ea typeface="Segoe UI" pitchFamily="34" charset="0"/>
                  <a:cs typeface="Segoe UI" pitchFamily="34" charset="0"/>
                </a:rPr>
                <a:t>Continuous Health Monitoring</a:t>
              </a:r>
            </a:p>
          </p:txBody>
        </p:sp>
        <p:sp>
          <p:nvSpPr>
            <p:cNvPr id="22" name="Rectangle 21"/>
            <p:cNvSpPr/>
            <p:nvPr/>
          </p:nvSpPr>
          <p:spPr bwMode="gray">
            <a:xfrm>
              <a:off x="8318767" y="2130968"/>
              <a:ext cx="3321849" cy="3962329"/>
            </a:xfrm>
            <a:prstGeom prst="rect">
              <a:avLst/>
            </a:prstGeom>
            <a:solidFill>
              <a:srgbClr val="FFFFFF">
                <a:lumMod val="95000"/>
              </a:srgbClr>
            </a:solidFill>
            <a:ln w="10795" cap="flat" cmpd="sng" algn="ctr">
              <a:noFill/>
              <a:prstDash val="solid"/>
            </a:ln>
            <a:effectLst/>
          </p:spPr>
          <p:txBody>
            <a:bodyPr lIns="110968" tIns="144259" rIns="110968" bIns="55483" rtlCol="0" anchor="t" anchorCtr="0"/>
            <a:lstStyle/>
            <a:p>
              <a:pPr marL="342891" indent="-342891" defTabSz="672018">
                <a:buClr>
                  <a:srgbClr val="000000">
                    <a:lumMod val="75000"/>
                    <a:lumOff val="25000"/>
                  </a:srgbClr>
                </a:buClr>
                <a:buSzPct val="100000"/>
                <a:buFont typeface="Arial" panose="020B0604020202020204" pitchFamily="34" charset="0"/>
                <a:buChar char="•"/>
                <a:defRPr/>
              </a:pPr>
              <a:r>
                <a:rPr lang="en-US" sz="2000" kern="0" dirty="0">
                  <a:solidFill>
                    <a:srgbClr val="505050"/>
                  </a:solidFill>
                  <a:latin typeface="Segoe UI" panose="020B0502040204020203" pitchFamily="34" charset="0"/>
                  <a:ea typeface="Segoe UI" pitchFamily="34" charset="0"/>
                  <a:cs typeface="Segoe UI" panose="020B0502040204020203" pitchFamily="34" charset="0"/>
                </a:rPr>
                <a:t>Orchestrates orderly recovery of virtual machines that compose multi-tier services</a:t>
              </a:r>
            </a:p>
            <a:p>
              <a:pPr marL="342891" indent="-342891" defTabSz="672018">
                <a:buClr>
                  <a:srgbClr val="000000">
                    <a:lumMod val="75000"/>
                    <a:lumOff val="25000"/>
                  </a:srgbClr>
                </a:buClr>
                <a:buSzPct val="100000"/>
                <a:buFont typeface="Arial" panose="020B0604020202020204" pitchFamily="34" charset="0"/>
                <a:buChar char="•"/>
                <a:defRPr/>
              </a:pPr>
              <a:r>
                <a:rPr lang="en-US" sz="2000" kern="0" dirty="0">
                  <a:solidFill>
                    <a:srgbClr val="505050"/>
                  </a:solidFill>
                  <a:latin typeface="Segoe UI" panose="020B0502040204020203" pitchFamily="34" charset="0"/>
                  <a:ea typeface="Segoe UI" pitchFamily="34" charset="0"/>
                  <a:cs typeface="Segoe UI" panose="020B0502040204020203" pitchFamily="34" charset="0"/>
                </a:rPr>
                <a:t>Offers customizable recovery plans</a:t>
              </a:r>
            </a:p>
            <a:p>
              <a:pPr marL="342891" indent="-342891" defTabSz="672018">
                <a:buClr>
                  <a:srgbClr val="000000">
                    <a:lumMod val="75000"/>
                    <a:lumOff val="25000"/>
                  </a:srgbClr>
                </a:buClr>
                <a:buSzPct val="100000"/>
                <a:buFont typeface="Arial" panose="020B0604020202020204" pitchFamily="34" charset="0"/>
                <a:buChar char="•"/>
                <a:defRPr/>
              </a:pPr>
              <a:r>
                <a:rPr lang="en-US" sz="2000" kern="0" dirty="0">
                  <a:solidFill>
                    <a:srgbClr val="505050"/>
                  </a:solidFill>
                  <a:latin typeface="Segoe UI" panose="020B0502040204020203" pitchFamily="34" charset="0"/>
                  <a:ea typeface="Segoe UI" pitchFamily="34" charset="0"/>
                  <a:cs typeface="Segoe UI" panose="020B0502040204020203" pitchFamily="34" charset="0"/>
                </a:rPr>
                <a:t>Simplifies recovery plan testing</a:t>
              </a:r>
            </a:p>
          </p:txBody>
        </p:sp>
        <p:sp>
          <p:nvSpPr>
            <p:cNvPr id="23" name="Rectangle 22"/>
            <p:cNvSpPr>
              <a:spLocks/>
            </p:cNvSpPr>
            <p:nvPr/>
          </p:nvSpPr>
          <p:spPr bwMode="gray">
            <a:xfrm>
              <a:off x="8318767" y="1206212"/>
              <a:ext cx="3321849" cy="918270"/>
            </a:xfrm>
            <a:prstGeom prst="rect">
              <a:avLst/>
            </a:prstGeom>
            <a:solidFill>
              <a:schemeClr val="accent1"/>
            </a:solidFill>
            <a:ln w="10795" cap="flat" cmpd="sng" algn="ctr">
              <a:solidFill>
                <a:srgbClr val="FF8C00">
                  <a:shade val="50000"/>
                </a:srgbClr>
              </a:solidFill>
              <a:prstDash val="solid"/>
              <a:headEnd type="none" w="med" len="med"/>
              <a:tailEnd type="none" w="med" len="med"/>
            </a:ln>
            <a:effectLst/>
          </p:spPr>
          <p:txBody>
            <a:bodyPr rot="0" spcFirstLastPara="0" vertOverflow="overflow" horzOverflow="overflow" vert="horz" wrap="square" lIns="186490" tIns="186490" rIns="186490" bIns="0" numCol="1" spcCol="0" rtlCol="0" fromWordArt="0" anchor="ctr" anchorCtr="0" forceAA="0" compatLnSpc="1">
              <a:prstTxWarp prst="textNoShape">
                <a:avLst/>
              </a:prstTxWarp>
              <a:noAutofit/>
            </a:bodyPr>
            <a:lstStyle/>
            <a:p>
              <a:pPr defTabSz="611910" fontAlgn="base">
                <a:lnSpc>
                  <a:spcPts val="2600"/>
                </a:lnSpc>
                <a:spcBef>
                  <a:spcPct val="0"/>
                </a:spcBef>
                <a:spcAft>
                  <a:spcPct val="0"/>
                </a:spcAft>
              </a:pPr>
              <a:r>
                <a:rPr lang="en-US" sz="2400" kern="0" dirty="0">
                  <a:solidFill>
                    <a:srgbClr val="FFFFFF"/>
                  </a:solidFill>
                  <a:latin typeface="Segoe UI"/>
                  <a:ea typeface="Segoe UI" pitchFamily="34" charset="0"/>
                  <a:cs typeface="Segoe UI" pitchFamily="34" charset="0"/>
                </a:rPr>
                <a:t>Orchestrated Recovery</a:t>
              </a:r>
            </a:p>
          </p:txBody>
        </p:sp>
      </p:grpSp>
    </p:spTree>
    <p:extLst>
      <p:ext uri="{BB962C8B-B14F-4D97-AF65-F5344CB8AC3E}">
        <p14:creationId xmlns:p14="http://schemas.microsoft.com/office/powerpoint/2010/main" val="1825489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Site Recovery</a:t>
            </a:r>
            <a:endParaRPr lang="en-US" dirty="0"/>
          </a:p>
        </p:txBody>
      </p:sp>
      <p:sp>
        <p:nvSpPr>
          <p:cNvPr id="94" name="Title 1"/>
          <p:cNvSpPr txBox="1">
            <a:spLocks/>
          </p:cNvSpPr>
          <p:nvPr/>
        </p:nvSpPr>
        <p:spPr>
          <a:xfrm>
            <a:off x="255735" y="978820"/>
            <a:ext cx="11617957" cy="828914"/>
          </a:xfrm>
          <a:prstGeom prst="rect">
            <a:avLst/>
          </a:prstGeom>
        </p:spPr>
        <p:txBody>
          <a:bodyPr vert="horz" wrap="square" lIns="195072" tIns="121920" rIns="195072" bIns="121920" rtlCol="0" anchor="t">
            <a:noAutofit/>
          </a:bodyPr>
          <a:lstStyle>
            <a:lvl1pPr algn="l" defTabSz="685870" rtl="0" eaLnBrk="1" latinLnBrk="0" hangingPunct="1">
              <a:lnSpc>
                <a:spcPts val="4632"/>
              </a:lnSpc>
              <a:spcBef>
                <a:spcPct val="0"/>
              </a:spcBef>
              <a:buNone/>
              <a:defRPr lang="en-US" sz="4265" b="0" kern="1200" cap="none" spc="-75" baseline="0">
                <a:ln w="3175">
                  <a:noFill/>
                </a:ln>
                <a:solidFill>
                  <a:schemeClr val="accent2"/>
                </a:solidFill>
                <a:effectLst/>
                <a:latin typeface="+mj-lt"/>
                <a:ea typeface="+mn-ea"/>
                <a:cs typeface="Segoe UI" pitchFamily="34" charset="0"/>
              </a:defRPr>
            </a:lvl1pPr>
          </a:lstStyle>
          <a:p>
            <a:r>
              <a:rPr lang="en-US" sz="2400" dirty="0">
                <a:solidFill>
                  <a:srgbClr val="505050"/>
                </a:solidFill>
                <a:latin typeface="Segoe UI" panose="020B0502040204020203" pitchFamily="34" charset="0"/>
              </a:rPr>
              <a:t>Key Scenarios</a:t>
            </a:r>
            <a:endParaRPr sz="2400" dirty="0">
              <a:solidFill>
                <a:srgbClr val="505050"/>
              </a:solidFill>
              <a:latin typeface="Segoe UI" panose="020B0502040204020203" pitchFamily="34" charset="0"/>
            </a:endParaRPr>
          </a:p>
        </p:txBody>
      </p:sp>
      <p:grpSp>
        <p:nvGrpSpPr>
          <p:cNvPr id="100" name="Group 99"/>
          <p:cNvGrpSpPr/>
          <p:nvPr/>
        </p:nvGrpSpPr>
        <p:grpSpPr>
          <a:xfrm>
            <a:off x="923157" y="1678281"/>
            <a:ext cx="3322320" cy="1971040"/>
            <a:chOff x="312420" y="1287780"/>
            <a:chExt cx="2491740" cy="1478280"/>
          </a:xfrm>
        </p:grpSpPr>
        <p:sp>
          <p:nvSpPr>
            <p:cNvPr id="101" name="Rounded Rectangle 100"/>
            <p:cNvSpPr/>
            <p:nvPr/>
          </p:nvSpPr>
          <p:spPr bwMode="auto">
            <a:xfrm>
              <a:off x="312420" y="1287780"/>
              <a:ext cx="2491740" cy="1478280"/>
            </a:xfrm>
            <a:prstGeom prst="roundRect">
              <a:avLst>
                <a:gd name="adj" fmla="val 7098"/>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2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02" name="Group 101"/>
            <p:cNvGrpSpPr/>
            <p:nvPr/>
          </p:nvGrpSpPr>
          <p:grpSpPr>
            <a:xfrm>
              <a:off x="379048" y="1355800"/>
              <a:ext cx="2349741" cy="1288996"/>
              <a:chOff x="379048" y="1355800"/>
              <a:chExt cx="2349741" cy="1288996"/>
            </a:xfrm>
          </p:grpSpPr>
          <p:sp>
            <p:nvSpPr>
              <p:cNvPr id="103" name="Freeform 207"/>
              <p:cNvSpPr>
                <a:spLocks noEditPoints="1"/>
              </p:cNvSpPr>
              <p:nvPr/>
            </p:nvSpPr>
            <p:spPr bwMode="gray">
              <a:xfrm>
                <a:off x="379048" y="1582722"/>
                <a:ext cx="654645" cy="50212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2"/>
              </a:solidFill>
              <a:ln>
                <a:noFill/>
              </a:ln>
              <a:extLst/>
            </p:spPr>
            <p:txBody>
              <a:bodyPr vert="horz" wrap="square" lIns="914400" tIns="0" rIns="0" bIns="210312" numCol="1" anchor="b" anchorCtr="0" compatLnSpc="1">
                <a:prstTxWarp prst="textNoShape">
                  <a:avLst/>
                </a:prstTxWarp>
              </a:bodyPr>
              <a:lstStyle/>
              <a:p>
                <a:endParaRPr lang="en-US" sz="1400" dirty="0">
                  <a:solidFill>
                    <a:srgbClr val="EFEFEF"/>
                  </a:solidFill>
                </a:endParaRPr>
              </a:p>
            </p:txBody>
          </p:sp>
          <p:sp>
            <p:nvSpPr>
              <p:cNvPr id="104" name="Freeform 207"/>
              <p:cNvSpPr>
                <a:spLocks noEditPoints="1"/>
              </p:cNvSpPr>
              <p:nvPr/>
            </p:nvSpPr>
            <p:spPr bwMode="gray">
              <a:xfrm>
                <a:off x="2074144" y="1583285"/>
                <a:ext cx="654645" cy="50212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2"/>
              </a:solidFill>
              <a:ln>
                <a:noFill/>
              </a:ln>
              <a:extLst/>
            </p:spPr>
            <p:txBody>
              <a:bodyPr vert="horz" wrap="square" lIns="914400" tIns="0" rIns="0" bIns="210312" numCol="1" anchor="b" anchorCtr="0" compatLnSpc="1">
                <a:prstTxWarp prst="textNoShape">
                  <a:avLst/>
                </a:prstTxWarp>
              </a:bodyPr>
              <a:lstStyle/>
              <a:p>
                <a:endParaRPr lang="en-US" sz="1400" dirty="0">
                  <a:solidFill>
                    <a:srgbClr val="EFEFEF"/>
                  </a:solidFill>
                </a:endParaRPr>
              </a:p>
            </p:txBody>
          </p:sp>
          <p:pic>
            <p:nvPicPr>
              <p:cNvPr id="105"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519376" y="1355800"/>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638725" y="1431081"/>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2190672" y="1355800"/>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2310021" y="1431081"/>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 name="Left-Right Arrow 108"/>
              <p:cNvSpPr/>
              <p:nvPr/>
            </p:nvSpPr>
            <p:spPr bwMode="auto">
              <a:xfrm>
                <a:off x="1056717" y="1767099"/>
                <a:ext cx="992851" cy="141966"/>
              </a:xfrm>
              <a:prstGeom prst="leftRightArrow">
                <a:avLst>
                  <a:gd name="adj1" fmla="val 54971"/>
                  <a:gd name="adj2" fmla="val 50215"/>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ctr" anchorCtr="0" forceAA="0" compatLnSpc="1">
                <a:prstTxWarp prst="textNoShape">
                  <a:avLst/>
                </a:prstTxWarp>
                <a:noAutofit/>
              </a:bodyPr>
              <a:lstStyle/>
              <a:p>
                <a:pPr algn="ctr" defTabSz="932186" fontAlgn="base">
                  <a:lnSpc>
                    <a:spcPct val="90000"/>
                  </a:lnSpc>
                  <a:spcBef>
                    <a:spcPct val="0"/>
                  </a:spcBef>
                  <a:spcAft>
                    <a:spcPct val="0"/>
                  </a:spcAft>
                </a:pPr>
                <a:endParaRPr lang="en-US" sz="1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10" name="Group 109"/>
              <p:cNvGrpSpPr/>
              <p:nvPr/>
            </p:nvGrpSpPr>
            <p:grpSpPr>
              <a:xfrm>
                <a:off x="706369" y="2353947"/>
                <a:ext cx="1657716" cy="290849"/>
                <a:chOff x="4828977" y="4374498"/>
                <a:chExt cx="1657716" cy="290849"/>
              </a:xfrm>
            </p:grpSpPr>
            <p:sp>
              <p:nvSpPr>
                <p:cNvPr id="114" name="TextBox 113"/>
                <p:cNvSpPr txBox="1"/>
                <p:nvPr/>
              </p:nvSpPr>
              <p:spPr>
                <a:xfrm>
                  <a:off x="5145538" y="4374498"/>
                  <a:ext cx="1341155" cy="290849"/>
                </a:xfrm>
                <a:prstGeom prst="rect">
                  <a:avLst/>
                </a:prstGeom>
                <a:noFill/>
              </p:spPr>
              <p:txBody>
                <a:bodyPr wrap="square" lIns="0" tIns="0" rIns="0" bIns="0" rtlCol="0">
                  <a:spAutoFit/>
                </a:bodyPr>
                <a:lstStyle/>
                <a:p>
                  <a:pPr defTabSz="914340">
                    <a:lnSpc>
                      <a:spcPct val="90000"/>
                    </a:lnSpc>
                  </a:pPr>
                  <a:r>
                    <a:rPr lang="en-US" sz="1400" b="1" spc="-51" dirty="0">
                      <a:solidFill>
                        <a:schemeClr val="tx2"/>
                      </a:solidFill>
                      <a:latin typeface="Segoe UI" panose="020B0502040204020203" pitchFamily="34" charset="0"/>
                      <a:cs typeface="Segoe UI" panose="020B0502040204020203" pitchFamily="34" charset="0"/>
                    </a:rPr>
                    <a:t>Hyper-V to Hyper-V</a:t>
                  </a:r>
                  <a:br>
                    <a:rPr lang="en-US" sz="1400" b="1" spc="-51" dirty="0">
                      <a:solidFill>
                        <a:schemeClr val="tx2"/>
                      </a:solidFill>
                      <a:latin typeface="Segoe UI" panose="020B0502040204020203" pitchFamily="34" charset="0"/>
                      <a:cs typeface="Segoe UI" panose="020B0502040204020203" pitchFamily="34" charset="0"/>
                    </a:rPr>
                  </a:br>
                  <a:r>
                    <a:rPr lang="en-US" sz="1400" b="1" spc="-51" dirty="0">
                      <a:solidFill>
                        <a:schemeClr val="tx2"/>
                      </a:solidFill>
                      <a:latin typeface="Segoe UI" panose="020B0502040204020203" pitchFamily="34" charset="0"/>
                      <a:cs typeface="Segoe UI" panose="020B0502040204020203" pitchFamily="34" charset="0"/>
                    </a:rPr>
                    <a:t>(on-premises)</a:t>
                  </a:r>
                  <a:endParaRPr lang="en-US" sz="1400" b="1" spc="-51" baseline="-25000" dirty="0">
                    <a:solidFill>
                      <a:schemeClr val="tx2"/>
                    </a:solidFill>
                    <a:latin typeface="Segoe UI" panose="020B0502040204020203" pitchFamily="34" charset="0"/>
                    <a:cs typeface="Segoe UI" panose="020B0502040204020203" pitchFamily="34" charset="0"/>
                  </a:endParaRPr>
                </a:p>
              </p:txBody>
            </p:sp>
            <p:sp>
              <p:nvSpPr>
                <p:cNvPr id="115" name="Oval 114"/>
                <p:cNvSpPr/>
                <p:nvPr/>
              </p:nvSpPr>
              <p:spPr bwMode="auto">
                <a:xfrm>
                  <a:off x="4828977" y="4385463"/>
                  <a:ext cx="262466" cy="262466"/>
                </a:xfrm>
                <a:prstGeom prst="ellipse">
                  <a:avLst/>
                </a:prstGeom>
                <a:solidFill>
                  <a:srgbClr val="FF9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r>
                    <a:rPr lang="en-US" sz="1867" b="1" dirty="0">
                      <a:gradFill>
                        <a:gsLst>
                          <a:gs pos="0">
                            <a:srgbClr val="FFFFFF"/>
                          </a:gs>
                          <a:gs pos="100000">
                            <a:srgbClr val="FFFFFF"/>
                          </a:gs>
                        </a:gsLst>
                        <a:lin ang="5400000" scaled="0"/>
                      </a:gradFill>
                      <a:ea typeface="Segoe UI" pitchFamily="34" charset="0"/>
                      <a:cs typeface="Segoe UI" pitchFamily="34" charset="0"/>
                    </a:rPr>
                    <a:t>1</a:t>
                  </a: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sp>
            <p:nvSpPr>
              <p:cNvPr id="111" name="TextBox 110"/>
              <p:cNvSpPr txBox="1"/>
              <p:nvPr/>
            </p:nvSpPr>
            <p:spPr>
              <a:xfrm>
                <a:off x="389809" y="2120543"/>
                <a:ext cx="633121" cy="145424"/>
              </a:xfrm>
              <a:prstGeom prst="rect">
                <a:avLst/>
              </a:prstGeom>
              <a:noFill/>
            </p:spPr>
            <p:txBody>
              <a:bodyPr wrap="square" lIns="0" tIns="0" rIns="0" bIns="0" rtlCol="0">
                <a:spAutoFit/>
              </a:bodyPr>
              <a:lstStyle/>
              <a:p>
                <a:pPr algn="ctr" defTabSz="914340">
                  <a:lnSpc>
                    <a:spcPct val="90000"/>
                  </a:lnSpc>
                </a:pPr>
                <a:r>
                  <a:rPr lang="en-US" sz="1400" b="1" spc="-51" dirty="0">
                    <a:solidFill>
                      <a:schemeClr val="tx2"/>
                    </a:solidFill>
                    <a:latin typeface="Segoe UI" panose="020B0502040204020203" pitchFamily="34" charset="0"/>
                    <a:cs typeface="Segoe UI" panose="020B0502040204020203" pitchFamily="34" charset="0"/>
                  </a:rPr>
                  <a:t>Hyper-V</a:t>
                </a:r>
                <a:endParaRPr lang="en-US" sz="1400" b="1" spc="-51" baseline="-25000" dirty="0">
                  <a:solidFill>
                    <a:schemeClr val="tx2"/>
                  </a:solidFill>
                  <a:latin typeface="Segoe UI" panose="020B0502040204020203" pitchFamily="34" charset="0"/>
                  <a:cs typeface="Segoe UI" panose="020B0502040204020203" pitchFamily="34" charset="0"/>
                </a:endParaRPr>
              </a:p>
            </p:txBody>
          </p:sp>
          <p:sp>
            <p:nvSpPr>
              <p:cNvPr id="112" name="TextBox 111"/>
              <p:cNvSpPr txBox="1"/>
              <p:nvPr/>
            </p:nvSpPr>
            <p:spPr>
              <a:xfrm>
                <a:off x="2084905" y="2123059"/>
                <a:ext cx="633121" cy="145424"/>
              </a:xfrm>
              <a:prstGeom prst="rect">
                <a:avLst/>
              </a:prstGeom>
              <a:noFill/>
            </p:spPr>
            <p:txBody>
              <a:bodyPr wrap="square" lIns="0" tIns="0" rIns="0" bIns="0" rtlCol="0">
                <a:spAutoFit/>
              </a:bodyPr>
              <a:lstStyle/>
              <a:p>
                <a:pPr algn="ctr" defTabSz="914340">
                  <a:lnSpc>
                    <a:spcPct val="90000"/>
                  </a:lnSpc>
                </a:pPr>
                <a:r>
                  <a:rPr lang="en-US" sz="1400" b="1" spc="-51" dirty="0">
                    <a:solidFill>
                      <a:schemeClr val="tx2"/>
                    </a:solidFill>
                    <a:latin typeface="Segoe UI" panose="020B0502040204020203" pitchFamily="34" charset="0"/>
                    <a:cs typeface="Segoe UI" panose="020B0502040204020203" pitchFamily="34" charset="0"/>
                  </a:rPr>
                  <a:t>Hyper-V</a:t>
                </a:r>
                <a:endParaRPr lang="en-US" sz="1400" b="1" spc="-51" baseline="-25000" dirty="0">
                  <a:solidFill>
                    <a:schemeClr val="tx2"/>
                  </a:solidFill>
                  <a:latin typeface="Segoe UI" panose="020B0502040204020203" pitchFamily="34" charset="0"/>
                  <a:cs typeface="Segoe UI" panose="020B0502040204020203" pitchFamily="34" charset="0"/>
                </a:endParaRPr>
              </a:p>
            </p:txBody>
          </p:sp>
          <p:sp>
            <p:nvSpPr>
              <p:cNvPr id="113" name="TextBox 112"/>
              <p:cNvSpPr txBox="1"/>
              <p:nvPr/>
            </p:nvSpPr>
            <p:spPr>
              <a:xfrm>
                <a:off x="1135747" y="1642449"/>
                <a:ext cx="834790" cy="124649"/>
              </a:xfrm>
              <a:prstGeom prst="rect">
                <a:avLst/>
              </a:prstGeom>
              <a:noFill/>
            </p:spPr>
            <p:txBody>
              <a:bodyPr wrap="square" lIns="0" tIns="0" rIns="0" bIns="0" rtlCol="0">
                <a:spAutoFit/>
              </a:bodyPr>
              <a:lstStyle/>
              <a:p>
                <a:pPr algn="ctr" defTabSz="914340">
                  <a:lnSpc>
                    <a:spcPct val="90000"/>
                  </a:lnSpc>
                </a:pPr>
                <a:r>
                  <a:rPr lang="en-US" sz="1200" b="1" spc="-51" dirty="0">
                    <a:solidFill>
                      <a:schemeClr val="tx2"/>
                    </a:solidFill>
                    <a:latin typeface="Segoe UI" panose="020B0502040204020203" pitchFamily="34" charset="0"/>
                    <a:cs typeface="Segoe UI" panose="020B0502040204020203" pitchFamily="34" charset="0"/>
                  </a:rPr>
                  <a:t>Replication</a:t>
                </a:r>
                <a:endParaRPr lang="en-US" sz="1200" b="1" spc="-51" baseline="-25000" dirty="0">
                  <a:solidFill>
                    <a:schemeClr val="tx2"/>
                  </a:solidFill>
                  <a:latin typeface="Segoe UI" panose="020B0502040204020203" pitchFamily="34" charset="0"/>
                  <a:cs typeface="Segoe UI" panose="020B0502040204020203" pitchFamily="34" charset="0"/>
                </a:endParaRPr>
              </a:p>
            </p:txBody>
          </p:sp>
        </p:grpSp>
      </p:grpSp>
      <p:grpSp>
        <p:nvGrpSpPr>
          <p:cNvPr id="116" name="Group 115"/>
          <p:cNvGrpSpPr/>
          <p:nvPr/>
        </p:nvGrpSpPr>
        <p:grpSpPr>
          <a:xfrm>
            <a:off x="7838512" y="1679027"/>
            <a:ext cx="3322320" cy="1971040"/>
            <a:chOff x="6200229" y="1287780"/>
            <a:chExt cx="2491740" cy="1478280"/>
          </a:xfrm>
        </p:grpSpPr>
        <p:sp>
          <p:nvSpPr>
            <p:cNvPr id="119" name="Rounded Rectangle 118"/>
            <p:cNvSpPr/>
            <p:nvPr/>
          </p:nvSpPr>
          <p:spPr bwMode="auto">
            <a:xfrm>
              <a:off x="6200229" y="1287780"/>
              <a:ext cx="2491740" cy="1478280"/>
            </a:xfrm>
            <a:prstGeom prst="roundRect">
              <a:avLst>
                <a:gd name="adj" fmla="val 7098"/>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2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3" name="Freeform 128"/>
            <p:cNvSpPr>
              <a:spLocks noChangeAspect="1"/>
            </p:cNvSpPr>
            <p:nvPr/>
          </p:nvSpPr>
          <p:spPr bwMode="black">
            <a:xfrm>
              <a:off x="7904424" y="1582722"/>
              <a:ext cx="740621" cy="40162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lumMod val="85000"/>
              </a:schemeClr>
            </a:solidFill>
            <a:extLst/>
          </p:spPr>
          <p:txBody>
            <a:bodyPr vert="horz" wrap="square" lIns="87880" tIns="43940" rIns="87880" bIns="43940" numCol="1" anchor="b" anchorCtr="1" compatLnSpc="1">
              <a:prstTxWarp prst="textNoShape">
                <a:avLst/>
              </a:prstTxWarp>
            </a:bodyPr>
            <a:lstStyle/>
            <a:p>
              <a:pPr defTabSz="896194">
                <a:defRPr/>
              </a:pPr>
              <a:endParaRPr lang="en-US" sz="1731" kern="0" dirty="0">
                <a:solidFill>
                  <a:srgbClr val="FFFFFF"/>
                </a:solidFill>
              </a:endParaRPr>
            </a:p>
          </p:txBody>
        </p:sp>
        <p:grpSp>
          <p:nvGrpSpPr>
            <p:cNvPr id="154" name="Group 153"/>
            <p:cNvGrpSpPr/>
            <p:nvPr/>
          </p:nvGrpSpPr>
          <p:grpSpPr>
            <a:xfrm>
              <a:off x="6272007" y="1355800"/>
              <a:ext cx="2334100" cy="1271578"/>
              <a:chOff x="379048" y="1355800"/>
              <a:chExt cx="2334100" cy="1271578"/>
            </a:xfrm>
          </p:grpSpPr>
          <p:sp>
            <p:nvSpPr>
              <p:cNvPr id="155" name="Freeform 207"/>
              <p:cNvSpPr>
                <a:spLocks noEditPoints="1"/>
              </p:cNvSpPr>
              <p:nvPr/>
            </p:nvSpPr>
            <p:spPr bwMode="gray">
              <a:xfrm>
                <a:off x="379048" y="1582722"/>
                <a:ext cx="654645" cy="50212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2"/>
              </a:solidFill>
              <a:ln>
                <a:noFill/>
              </a:ln>
              <a:extLst/>
            </p:spPr>
            <p:txBody>
              <a:bodyPr vert="horz" wrap="square" lIns="914400" tIns="0" rIns="0" bIns="210312" numCol="1" anchor="b" anchorCtr="0" compatLnSpc="1">
                <a:prstTxWarp prst="textNoShape">
                  <a:avLst/>
                </a:prstTxWarp>
              </a:bodyPr>
              <a:lstStyle/>
              <a:p>
                <a:endParaRPr lang="en-US" sz="1400" dirty="0">
                  <a:solidFill>
                    <a:srgbClr val="EFEFEF"/>
                  </a:solidFill>
                </a:endParaRPr>
              </a:p>
            </p:txBody>
          </p:sp>
          <p:pic>
            <p:nvPicPr>
              <p:cNvPr id="156"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519376" y="1355800"/>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7"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638725" y="1431081"/>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8"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2111109" y="1473163"/>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9"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2381775" y="1470851"/>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0" name="Left-Right Arrow 159"/>
              <p:cNvSpPr/>
              <p:nvPr/>
            </p:nvSpPr>
            <p:spPr bwMode="auto">
              <a:xfrm>
                <a:off x="1056718" y="1767099"/>
                <a:ext cx="938068" cy="141966"/>
              </a:xfrm>
              <a:prstGeom prst="leftRightArrow">
                <a:avLst>
                  <a:gd name="adj1" fmla="val 54971"/>
                  <a:gd name="adj2" fmla="val 50215"/>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ctr" anchorCtr="0" forceAA="0" compatLnSpc="1">
                <a:prstTxWarp prst="textNoShape">
                  <a:avLst/>
                </a:prstTxWarp>
                <a:noAutofit/>
              </a:bodyPr>
              <a:lstStyle/>
              <a:p>
                <a:pPr algn="ctr" defTabSz="932186" fontAlgn="base">
                  <a:lnSpc>
                    <a:spcPct val="90000"/>
                  </a:lnSpc>
                  <a:spcBef>
                    <a:spcPct val="0"/>
                  </a:spcBef>
                  <a:spcAft>
                    <a:spcPct val="0"/>
                  </a:spcAft>
                </a:pPr>
                <a:endParaRPr lang="en-US" sz="1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61" name="Group 160"/>
              <p:cNvGrpSpPr/>
              <p:nvPr/>
            </p:nvGrpSpPr>
            <p:grpSpPr>
              <a:xfrm>
                <a:off x="561589" y="2364912"/>
                <a:ext cx="2037861" cy="262466"/>
                <a:chOff x="4684197" y="4385463"/>
                <a:chExt cx="2037861" cy="262466"/>
              </a:xfrm>
            </p:grpSpPr>
            <p:sp>
              <p:nvSpPr>
                <p:cNvPr id="165" name="TextBox 164"/>
                <p:cNvSpPr txBox="1"/>
                <p:nvPr/>
              </p:nvSpPr>
              <p:spPr>
                <a:xfrm>
                  <a:off x="5011521" y="4440521"/>
                  <a:ext cx="1710537" cy="145424"/>
                </a:xfrm>
                <a:prstGeom prst="rect">
                  <a:avLst/>
                </a:prstGeom>
                <a:noFill/>
              </p:spPr>
              <p:txBody>
                <a:bodyPr wrap="square" lIns="0" tIns="0" rIns="0" bIns="0" rtlCol="0">
                  <a:spAutoFit/>
                </a:bodyPr>
                <a:lstStyle/>
                <a:p>
                  <a:pPr defTabSz="914340">
                    <a:lnSpc>
                      <a:spcPct val="90000"/>
                    </a:lnSpc>
                  </a:pPr>
                  <a:r>
                    <a:rPr lang="en-US" sz="1400" b="1" spc="-51" dirty="0">
                      <a:solidFill>
                        <a:schemeClr val="tx2"/>
                      </a:solidFill>
                      <a:latin typeface="Segoe UI" panose="020B0502040204020203" pitchFamily="34" charset="0"/>
                      <a:cs typeface="Segoe UI" panose="020B0502040204020203" pitchFamily="34" charset="0"/>
                    </a:rPr>
                    <a:t>Hyper-V to Microsoft Azure</a:t>
                  </a:r>
                  <a:endParaRPr lang="en-US" sz="1400" b="1" spc="-51" baseline="-25000" dirty="0">
                    <a:solidFill>
                      <a:schemeClr val="tx2"/>
                    </a:solidFill>
                    <a:latin typeface="Segoe UI" panose="020B0502040204020203" pitchFamily="34" charset="0"/>
                    <a:cs typeface="Segoe UI" panose="020B0502040204020203" pitchFamily="34" charset="0"/>
                  </a:endParaRPr>
                </a:p>
              </p:txBody>
            </p:sp>
            <p:sp>
              <p:nvSpPr>
                <p:cNvPr id="166" name="Oval 165"/>
                <p:cNvSpPr/>
                <p:nvPr/>
              </p:nvSpPr>
              <p:spPr bwMode="auto">
                <a:xfrm>
                  <a:off x="4684197" y="4385463"/>
                  <a:ext cx="262466" cy="262466"/>
                </a:xfrm>
                <a:prstGeom prst="ellipse">
                  <a:avLst/>
                </a:prstGeom>
                <a:solidFill>
                  <a:srgbClr val="FF9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r>
                    <a:rPr lang="en-US" sz="1867" b="1" dirty="0">
                      <a:gradFill>
                        <a:gsLst>
                          <a:gs pos="0">
                            <a:srgbClr val="FFFFFF"/>
                          </a:gs>
                          <a:gs pos="100000">
                            <a:srgbClr val="FFFFFF"/>
                          </a:gs>
                        </a:gsLst>
                        <a:lin ang="5400000" scaled="0"/>
                      </a:gradFill>
                      <a:ea typeface="Segoe UI" pitchFamily="34" charset="0"/>
                      <a:cs typeface="Segoe UI" pitchFamily="34" charset="0"/>
                    </a:rPr>
                    <a:t>3</a:t>
                  </a: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sp>
            <p:nvSpPr>
              <p:cNvPr id="162" name="TextBox 161"/>
              <p:cNvSpPr txBox="1"/>
              <p:nvPr/>
            </p:nvSpPr>
            <p:spPr>
              <a:xfrm>
                <a:off x="389809" y="2120543"/>
                <a:ext cx="633121" cy="145424"/>
              </a:xfrm>
              <a:prstGeom prst="rect">
                <a:avLst/>
              </a:prstGeom>
              <a:noFill/>
            </p:spPr>
            <p:txBody>
              <a:bodyPr wrap="square" lIns="0" tIns="0" rIns="0" bIns="0" rtlCol="0">
                <a:spAutoFit/>
              </a:bodyPr>
              <a:lstStyle/>
              <a:p>
                <a:pPr algn="ctr" defTabSz="914340">
                  <a:lnSpc>
                    <a:spcPct val="90000"/>
                  </a:lnSpc>
                </a:pPr>
                <a:r>
                  <a:rPr lang="en-US" sz="1400" b="1" spc="-51" dirty="0">
                    <a:solidFill>
                      <a:schemeClr val="tx2"/>
                    </a:solidFill>
                    <a:latin typeface="Segoe UI" panose="020B0502040204020203" pitchFamily="34" charset="0"/>
                    <a:cs typeface="Segoe UI" panose="020B0502040204020203" pitchFamily="34" charset="0"/>
                  </a:rPr>
                  <a:t>Hyper-V</a:t>
                </a:r>
                <a:endParaRPr lang="en-US" sz="1400" b="1" spc="-51" baseline="-25000" dirty="0">
                  <a:solidFill>
                    <a:schemeClr val="tx2"/>
                  </a:solidFill>
                  <a:latin typeface="Segoe UI" panose="020B0502040204020203" pitchFamily="34" charset="0"/>
                  <a:cs typeface="Segoe UI" panose="020B0502040204020203" pitchFamily="34" charset="0"/>
                </a:endParaRPr>
              </a:p>
            </p:txBody>
          </p:sp>
          <p:sp>
            <p:nvSpPr>
              <p:cNvPr id="163" name="TextBox 162"/>
              <p:cNvSpPr txBox="1"/>
              <p:nvPr/>
            </p:nvSpPr>
            <p:spPr>
              <a:xfrm>
                <a:off x="2080027" y="2014771"/>
                <a:ext cx="633121" cy="290849"/>
              </a:xfrm>
              <a:prstGeom prst="rect">
                <a:avLst/>
              </a:prstGeom>
              <a:noFill/>
            </p:spPr>
            <p:txBody>
              <a:bodyPr wrap="square" lIns="0" tIns="0" rIns="0" bIns="0" rtlCol="0">
                <a:spAutoFit/>
              </a:bodyPr>
              <a:lstStyle/>
              <a:p>
                <a:pPr algn="ctr" defTabSz="914340">
                  <a:lnSpc>
                    <a:spcPct val="90000"/>
                  </a:lnSpc>
                </a:pPr>
                <a:r>
                  <a:rPr lang="en-US" sz="1400" b="1" spc="-51" dirty="0">
                    <a:solidFill>
                      <a:schemeClr val="tx2"/>
                    </a:solidFill>
                    <a:latin typeface="Segoe UI" panose="020B0502040204020203" pitchFamily="34" charset="0"/>
                    <a:cs typeface="Segoe UI" panose="020B0502040204020203" pitchFamily="34" charset="0"/>
                  </a:rPr>
                  <a:t>Microsoft</a:t>
                </a:r>
                <a:br>
                  <a:rPr lang="en-US" sz="1400" b="1" spc="-51" dirty="0">
                    <a:solidFill>
                      <a:schemeClr val="tx2"/>
                    </a:solidFill>
                    <a:latin typeface="Segoe UI" panose="020B0502040204020203" pitchFamily="34" charset="0"/>
                    <a:cs typeface="Segoe UI" panose="020B0502040204020203" pitchFamily="34" charset="0"/>
                  </a:rPr>
                </a:br>
                <a:r>
                  <a:rPr lang="en-US" sz="1400" b="1" spc="-51" dirty="0">
                    <a:solidFill>
                      <a:schemeClr val="tx2"/>
                    </a:solidFill>
                    <a:latin typeface="Segoe UI" panose="020B0502040204020203" pitchFamily="34" charset="0"/>
                    <a:cs typeface="Segoe UI" panose="020B0502040204020203" pitchFamily="34" charset="0"/>
                  </a:rPr>
                  <a:t>Azure</a:t>
                </a:r>
                <a:endParaRPr lang="en-US" sz="1400" b="1" spc="-51" baseline="-25000" dirty="0">
                  <a:solidFill>
                    <a:schemeClr val="tx2"/>
                  </a:solidFill>
                  <a:latin typeface="Segoe UI" panose="020B0502040204020203" pitchFamily="34" charset="0"/>
                  <a:cs typeface="Segoe UI" panose="020B0502040204020203" pitchFamily="34" charset="0"/>
                </a:endParaRPr>
              </a:p>
            </p:txBody>
          </p:sp>
          <p:sp>
            <p:nvSpPr>
              <p:cNvPr id="164" name="TextBox 163"/>
              <p:cNvSpPr txBox="1"/>
              <p:nvPr/>
            </p:nvSpPr>
            <p:spPr>
              <a:xfrm>
                <a:off x="1097647" y="1642449"/>
                <a:ext cx="834790" cy="124649"/>
              </a:xfrm>
              <a:prstGeom prst="rect">
                <a:avLst/>
              </a:prstGeom>
              <a:noFill/>
            </p:spPr>
            <p:txBody>
              <a:bodyPr wrap="square" lIns="0" tIns="0" rIns="0" bIns="0" rtlCol="0">
                <a:spAutoFit/>
              </a:bodyPr>
              <a:lstStyle/>
              <a:p>
                <a:pPr algn="ctr" defTabSz="914340">
                  <a:lnSpc>
                    <a:spcPct val="90000"/>
                  </a:lnSpc>
                </a:pPr>
                <a:r>
                  <a:rPr lang="en-US" sz="1200" b="1" spc="-51" dirty="0">
                    <a:solidFill>
                      <a:schemeClr val="tx2"/>
                    </a:solidFill>
                    <a:latin typeface="Segoe UI" panose="020B0502040204020203" pitchFamily="34" charset="0"/>
                    <a:cs typeface="Segoe UI" panose="020B0502040204020203" pitchFamily="34" charset="0"/>
                  </a:rPr>
                  <a:t>Replication</a:t>
                </a:r>
                <a:endParaRPr lang="en-US" sz="1200" b="1" spc="-51" baseline="-25000" dirty="0">
                  <a:solidFill>
                    <a:schemeClr val="tx2"/>
                  </a:solidFill>
                  <a:latin typeface="Segoe UI" panose="020B0502040204020203" pitchFamily="34" charset="0"/>
                  <a:cs typeface="Segoe UI" panose="020B0502040204020203" pitchFamily="34" charset="0"/>
                </a:endParaRPr>
              </a:p>
            </p:txBody>
          </p:sp>
        </p:grpSp>
      </p:grpSp>
      <p:grpSp>
        <p:nvGrpSpPr>
          <p:cNvPr id="167" name="Group 166"/>
          <p:cNvGrpSpPr/>
          <p:nvPr/>
        </p:nvGrpSpPr>
        <p:grpSpPr>
          <a:xfrm>
            <a:off x="2577453" y="3768054"/>
            <a:ext cx="3322320" cy="1971040"/>
            <a:chOff x="312420" y="1287780"/>
            <a:chExt cx="2491740" cy="1478280"/>
          </a:xfrm>
        </p:grpSpPr>
        <p:sp>
          <p:nvSpPr>
            <p:cNvPr id="168" name="Rounded Rectangle 167"/>
            <p:cNvSpPr/>
            <p:nvPr/>
          </p:nvSpPr>
          <p:spPr bwMode="auto">
            <a:xfrm>
              <a:off x="312420" y="1287780"/>
              <a:ext cx="2491740" cy="1478280"/>
            </a:xfrm>
            <a:prstGeom prst="roundRect">
              <a:avLst>
                <a:gd name="adj" fmla="val 7098"/>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2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85" name="Group 184"/>
            <p:cNvGrpSpPr/>
            <p:nvPr/>
          </p:nvGrpSpPr>
          <p:grpSpPr>
            <a:xfrm>
              <a:off x="374569" y="1355800"/>
              <a:ext cx="2354220" cy="1288996"/>
              <a:chOff x="374569" y="1355800"/>
              <a:chExt cx="2354220" cy="1288996"/>
            </a:xfrm>
          </p:grpSpPr>
          <p:sp>
            <p:nvSpPr>
              <p:cNvPr id="186" name="Freeform 207"/>
              <p:cNvSpPr>
                <a:spLocks noEditPoints="1"/>
              </p:cNvSpPr>
              <p:nvPr/>
            </p:nvSpPr>
            <p:spPr bwMode="gray">
              <a:xfrm>
                <a:off x="379048" y="1582722"/>
                <a:ext cx="654645" cy="50212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2"/>
              </a:solidFill>
              <a:ln>
                <a:noFill/>
              </a:ln>
              <a:extLst/>
            </p:spPr>
            <p:txBody>
              <a:bodyPr vert="horz" wrap="square" lIns="914400" tIns="0" rIns="0" bIns="210312" numCol="1" anchor="b" anchorCtr="0" compatLnSpc="1">
                <a:prstTxWarp prst="textNoShape">
                  <a:avLst/>
                </a:prstTxWarp>
              </a:bodyPr>
              <a:lstStyle/>
              <a:p>
                <a:endParaRPr lang="en-US" sz="1400" dirty="0">
                  <a:solidFill>
                    <a:srgbClr val="EFEFEF"/>
                  </a:solidFill>
                </a:endParaRPr>
              </a:p>
            </p:txBody>
          </p:sp>
          <p:sp>
            <p:nvSpPr>
              <p:cNvPr id="187" name="Freeform 207"/>
              <p:cNvSpPr>
                <a:spLocks noEditPoints="1"/>
              </p:cNvSpPr>
              <p:nvPr/>
            </p:nvSpPr>
            <p:spPr bwMode="gray">
              <a:xfrm>
                <a:off x="2074144" y="1583285"/>
                <a:ext cx="654645" cy="50212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2"/>
              </a:solidFill>
              <a:ln>
                <a:noFill/>
              </a:ln>
              <a:extLst/>
            </p:spPr>
            <p:txBody>
              <a:bodyPr vert="horz" wrap="square" lIns="914400" tIns="0" rIns="0" bIns="210312" numCol="1" anchor="b" anchorCtr="0" compatLnSpc="1">
                <a:prstTxWarp prst="textNoShape">
                  <a:avLst/>
                </a:prstTxWarp>
              </a:bodyPr>
              <a:lstStyle/>
              <a:p>
                <a:endParaRPr lang="en-US" sz="1400" dirty="0">
                  <a:solidFill>
                    <a:srgbClr val="EFEFEF"/>
                  </a:solidFill>
                </a:endParaRPr>
              </a:p>
            </p:txBody>
          </p:sp>
          <p:pic>
            <p:nvPicPr>
              <p:cNvPr id="188"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519376" y="1355800"/>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9"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638725" y="1431081"/>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0"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2190672" y="1355800"/>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1"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2310021" y="1431081"/>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2" name="Left-Right Arrow 191"/>
              <p:cNvSpPr/>
              <p:nvPr/>
            </p:nvSpPr>
            <p:spPr bwMode="auto">
              <a:xfrm>
                <a:off x="1056717" y="1767099"/>
                <a:ext cx="992851" cy="141966"/>
              </a:xfrm>
              <a:prstGeom prst="leftRightArrow">
                <a:avLst>
                  <a:gd name="adj1" fmla="val 54971"/>
                  <a:gd name="adj2" fmla="val 50215"/>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ctr" anchorCtr="0" forceAA="0" compatLnSpc="1">
                <a:prstTxWarp prst="textNoShape">
                  <a:avLst/>
                </a:prstTxWarp>
                <a:noAutofit/>
              </a:bodyPr>
              <a:lstStyle/>
              <a:p>
                <a:pPr algn="ctr" defTabSz="932186" fontAlgn="base">
                  <a:lnSpc>
                    <a:spcPct val="90000"/>
                  </a:lnSpc>
                  <a:spcBef>
                    <a:spcPct val="0"/>
                  </a:spcBef>
                  <a:spcAft>
                    <a:spcPct val="0"/>
                  </a:spcAft>
                </a:pPr>
                <a:endParaRPr lang="en-US" sz="1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93" name="Group 192"/>
              <p:cNvGrpSpPr/>
              <p:nvPr/>
            </p:nvGrpSpPr>
            <p:grpSpPr>
              <a:xfrm>
                <a:off x="683509" y="2353947"/>
                <a:ext cx="1873685" cy="290849"/>
                <a:chOff x="4806117" y="4374498"/>
                <a:chExt cx="1873685" cy="290849"/>
              </a:xfrm>
            </p:grpSpPr>
            <p:sp>
              <p:nvSpPr>
                <p:cNvPr id="197" name="TextBox 196"/>
                <p:cNvSpPr txBox="1"/>
                <p:nvPr/>
              </p:nvSpPr>
              <p:spPr>
                <a:xfrm>
                  <a:off x="5122678" y="4374498"/>
                  <a:ext cx="1557124" cy="290849"/>
                </a:xfrm>
                <a:prstGeom prst="rect">
                  <a:avLst/>
                </a:prstGeom>
                <a:noFill/>
              </p:spPr>
              <p:txBody>
                <a:bodyPr wrap="square" lIns="0" tIns="0" rIns="0" bIns="0" rtlCol="0">
                  <a:spAutoFit/>
                </a:bodyPr>
                <a:lstStyle/>
                <a:p>
                  <a:pPr defTabSz="914340">
                    <a:lnSpc>
                      <a:spcPct val="90000"/>
                    </a:lnSpc>
                  </a:pPr>
                  <a:r>
                    <a:rPr lang="en-US" sz="1400" b="1" spc="-51" dirty="0">
                      <a:solidFill>
                        <a:schemeClr val="tx2"/>
                      </a:solidFill>
                      <a:latin typeface="Segoe UI" panose="020B0502040204020203" pitchFamily="34" charset="0"/>
                      <a:cs typeface="Segoe UI" panose="020B0502040204020203" pitchFamily="34" charset="0"/>
                    </a:rPr>
                    <a:t>VMware/Physical to VMware (on-premises)</a:t>
                  </a:r>
                  <a:endParaRPr lang="en-US" sz="1400" b="1" spc="-51" baseline="-25000" dirty="0">
                    <a:solidFill>
                      <a:schemeClr val="tx2"/>
                    </a:solidFill>
                    <a:latin typeface="Segoe UI" panose="020B0502040204020203" pitchFamily="34" charset="0"/>
                    <a:cs typeface="Segoe UI" panose="020B0502040204020203" pitchFamily="34" charset="0"/>
                  </a:endParaRPr>
                </a:p>
              </p:txBody>
            </p:sp>
            <p:sp>
              <p:nvSpPr>
                <p:cNvPr id="198" name="Oval 197"/>
                <p:cNvSpPr/>
                <p:nvPr/>
              </p:nvSpPr>
              <p:spPr bwMode="auto">
                <a:xfrm>
                  <a:off x="4806117" y="4385463"/>
                  <a:ext cx="262466" cy="262466"/>
                </a:xfrm>
                <a:prstGeom prst="ellipse">
                  <a:avLst/>
                </a:prstGeom>
                <a:solidFill>
                  <a:srgbClr val="FF9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r>
                    <a:rPr lang="en-US" sz="1867" b="1" dirty="0">
                      <a:gradFill>
                        <a:gsLst>
                          <a:gs pos="0">
                            <a:srgbClr val="FFFFFF"/>
                          </a:gs>
                          <a:gs pos="100000">
                            <a:srgbClr val="FFFFFF"/>
                          </a:gs>
                        </a:gsLst>
                        <a:lin ang="5400000" scaled="0"/>
                      </a:gradFill>
                      <a:ea typeface="Segoe UI" pitchFamily="34" charset="0"/>
                      <a:cs typeface="Segoe UI" pitchFamily="34" charset="0"/>
                    </a:rPr>
                    <a:t>4</a:t>
                  </a: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sp>
            <p:nvSpPr>
              <p:cNvPr id="194" name="TextBox 193"/>
              <p:cNvSpPr txBox="1"/>
              <p:nvPr/>
            </p:nvSpPr>
            <p:spPr>
              <a:xfrm>
                <a:off x="374569" y="2120543"/>
                <a:ext cx="1087495" cy="152398"/>
              </a:xfrm>
              <a:prstGeom prst="rect">
                <a:avLst/>
              </a:prstGeom>
              <a:noFill/>
            </p:spPr>
            <p:txBody>
              <a:bodyPr wrap="square" lIns="0" tIns="0" rIns="0" bIns="0" rtlCol="0">
                <a:spAutoFit/>
              </a:bodyPr>
              <a:lstStyle/>
              <a:p>
                <a:pPr algn="ctr" defTabSz="914340">
                  <a:lnSpc>
                    <a:spcPct val="90000"/>
                  </a:lnSpc>
                </a:pPr>
                <a:r>
                  <a:rPr lang="en-US" sz="1467" b="1" spc="-51" dirty="0">
                    <a:solidFill>
                      <a:schemeClr val="tx2"/>
                    </a:solidFill>
                    <a:latin typeface="Segoe UI" panose="020B0502040204020203" pitchFamily="34" charset="0"/>
                    <a:cs typeface="Segoe UI" panose="020B0502040204020203" pitchFamily="34" charset="0"/>
                  </a:rPr>
                  <a:t>VMware/Physical</a:t>
                </a:r>
                <a:endParaRPr lang="en-US" sz="1467" b="1" spc="-51" baseline="-25000" dirty="0">
                  <a:solidFill>
                    <a:schemeClr val="tx2"/>
                  </a:solidFill>
                  <a:latin typeface="Segoe UI" panose="020B0502040204020203" pitchFamily="34" charset="0"/>
                  <a:cs typeface="Segoe UI" panose="020B0502040204020203" pitchFamily="34" charset="0"/>
                </a:endParaRPr>
              </a:p>
            </p:txBody>
          </p:sp>
          <p:sp>
            <p:nvSpPr>
              <p:cNvPr id="195" name="TextBox 194"/>
              <p:cNvSpPr txBox="1"/>
              <p:nvPr/>
            </p:nvSpPr>
            <p:spPr>
              <a:xfrm>
                <a:off x="2084905" y="2123059"/>
                <a:ext cx="633121" cy="152398"/>
              </a:xfrm>
              <a:prstGeom prst="rect">
                <a:avLst/>
              </a:prstGeom>
              <a:noFill/>
            </p:spPr>
            <p:txBody>
              <a:bodyPr wrap="square" lIns="0" tIns="0" rIns="0" bIns="0" rtlCol="0">
                <a:spAutoFit/>
              </a:bodyPr>
              <a:lstStyle/>
              <a:p>
                <a:pPr algn="ctr" defTabSz="914340">
                  <a:lnSpc>
                    <a:spcPct val="90000"/>
                  </a:lnSpc>
                </a:pPr>
                <a:r>
                  <a:rPr lang="en-US" sz="1467" b="1" spc="-51" dirty="0">
                    <a:solidFill>
                      <a:schemeClr val="tx2"/>
                    </a:solidFill>
                    <a:latin typeface="Segoe UI" panose="020B0502040204020203" pitchFamily="34" charset="0"/>
                    <a:cs typeface="Segoe UI" panose="020B0502040204020203" pitchFamily="34" charset="0"/>
                  </a:rPr>
                  <a:t>VMware</a:t>
                </a:r>
                <a:endParaRPr lang="en-US" sz="1467" b="1" spc="-51" baseline="-25000" dirty="0">
                  <a:solidFill>
                    <a:schemeClr val="tx2"/>
                  </a:solidFill>
                  <a:latin typeface="Segoe UI" panose="020B0502040204020203" pitchFamily="34" charset="0"/>
                  <a:cs typeface="Segoe UI" panose="020B0502040204020203" pitchFamily="34" charset="0"/>
                </a:endParaRPr>
              </a:p>
            </p:txBody>
          </p:sp>
          <p:sp>
            <p:nvSpPr>
              <p:cNvPr id="196" name="TextBox 195"/>
              <p:cNvSpPr txBox="1"/>
              <p:nvPr/>
            </p:nvSpPr>
            <p:spPr>
              <a:xfrm>
                <a:off x="1135747" y="1642449"/>
                <a:ext cx="834790" cy="124649"/>
              </a:xfrm>
              <a:prstGeom prst="rect">
                <a:avLst/>
              </a:prstGeom>
              <a:noFill/>
            </p:spPr>
            <p:txBody>
              <a:bodyPr wrap="square" lIns="0" tIns="0" rIns="0" bIns="0" rtlCol="0">
                <a:spAutoFit/>
              </a:bodyPr>
              <a:lstStyle/>
              <a:p>
                <a:pPr algn="ctr" defTabSz="914340">
                  <a:lnSpc>
                    <a:spcPct val="90000"/>
                  </a:lnSpc>
                </a:pPr>
                <a:r>
                  <a:rPr lang="en-US" sz="1200" b="1" spc="-51" dirty="0">
                    <a:solidFill>
                      <a:schemeClr val="tx2"/>
                    </a:solidFill>
                    <a:latin typeface="Segoe UI" panose="020B0502040204020203" pitchFamily="34" charset="0"/>
                    <a:cs typeface="Segoe UI" panose="020B0502040204020203" pitchFamily="34" charset="0"/>
                  </a:rPr>
                  <a:t>Replication</a:t>
                </a:r>
                <a:endParaRPr lang="en-US" sz="1200" b="1" spc="-51" baseline="-25000" dirty="0">
                  <a:solidFill>
                    <a:schemeClr val="tx2"/>
                  </a:solidFill>
                  <a:latin typeface="Segoe UI" panose="020B0502040204020203" pitchFamily="34" charset="0"/>
                  <a:cs typeface="Segoe UI" panose="020B0502040204020203" pitchFamily="34" charset="0"/>
                </a:endParaRPr>
              </a:p>
            </p:txBody>
          </p:sp>
        </p:grpSp>
      </p:grpSp>
      <p:grpSp>
        <p:nvGrpSpPr>
          <p:cNvPr id="199" name="Group 198"/>
          <p:cNvGrpSpPr/>
          <p:nvPr/>
        </p:nvGrpSpPr>
        <p:grpSpPr>
          <a:xfrm>
            <a:off x="6030153" y="3768053"/>
            <a:ext cx="3322320" cy="1971040"/>
            <a:chOff x="6200229" y="1287780"/>
            <a:chExt cx="2491740" cy="1478280"/>
          </a:xfrm>
        </p:grpSpPr>
        <p:sp>
          <p:nvSpPr>
            <p:cNvPr id="200" name="Rounded Rectangle 199"/>
            <p:cNvSpPr/>
            <p:nvPr/>
          </p:nvSpPr>
          <p:spPr bwMode="auto">
            <a:xfrm>
              <a:off x="6200229" y="1287780"/>
              <a:ext cx="2491740" cy="1478280"/>
            </a:xfrm>
            <a:prstGeom prst="roundRect">
              <a:avLst>
                <a:gd name="adj" fmla="val 7098"/>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2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1" name="Freeform 128"/>
            <p:cNvSpPr>
              <a:spLocks noChangeAspect="1"/>
            </p:cNvSpPr>
            <p:nvPr/>
          </p:nvSpPr>
          <p:spPr bwMode="black">
            <a:xfrm>
              <a:off x="7904424" y="1582722"/>
              <a:ext cx="740621" cy="40162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lumMod val="85000"/>
              </a:schemeClr>
            </a:solidFill>
            <a:extLst/>
          </p:spPr>
          <p:txBody>
            <a:bodyPr vert="horz" wrap="square" lIns="87880" tIns="43940" rIns="87880" bIns="43940" numCol="1" anchor="b" anchorCtr="1" compatLnSpc="1">
              <a:prstTxWarp prst="textNoShape">
                <a:avLst/>
              </a:prstTxWarp>
            </a:bodyPr>
            <a:lstStyle/>
            <a:p>
              <a:pPr defTabSz="896194">
                <a:defRPr/>
              </a:pPr>
              <a:endParaRPr lang="en-US" sz="1731" kern="0" dirty="0">
                <a:solidFill>
                  <a:srgbClr val="FFFFFF"/>
                </a:solidFill>
              </a:endParaRPr>
            </a:p>
          </p:txBody>
        </p:sp>
        <p:grpSp>
          <p:nvGrpSpPr>
            <p:cNvPr id="202" name="Group 201"/>
            <p:cNvGrpSpPr/>
            <p:nvPr/>
          </p:nvGrpSpPr>
          <p:grpSpPr>
            <a:xfrm>
              <a:off x="6256029" y="1355800"/>
              <a:ext cx="2350078" cy="1294059"/>
              <a:chOff x="363070" y="1355800"/>
              <a:chExt cx="2350078" cy="1294059"/>
            </a:xfrm>
          </p:grpSpPr>
          <p:sp>
            <p:nvSpPr>
              <p:cNvPr id="203" name="Freeform 207"/>
              <p:cNvSpPr>
                <a:spLocks noEditPoints="1"/>
              </p:cNvSpPr>
              <p:nvPr/>
            </p:nvSpPr>
            <p:spPr bwMode="gray">
              <a:xfrm>
                <a:off x="379048" y="1582722"/>
                <a:ext cx="654645" cy="50212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2"/>
              </a:solidFill>
              <a:ln>
                <a:noFill/>
              </a:ln>
              <a:extLst/>
            </p:spPr>
            <p:txBody>
              <a:bodyPr vert="horz" wrap="square" lIns="914400" tIns="0" rIns="0" bIns="210312" numCol="1" anchor="b" anchorCtr="0" compatLnSpc="1">
                <a:prstTxWarp prst="textNoShape">
                  <a:avLst/>
                </a:prstTxWarp>
              </a:bodyPr>
              <a:lstStyle/>
              <a:p>
                <a:endParaRPr lang="en-US" sz="1400" dirty="0">
                  <a:solidFill>
                    <a:srgbClr val="EFEFEF"/>
                  </a:solidFill>
                </a:endParaRPr>
              </a:p>
            </p:txBody>
          </p:sp>
          <p:pic>
            <p:nvPicPr>
              <p:cNvPr id="204"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519376" y="1355800"/>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638725" y="1431081"/>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2111109" y="1473163"/>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2381775" y="1470851"/>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 name="Left-Right Arrow 207"/>
              <p:cNvSpPr/>
              <p:nvPr/>
            </p:nvSpPr>
            <p:spPr bwMode="auto">
              <a:xfrm>
                <a:off x="1056718" y="1767099"/>
                <a:ext cx="938068" cy="141966"/>
              </a:xfrm>
              <a:prstGeom prst="leftRightArrow">
                <a:avLst>
                  <a:gd name="adj1" fmla="val 54971"/>
                  <a:gd name="adj2" fmla="val 50215"/>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ctr" anchorCtr="0" forceAA="0" compatLnSpc="1">
                <a:prstTxWarp prst="textNoShape">
                  <a:avLst/>
                </a:prstTxWarp>
                <a:noAutofit/>
              </a:bodyPr>
              <a:lstStyle/>
              <a:p>
                <a:pPr algn="ctr" defTabSz="932186" fontAlgn="base">
                  <a:lnSpc>
                    <a:spcPct val="90000"/>
                  </a:lnSpc>
                  <a:spcBef>
                    <a:spcPct val="0"/>
                  </a:spcBef>
                  <a:spcAft>
                    <a:spcPct val="0"/>
                  </a:spcAft>
                </a:pPr>
                <a:endParaRPr lang="en-US" sz="1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09" name="Group 208"/>
              <p:cNvGrpSpPr/>
              <p:nvPr/>
            </p:nvGrpSpPr>
            <p:grpSpPr>
              <a:xfrm>
                <a:off x="561589" y="2359010"/>
                <a:ext cx="2037861" cy="290849"/>
                <a:chOff x="4684197" y="4379561"/>
                <a:chExt cx="2037861" cy="290849"/>
              </a:xfrm>
            </p:grpSpPr>
            <p:sp>
              <p:nvSpPr>
                <p:cNvPr id="213" name="TextBox 212"/>
                <p:cNvSpPr txBox="1"/>
                <p:nvPr/>
              </p:nvSpPr>
              <p:spPr>
                <a:xfrm>
                  <a:off x="5011521" y="4379561"/>
                  <a:ext cx="1710537" cy="290849"/>
                </a:xfrm>
                <a:prstGeom prst="rect">
                  <a:avLst/>
                </a:prstGeom>
                <a:noFill/>
              </p:spPr>
              <p:txBody>
                <a:bodyPr wrap="square" lIns="0" tIns="0" rIns="0" bIns="0" rtlCol="0">
                  <a:spAutoFit/>
                </a:bodyPr>
                <a:lstStyle/>
                <a:p>
                  <a:pPr defTabSz="914340">
                    <a:lnSpc>
                      <a:spcPct val="90000"/>
                    </a:lnSpc>
                  </a:pPr>
                  <a:r>
                    <a:rPr lang="en-US" sz="1400" b="1" spc="-51" dirty="0">
                      <a:solidFill>
                        <a:schemeClr val="tx2"/>
                      </a:solidFill>
                      <a:latin typeface="Segoe UI" panose="020B0502040204020203" pitchFamily="34" charset="0"/>
                      <a:cs typeface="Segoe UI" panose="020B0502040204020203" pitchFamily="34" charset="0"/>
                    </a:rPr>
                    <a:t>VMware/Physical to Microsoft Azure</a:t>
                  </a:r>
                  <a:endParaRPr lang="en-US" sz="1400" b="1" spc="-51" baseline="-25000" dirty="0">
                    <a:solidFill>
                      <a:schemeClr val="tx2"/>
                    </a:solidFill>
                    <a:latin typeface="Segoe UI" panose="020B0502040204020203" pitchFamily="34" charset="0"/>
                    <a:cs typeface="Segoe UI" panose="020B0502040204020203" pitchFamily="34" charset="0"/>
                  </a:endParaRPr>
                </a:p>
              </p:txBody>
            </p:sp>
            <p:sp>
              <p:nvSpPr>
                <p:cNvPr id="214" name="Oval 213"/>
                <p:cNvSpPr/>
                <p:nvPr/>
              </p:nvSpPr>
              <p:spPr bwMode="auto">
                <a:xfrm>
                  <a:off x="4684197" y="4385463"/>
                  <a:ext cx="262466" cy="262466"/>
                </a:xfrm>
                <a:prstGeom prst="ellipse">
                  <a:avLst/>
                </a:prstGeom>
                <a:solidFill>
                  <a:srgbClr val="FF9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r>
                    <a:rPr lang="en-US" sz="1867" b="1" dirty="0">
                      <a:gradFill>
                        <a:gsLst>
                          <a:gs pos="0">
                            <a:srgbClr val="FFFFFF"/>
                          </a:gs>
                          <a:gs pos="100000">
                            <a:srgbClr val="FFFFFF"/>
                          </a:gs>
                        </a:gsLst>
                        <a:lin ang="5400000" scaled="0"/>
                      </a:gradFill>
                      <a:ea typeface="Segoe UI" pitchFamily="34" charset="0"/>
                      <a:cs typeface="Segoe UI" pitchFamily="34" charset="0"/>
                    </a:rPr>
                    <a:t>5</a:t>
                  </a: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sp>
            <p:nvSpPr>
              <p:cNvPr id="210" name="TextBox 209"/>
              <p:cNvSpPr txBox="1"/>
              <p:nvPr/>
            </p:nvSpPr>
            <p:spPr>
              <a:xfrm>
                <a:off x="363070" y="2120543"/>
                <a:ext cx="1110643" cy="145424"/>
              </a:xfrm>
              <a:prstGeom prst="rect">
                <a:avLst/>
              </a:prstGeom>
              <a:noFill/>
            </p:spPr>
            <p:txBody>
              <a:bodyPr wrap="square" lIns="0" tIns="0" rIns="0" bIns="0" rtlCol="0">
                <a:spAutoFit/>
              </a:bodyPr>
              <a:lstStyle/>
              <a:p>
                <a:pPr algn="ctr" defTabSz="914340">
                  <a:lnSpc>
                    <a:spcPct val="90000"/>
                  </a:lnSpc>
                </a:pPr>
                <a:r>
                  <a:rPr lang="en-US" sz="1400" b="1" spc="-51" dirty="0">
                    <a:solidFill>
                      <a:schemeClr val="tx2"/>
                    </a:solidFill>
                    <a:latin typeface="Segoe UI" panose="020B0502040204020203" pitchFamily="34" charset="0"/>
                    <a:cs typeface="Segoe UI" panose="020B0502040204020203" pitchFamily="34" charset="0"/>
                  </a:rPr>
                  <a:t>VMware/Physical</a:t>
                </a:r>
                <a:endParaRPr lang="en-US" sz="1400" b="1" spc="-51" baseline="-25000" dirty="0">
                  <a:solidFill>
                    <a:schemeClr val="tx2"/>
                  </a:solidFill>
                  <a:latin typeface="Segoe UI" panose="020B0502040204020203" pitchFamily="34" charset="0"/>
                  <a:cs typeface="Segoe UI" panose="020B0502040204020203" pitchFamily="34" charset="0"/>
                </a:endParaRPr>
              </a:p>
            </p:txBody>
          </p:sp>
          <p:sp>
            <p:nvSpPr>
              <p:cNvPr id="211" name="TextBox 210"/>
              <p:cNvSpPr txBox="1"/>
              <p:nvPr/>
            </p:nvSpPr>
            <p:spPr>
              <a:xfrm>
                <a:off x="2080027" y="2014771"/>
                <a:ext cx="633121" cy="290849"/>
              </a:xfrm>
              <a:prstGeom prst="rect">
                <a:avLst/>
              </a:prstGeom>
              <a:noFill/>
            </p:spPr>
            <p:txBody>
              <a:bodyPr wrap="square" lIns="0" tIns="0" rIns="0" bIns="0" rtlCol="0">
                <a:spAutoFit/>
              </a:bodyPr>
              <a:lstStyle/>
              <a:p>
                <a:pPr algn="ctr" defTabSz="914340">
                  <a:lnSpc>
                    <a:spcPct val="90000"/>
                  </a:lnSpc>
                </a:pPr>
                <a:r>
                  <a:rPr lang="en-US" sz="1400" b="1" spc="-51" dirty="0">
                    <a:solidFill>
                      <a:schemeClr val="tx2"/>
                    </a:solidFill>
                    <a:latin typeface="Segoe UI" panose="020B0502040204020203" pitchFamily="34" charset="0"/>
                    <a:cs typeface="Segoe UI" panose="020B0502040204020203" pitchFamily="34" charset="0"/>
                  </a:rPr>
                  <a:t>Microsoft</a:t>
                </a:r>
                <a:br>
                  <a:rPr lang="en-US" sz="1400" b="1" spc="-51" dirty="0">
                    <a:solidFill>
                      <a:schemeClr val="tx2"/>
                    </a:solidFill>
                    <a:latin typeface="Segoe UI" panose="020B0502040204020203" pitchFamily="34" charset="0"/>
                    <a:cs typeface="Segoe UI" panose="020B0502040204020203" pitchFamily="34" charset="0"/>
                  </a:rPr>
                </a:br>
                <a:r>
                  <a:rPr lang="en-US" sz="1400" b="1" spc="-51" dirty="0">
                    <a:solidFill>
                      <a:schemeClr val="tx2"/>
                    </a:solidFill>
                    <a:latin typeface="Segoe UI" panose="020B0502040204020203" pitchFamily="34" charset="0"/>
                    <a:cs typeface="Segoe UI" panose="020B0502040204020203" pitchFamily="34" charset="0"/>
                  </a:rPr>
                  <a:t>Azure</a:t>
                </a:r>
                <a:endParaRPr lang="en-US" sz="1400" b="1" spc="-51" baseline="-25000" dirty="0">
                  <a:solidFill>
                    <a:schemeClr val="tx2"/>
                  </a:solidFill>
                  <a:latin typeface="Segoe UI" panose="020B0502040204020203" pitchFamily="34" charset="0"/>
                  <a:cs typeface="Segoe UI" panose="020B0502040204020203" pitchFamily="34" charset="0"/>
                </a:endParaRPr>
              </a:p>
            </p:txBody>
          </p:sp>
          <p:sp>
            <p:nvSpPr>
              <p:cNvPr id="212" name="TextBox 211"/>
              <p:cNvSpPr txBox="1"/>
              <p:nvPr/>
            </p:nvSpPr>
            <p:spPr>
              <a:xfrm>
                <a:off x="1097647" y="1642449"/>
                <a:ext cx="834790" cy="124649"/>
              </a:xfrm>
              <a:prstGeom prst="rect">
                <a:avLst/>
              </a:prstGeom>
              <a:noFill/>
            </p:spPr>
            <p:txBody>
              <a:bodyPr wrap="square" lIns="0" tIns="0" rIns="0" bIns="0" rtlCol="0">
                <a:spAutoFit/>
              </a:bodyPr>
              <a:lstStyle/>
              <a:p>
                <a:pPr algn="ctr" defTabSz="914340">
                  <a:lnSpc>
                    <a:spcPct val="90000"/>
                  </a:lnSpc>
                </a:pPr>
                <a:r>
                  <a:rPr lang="en-US" sz="1200" b="1" spc="-51" dirty="0">
                    <a:solidFill>
                      <a:schemeClr val="tx2"/>
                    </a:solidFill>
                    <a:latin typeface="Segoe UI" panose="020B0502040204020203" pitchFamily="34" charset="0"/>
                    <a:cs typeface="Segoe UI" panose="020B0502040204020203" pitchFamily="34" charset="0"/>
                  </a:rPr>
                  <a:t>Replication</a:t>
                </a:r>
                <a:endParaRPr lang="en-US" sz="1200" b="1" spc="-51" baseline="-25000" dirty="0">
                  <a:solidFill>
                    <a:schemeClr val="tx2"/>
                  </a:solidFill>
                  <a:latin typeface="Segoe UI" panose="020B0502040204020203" pitchFamily="34" charset="0"/>
                  <a:cs typeface="Segoe UI" panose="020B0502040204020203" pitchFamily="34" charset="0"/>
                </a:endParaRPr>
              </a:p>
            </p:txBody>
          </p:sp>
        </p:grpSp>
      </p:grpSp>
      <p:grpSp>
        <p:nvGrpSpPr>
          <p:cNvPr id="215" name="Group 214"/>
          <p:cNvGrpSpPr/>
          <p:nvPr/>
        </p:nvGrpSpPr>
        <p:grpSpPr>
          <a:xfrm>
            <a:off x="4380835" y="1674321"/>
            <a:ext cx="3322320" cy="1971040"/>
            <a:chOff x="3285626" y="1318260"/>
            <a:chExt cx="2491740" cy="1478280"/>
          </a:xfrm>
        </p:grpSpPr>
        <p:grpSp>
          <p:nvGrpSpPr>
            <p:cNvPr id="216" name="Group 215"/>
            <p:cNvGrpSpPr/>
            <p:nvPr/>
          </p:nvGrpSpPr>
          <p:grpSpPr>
            <a:xfrm>
              <a:off x="3285626" y="1318260"/>
              <a:ext cx="2491740" cy="1478280"/>
              <a:chOff x="3172551" y="1287780"/>
              <a:chExt cx="2491740" cy="1478280"/>
            </a:xfrm>
          </p:grpSpPr>
          <p:sp>
            <p:nvSpPr>
              <p:cNvPr id="219" name="Rounded Rectangle 218"/>
              <p:cNvSpPr/>
              <p:nvPr/>
            </p:nvSpPr>
            <p:spPr bwMode="auto">
              <a:xfrm>
                <a:off x="3172551" y="1287780"/>
                <a:ext cx="2491740" cy="1478280"/>
              </a:xfrm>
              <a:prstGeom prst="roundRect">
                <a:avLst>
                  <a:gd name="adj" fmla="val 7098"/>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2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20" name="Group 219"/>
              <p:cNvGrpSpPr/>
              <p:nvPr/>
            </p:nvGrpSpPr>
            <p:grpSpPr>
              <a:xfrm>
                <a:off x="3237005" y="1355800"/>
                <a:ext cx="2349741" cy="1288996"/>
                <a:chOff x="3340968" y="1355800"/>
                <a:chExt cx="2349741" cy="1288996"/>
              </a:xfrm>
            </p:grpSpPr>
            <p:grpSp>
              <p:nvGrpSpPr>
                <p:cNvPr id="221" name="Group 220"/>
                <p:cNvGrpSpPr/>
                <p:nvPr/>
              </p:nvGrpSpPr>
              <p:grpSpPr>
                <a:xfrm>
                  <a:off x="3340968" y="1355800"/>
                  <a:ext cx="2349741" cy="1288996"/>
                  <a:chOff x="379048" y="1355800"/>
                  <a:chExt cx="2349741" cy="1288996"/>
                </a:xfrm>
              </p:grpSpPr>
              <p:sp>
                <p:nvSpPr>
                  <p:cNvPr id="226" name="Freeform 207"/>
                  <p:cNvSpPr>
                    <a:spLocks noEditPoints="1"/>
                  </p:cNvSpPr>
                  <p:nvPr/>
                </p:nvSpPr>
                <p:spPr bwMode="gray">
                  <a:xfrm>
                    <a:off x="379048" y="1582722"/>
                    <a:ext cx="654645" cy="50212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2"/>
                  </a:solidFill>
                  <a:ln>
                    <a:noFill/>
                  </a:ln>
                  <a:extLst/>
                </p:spPr>
                <p:txBody>
                  <a:bodyPr vert="horz" wrap="square" lIns="914400" tIns="0" rIns="0" bIns="210312" numCol="1" anchor="b" anchorCtr="0" compatLnSpc="1">
                    <a:prstTxWarp prst="textNoShape">
                      <a:avLst/>
                    </a:prstTxWarp>
                  </a:bodyPr>
                  <a:lstStyle/>
                  <a:p>
                    <a:endParaRPr lang="en-US" sz="1400" dirty="0">
                      <a:solidFill>
                        <a:srgbClr val="EFEFEF"/>
                      </a:solidFill>
                    </a:endParaRPr>
                  </a:p>
                </p:txBody>
              </p:sp>
              <p:sp>
                <p:nvSpPr>
                  <p:cNvPr id="227" name="Freeform 207"/>
                  <p:cNvSpPr>
                    <a:spLocks noEditPoints="1"/>
                  </p:cNvSpPr>
                  <p:nvPr/>
                </p:nvSpPr>
                <p:spPr bwMode="gray">
                  <a:xfrm>
                    <a:off x="2074144" y="1583285"/>
                    <a:ext cx="654645" cy="50212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2"/>
                  </a:solidFill>
                  <a:ln>
                    <a:noFill/>
                  </a:ln>
                  <a:extLst/>
                </p:spPr>
                <p:txBody>
                  <a:bodyPr vert="horz" wrap="square" lIns="914400" tIns="0" rIns="0" bIns="210312" numCol="1" anchor="b" anchorCtr="0" compatLnSpc="1">
                    <a:prstTxWarp prst="textNoShape">
                      <a:avLst/>
                    </a:prstTxWarp>
                  </a:bodyPr>
                  <a:lstStyle/>
                  <a:p>
                    <a:endParaRPr lang="en-US" sz="1400" dirty="0">
                      <a:solidFill>
                        <a:srgbClr val="EFEFEF"/>
                      </a:solidFill>
                    </a:endParaRPr>
                  </a:p>
                </p:txBody>
              </p:sp>
              <p:pic>
                <p:nvPicPr>
                  <p:cNvPr id="228"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519376" y="1355800"/>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9"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638725" y="1431081"/>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0"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2190672" y="1355800"/>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1"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2310021" y="1431081"/>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2" name="Group 231"/>
                  <p:cNvGrpSpPr/>
                  <p:nvPr/>
                </p:nvGrpSpPr>
                <p:grpSpPr>
                  <a:xfrm>
                    <a:off x="706369" y="2353947"/>
                    <a:ext cx="1657716" cy="290849"/>
                    <a:chOff x="4828977" y="4374498"/>
                    <a:chExt cx="1657716" cy="290849"/>
                  </a:xfrm>
                </p:grpSpPr>
                <p:sp>
                  <p:nvSpPr>
                    <p:cNvPr id="235" name="TextBox 234"/>
                    <p:cNvSpPr txBox="1"/>
                    <p:nvPr/>
                  </p:nvSpPr>
                  <p:spPr>
                    <a:xfrm>
                      <a:off x="5145538" y="4374498"/>
                      <a:ext cx="1341155" cy="290849"/>
                    </a:xfrm>
                    <a:prstGeom prst="rect">
                      <a:avLst/>
                    </a:prstGeom>
                    <a:noFill/>
                  </p:spPr>
                  <p:txBody>
                    <a:bodyPr wrap="square" lIns="0" tIns="0" rIns="0" bIns="0" rtlCol="0">
                      <a:spAutoFit/>
                    </a:bodyPr>
                    <a:lstStyle/>
                    <a:p>
                      <a:pPr defTabSz="914340">
                        <a:lnSpc>
                          <a:spcPct val="90000"/>
                        </a:lnSpc>
                      </a:pPr>
                      <a:r>
                        <a:rPr lang="en-US" sz="1400" b="1" spc="-51" dirty="0">
                          <a:solidFill>
                            <a:schemeClr val="tx2"/>
                          </a:solidFill>
                          <a:latin typeface="Segoe UI" panose="020B0502040204020203" pitchFamily="34" charset="0"/>
                          <a:cs typeface="Segoe UI" panose="020B0502040204020203" pitchFamily="34" charset="0"/>
                        </a:rPr>
                        <a:t>Hyper-V to Hyper-V</a:t>
                      </a:r>
                      <a:br>
                        <a:rPr lang="en-US" sz="1400" b="1" spc="-51" dirty="0">
                          <a:solidFill>
                            <a:schemeClr val="tx2"/>
                          </a:solidFill>
                          <a:latin typeface="Segoe UI" panose="020B0502040204020203" pitchFamily="34" charset="0"/>
                          <a:cs typeface="Segoe UI" panose="020B0502040204020203" pitchFamily="34" charset="0"/>
                        </a:rPr>
                      </a:br>
                      <a:r>
                        <a:rPr lang="en-US" sz="1400" b="1" spc="-51" dirty="0">
                          <a:solidFill>
                            <a:schemeClr val="tx2"/>
                          </a:solidFill>
                          <a:latin typeface="Segoe UI" panose="020B0502040204020203" pitchFamily="34" charset="0"/>
                          <a:cs typeface="Segoe UI" panose="020B0502040204020203" pitchFamily="34" charset="0"/>
                        </a:rPr>
                        <a:t>(on-premises)</a:t>
                      </a:r>
                      <a:endParaRPr lang="en-US" sz="1400" b="1" spc="-51" baseline="-25000" dirty="0">
                        <a:solidFill>
                          <a:schemeClr val="tx2"/>
                        </a:solidFill>
                        <a:latin typeface="Segoe UI" panose="020B0502040204020203" pitchFamily="34" charset="0"/>
                        <a:cs typeface="Segoe UI" panose="020B0502040204020203" pitchFamily="34" charset="0"/>
                      </a:endParaRPr>
                    </a:p>
                  </p:txBody>
                </p:sp>
                <p:sp>
                  <p:nvSpPr>
                    <p:cNvPr id="236" name="Oval 235"/>
                    <p:cNvSpPr/>
                    <p:nvPr/>
                  </p:nvSpPr>
                  <p:spPr bwMode="auto">
                    <a:xfrm>
                      <a:off x="4828977" y="4385463"/>
                      <a:ext cx="262466" cy="262466"/>
                    </a:xfrm>
                    <a:prstGeom prst="ellipse">
                      <a:avLst/>
                    </a:prstGeom>
                    <a:solidFill>
                      <a:srgbClr val="FF9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r>
                        <a:rPr lang="en-US" sz="1867" b="1" dirty="0">
                          <a:gradFill>
                            <a:gsLst>
                              <a:gs pos="0">
                                <a:srgbClr val="FFFFFF"/>
                              </a:gs>
                              <a:gs pos="100000">
                                <a:srgbClr val="FFFFFF"/>
                              </a:gs>
                            </a:gsLst>
                            <a:lin ang="5400000" scaled="0"/>
                          </a:gradFill>
                          <a:ea typeface="Segoe UI" pitchFamily="34" charset="0"/>
                          <a:cs typeface="Segoe UI" pitchFamily="34" charset="0"/>
                        </a:rPr>
                        <a:t>2</a:t>
                      </a: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sp>
                <p:nvSpPr>
                  <p:cNvPr id="233" name="TextBox 232"/>
                  <p:cNvSpPr txBox="1"/>
                  <p:nvPr/>
                </p:nvSpPr>
                <p:spPr>
                  <a:xfrm>
                    <a:off x="389809" y="2120543"/>
                    <a:ext cx="633121" cy="145424"/>
                  </a:xfrm>
                  <a:prstGeom prst="rect">
                    <a:avLst/>
                  </a:prstGeom>
                  <a:noFill/>
                </p:spPr>
                <p:txBody>
                  <a:bodyPr wrap="square" lIns="0" tIns="0" rIns="0" bIns="0" rtlCol="0">
                    <a:spAutoFit/>
                  </a:bodyPr>
                  <a:lstStyle/>
                  <a:p>
                    <a:pPr algn="ctr" defTabSz="914340">
                      <a:lnSpc>
                        <a:spcPct val="90000"/>
                      </a:lnSpc>
                    </a:pPr>
                    <a:r>
                      <a:rPr lang="en-US" sz="1400" b="1" spc="-51" dirty="0">
                        <a:solidFill>
                          <a:schemeClr val="tx2"/>
                        </a:solidFill>
                        <a:latin typeface="Segoe UI" panose="020B0502040204020203" pitchFamily="34" charset="0"/>
                        <a:cs typeface="Segoe UI" panose="020B0502040204020203" pitchFamily="34" charset="0"/>
                      </a:rPr>
                      <a:t>Hyper-V</a:t>
                    </a:r>
                    <a:endParaRPr lang="en-US" sz="1400" b="1" spc="-51" baseline="-25000" dirty="0">
                      <a:solidFill>
                        <a:schemeClr val="tx2"/>
                      </a:solidFill>
                      <a:latin typeface="Segoe UI" panose="020B0502040204020203" pitchFamily="34" charset="0"/>
                      <a:cs typeface="Segoe UI" panose="020B0502040204020203" pitchFamily="34" charset="0"/>
                    </a:endParaRPr>
                  </a:p>
                </p:txBody>
              </p:sp>
              <p:sp>
                <p:nvSpPr>
                  <p:cNvPr id="234" name="TextBox 233"/>
                  <p:cNvSpPr txBox="1"/>
                  <p:nvPr/>
                </p:nvSpPr>
                <p:spPr>
                  <a:xfrm>
                    <a:off x="2084905" y="2123059"/>
                    <a:ext cx="633121" cy="145424"/>
                  </a:xfrm>
                  <a:prstGeom prst="rect">
                    <a:avLst/>
                  </a:prstGeom>
                  <a:noFill/>
                </p:spPr>
                <p:txBody>
                  <a:bodyPr wrap="square" lIns="0" tIns="0" rIns="0" bIns="0" rtlCol="0">
                    <a:spAutoFit/>
                  </a:bodyPr>
                  <a:lstStyle/>
                  <a:p>
                    <a:pPr algn="ctr" defTabSz="914340">
                      <a:lnSpc>
                        <a:spcPct val="90000"/>
                      </a:lnSpc>
                    </a:pPr>
                    <a:r>
                      <a:rPr lang="en-US" sz="1400" b="1" spc="-51" dirty="0">
                        <a:solidFill>
                          <a:schemeClr val="tx2"/>
                        </a:solidFill>
                        <a:latin typeface="Segoe UI" panose="020B0502040204020203" pitchFamily="34" charset="0"/>
                        <a:cs typeface="Segoe UI" panose="020B0502040204020203" pitchFamily="34" charset="0"/>
                      </a:rPr>
                      <a:t>Hyper-V</a:t>
                    </a:r>
                    <a:endParaRPr lang="en-US" sz="1400" b="1" spc="-51" baseline="-25000" dirty="0">
                      <a:solidFill>
                        <a:schemeClr val="tx2"/>
                      </a:solidFill>
                      <a:latin typeface="Segoe UI" panose="020B0502040204020203" pitchFamily="34" charset="0"/>
                      <a:cs typeface="Segoe UI" panose="020B0502040204020203" pitchFamily="34" charset="0"/>
                    </a:endParaRPr>
                  </a:p>
                </p:txBody>
              </p:sp>
            </p:grpSp>
            <p:pic>
              <p:nvPicPr>
                <p:cNvPr id="222" name="Hyper-V logo"/>
                <p:cNvPicPr>
                  <a:picLocks noChangeAspect="1" noChangeArrowheads="1"/>
                </p:cNvPicPr>
                <p:nvPr/>
              </p:nvPicPr>
              <p:blipFill>
                <a:blip r:embed="rId4" cstate="print">
                  <a:extLst>
                    <a:ext uri="{28A0092B-C50C-407E-A947-70E740481C1C}">
                      <a14:useLocalDpi xmlns:a14="http://schemas.microsoft.com/office/drawing/2010/main"/>
                    </a:ext>
                  </a:extLst>
                </a:blip>
                <a:stretch>
                  <a:fillRect/>
                </a:stretch>
              </p:blipFill>
              <p:spPr bwMode="auto">
                <a:xfrm>
                  <a:off x="3911517" y="1418529"/>
                  <a:ext cx="266746" cy="283043"/>
                </a:xfrm>
                <a:prstGeom prst="rect">
                  <a:avLst/>
                </a:prstGeom>
                <a:noFill/>
                <a:ln>
                  <a:noFill/>
                </a:ln>
              </p:spPr>
            </p:pic>
            <p:pic>
              <p:nvPicPr>
                <p:cNvPr id="223" name="Hyper-V logo"/>
                <p:cNvPicPr>
                  <a:picLocks noChangeAspect="1" noChangeArrowheads="1"/>
                </p:cNvPicPr>
                <p:nvPr/>
              </p:nvPicPr>
              <p:blipFill>
                <a:blip r:embed="rId4" cstate="print">
                  <a:extLst>
                    <a:ext uri="{28A0092B-C50C-407E-A947-70E740481C1C}">
                      <a14:useLocalDpi xmlns:a14="http://schemas.microsoft.com/office/drawing/2010/main"/>
                    </a:ext>
                  </a:extLst>
                </a:blip>
                <a:stretch>
                  <a:fillRect/>
                </a:stretch>
              </p:blipFill>
              <p:spPr bwMode="auto">
                <a:xfrm>
                  <a:off x="4867385" y="1426800"/>
                  <a:ext cx="266746" cy="283043"/>
                </a:xfrm>
                <a:prstGeom prst="rect">
                  <a:avLst/>
                </a:prstGeom>
                <a:noFill/>
                <a:ln>
                  <a:noFill/>
                </a:ln>
              </p:spPr>
            </p:pic>
            <p:sp>
              <p:nvSpPr>
                <p:cNvPr id="224" name="Left-Right Arrow 223"/>
                <p:cNvSpPr/>
                <p:nvPr/>
              </p:nvSpPr>
              <p:spPr bwMode="auto">
                <a:xfrm>
                  <a:off x="4191612" y="1521923"/>
                  <a:ext cx="661222" cy="146304"/>
                </a:xfrm>
                <a:prstGeom prst="leftRightArrow">
                  <a:avLst>
                    <a:gd name="adj1" fmla="val 54971"/>
                    <a:gd name="adj2" fmla="val 50215"/>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ctr" anchorCtr="0" forceAA="0" compatLnSpc="1">
                  <a:prstTxWarp prst="textNoShape">
                    <a:avLst/>
                  </a:prstTxWarp>
                  <a:noAutofit/>
                </a:bodyPr>
                <a:lstStyle/>
                <a:p>
                  <a:pPr algn="ctr" defTabSz="932186" fontAlgn="base">
                    <a:lnSpc>
                      <a:spcPct val="90000"/>
                    </a:lnSpc>
                    <a:spcBef>
                      <a:spcPct val="0"/>
                    </a:spcBef>
                    <a:spcAft>
                      <a:spcPct val="0"/>
                    </a:spcAft>
                  </a:pPr>
                  <a:endParaRPr lang="en-US" sz="1000" dirty="0">
                    <a:gradFill>
                      <a:gsLst>
                        <a:gs pos="0">
                          <a:srgbClr val="FFFFFF"/>
                        </a:gs>
                        <a:gs pos="100000">
                          <a:srgbClr val="FFFFFF"/>
                        </a:gs>
                      </a:gsLst>
                      <a:lin ang="5400000" scaled="0"/>
                    </a:gradFill>
                    <a:ea typeface="Segoe UI" pitchFamily="34" charset="0"/>
                    <a:cs typeface="Segoe UI" pitchFamily="34" charset="0"/>
                  </a:endParaRPr>
                </a:p>
              </p:txBody>
            </p:sp>
            <p:sp>
              <p:nvSpPr>
                <p:cNvPr id="225" name="TextBox 224"/>
                <p:cNvSpPr txBox="1"/>
                <p:nvPr/>
              </p:nvSpPr>
              <p:spPr>
                <a:xfrm>
                  <a:off x="4100978" y="1404816"/>
                  <a:ext cx="834790" cy="124649"/>
                </a:xfrm>
                <a:prstGeom prst="rect">
                  <a:avLst/>
                </a:prstGeom>
                <a:noFill/>
              </p:spPr>
              <p:txBody>
                <a:bodyPr wrap="square" lIns="0" tIns="0" rIns="0" bIns="0" rtlCol="0">
                  <a:spAutoFit/>
                </a:bodyPr>
                <a:lstStyle/>
                <a:p>
                  <a:pPr algn="ctr" defTabSz="914340">
                    <a:lnSpc>
                      <a:spcPct val="90000"/>
                    </a:lnSpc>
                  </a:pPr>
                  <a:r>
                    <a:rPr lang="en-US" sz="1200" b="1" spc="-51" dirty="0">
                      <a:solidFill>
                        <a:schemeClr val="tx2"/>
                      </a:solidFill>
                      <a:latin typeface="Segoe UI" panose="020B0502040204020203" pitchFamily="34" charset="0"/>
                      <a:cs typeface="Segoe UI" panose="020B0502040204020203" pitchFamily="34" charset="0"/>
                    </a:rPr>
                    <a:t>Replication</a:t>
                  </a:r>
                  <a:endParaRPr lang="en-US" sz="1200" b="1" spc="-51" baseline="-25000" dirty="0">
                    <a:solidFill>
                      <a:schemeClr val="tx2"/>
                    </a:solidFill>
                    <a:latin typeface="Segoe UI" panose="020B0502040204020203" pitchFamily="34" charset="0"/>
                    <a:cs typeface="Segoe UI" panose="020B0502040204020203" pitchFamily="34" charset="0"/>
                  </a:endParaRPr>
                </a:p>
              </p:txBody>
            </p:sp>
          </p:grpSp>
        </p:grpSp>
        <p:sp>
          <p:nvSpPr>
            <p:cNvPr id="217" name="TextBox 216"/>
            <p:cNvSpPr txBox="1"/>
            <p:nvPr/>
          </p:nvSpPr>
          <p:spPr>
            <a:xfrm>
              <a:off x="4027130" y="1766003"/>
              <a:ext cx="268512" cy="124649"/>
            </a:xfrm>
            <a:prstGeom prst="rect">
              <a:avLst/>
            </a:prstGeom>
            <a:noFill/>
          </p:spPr>
          <p:txBody>
            <a:bodyPr wrap="square" lIns="0" tIns="0" rIns="0" bIns="0" rtlCol="0">
              <a:spAutoFit/>
            </a:bodyPr>
            <a:lstStyle/>
            <a:p>
              <a:pPr algn="ctr" defTabSz="914340">
                <a:lnSpc>
                  <a:spcPct val="90000"/>
                </a:lnSpc>
              </a:pPr>
              <a:r>
                <a:rPr lang="en-US" sz="1200" b="1" spc="-51" dirty="0">
                  <a:solidFill>
                    <a:schemeClr val="tx2"/>
                  </a:solidFill>
                  <a:latin typeface="Segoe UI" panose="020B0502040204020203" pitchFamily="34" charset="0"/>
                  <a:cs typeface="Segoe UI" panose="020B0502040204020203" pitchFamily="34" charset="0"/>
                </a:rPr>
                <a:t>SAN</a:t>
              </a:r>
              <a:endParaRPr lang="en-US" sz="1200" b="1" spc="-51" baseline="-25000" dirty="0">
                <a:solidFill>
                  <a:schemeClr val="tx2"/>
                </a:solidFill>
                <a:latin typeface="Segoe UI" panose="020B0502040204020203" pitchFamily="34" charset="0"/>
                <a:cs typeface="Segoe UI" panose="020B0502040204020203" pitchFamily="34" charset="0"/>
              </a:endParaRPr>
            </a:p>
          </p:txBody>
        </p:sp>
        <p:sp>
          <p:nvSpPr>
            <p:cNvPr id="218" name="TextBox 217"/>
            <p:cNvSpPr txBox="1"/>
            <p:nvPr/>
          </p:nvSpPr>
          <p:spPr>
            <a:xfrm>
              <a:off x="4726959" y="1767295"/>
              <a:ext cx="268512" cy="124649"/>
            </a:xfrm>
            <a:prstGeom prst="rect">
              <a:avLst/>
            </a:prstGeom>
            <a:noFill/>
          </p:spPr>
          <p:txBody>
            <a:bodyPr wrap="square" lIns="0" tIns="0" rIns="0" bIns="0" rtlCol="0">
              <a:spAutoFit/>
            </a:bodyPr>
            <a:lstStyle/>
            <a:p>
              <a:pPr algn="ctr" defTabSz="914340">
                <a:lnSpc>
                  <a:spcPct val="90000"/>
                </a:lnSpc>
              </a:pPr>
              <a:r>
                <a:rPr lang="en-US" sz="1200" b="1" spc="-51" dirty="0">
                  <a:solidFill>
                    <a:schemeClr val="tx2"/>
                  </a:solidFill>
                  <a:latin typeface="Segoe UI" panose="020B0502040204020203" pitchFamily="34" charset="0"/>
                  <a:cs typeface="Segoe UI" panose="020B0502040204020203" pitchFamily="34" charset="0"/>
                </a:rPr>
                <a:t>SAN</a:t>
              </a:r>
              <a:endParaRPr lang="en-US" sz="1200" b="1" spc="-51" baseline="-25000" dirty="0">
                <a:solidFill>
                  <a:schemeClr val="tx2"/>
                </a:solidFill>
                <a:latin typeface="Segoe UI" panose="020B0502040204020203" pitchFamily="34" charset="0"/>
                <a:cs typeface="Segoe UI" panose="020B0502040204020203" pitchFamily="34" charset="0"/>
              </a:endParaRPr>
            </a:p>
          </p:txBody>
        </p:sp>
      </p:grpSp>
      <p:sp>
        <p:nvSpPr>
          <p:cNvPr id="237" name="Title 1"/>
          <p:cNvSpPr txBox="1">
            <a:spLocks/>
          </p:cNvSpPr>
          <p:nvPr/>
        </p:nvSpPr>
        <p:spPr>
          <a:xfrm>
            <a:off x="156309" y="5998815"/>
            <a:ext cx="11769484" cy="724864"/>
          </a:xfrm>
          <a:prstGeom prst="rect">
            <a:avLst/>
          </a:prstGeom>
        </p:spPr>
        <p:txBody>
          <a:bodyPr vert="horz" wrap="square" lIns="195072" tIns="121920" rIns="195072" bIns="121920" rtlCol="0" anchor="ctr">
            <a:noAutofit/>
          </a:bodyPr>
          <a:lstStyle>
            <a:lvl1pPr algn="l" defTabSz="685870" rtl="0" eaLnBrk="1" latinLnBrk="0" hangingPunct="1">
              <a:lnSpc>
                <a:spcPts val="4632"/>
              </a:lnSpc>
              <a:spcBef>
                <a:spcPct val="0"/>
              </a:spcBef>
              <a:buNone/>
              <a:defRPr lang="en-US" sz="4265" b="0" kern="1200" cap="none" spc="-75" baseline="0">
                <a:ln w="3175">
                  <a:noFill/>
                </a:ln>
                <a:solidFill>
                  <a:schemeClr val="accent2"/>
                </a:solidFill>
                <a:effectLst/>
                <a:latin typeface="+mj-lt"/>
                <a:ea typeface="+mn-ea"/>
                <a:cs typeface="Segoe UI" pitchFamily="34" charset="0"/>
              </a:defRPr>
            </a:lvl1pPr>
          </a:lstStyle>
          <a:p>
            <a:pPr algn="ctr">
              <a:lnSpc>
                <a:spcPct val="100000"/>
              </a:lnSpc>
            </a:pPr>
            <a:endParaRPr sz="1800" dirty="0">
              <a:solidFill>
                <a:schemeClr val="bg1"/>
              </a:solidFill>
              <a:latin typeface="+mn-lt"/>
            </a:endParaRPr>
          </a:p>
        </p:txBody>
      </p:sp>
      <p:sp>
        <p:nvSpPr>
          <p:cNvPr id="11" name="Slide Number Placeholder 10"/>
          <p:cNvSpPr>
            <a:spLocks noGrp="1"/>
          </p:cNvSpPr>
          <p:nvPr>
            <p:ph type="sldNum" sz="quarter" idx="12"/>
          </p:nvPr>
        </p:nvSpPr>
        <p:spPr/>
        <p:txBody>
          <a:bodyPr/>
          <a:lstStyle/>
          <a:p>
            <a:fld id="{AFFF257A-30C5-4AFB-911B-BE4CEEA1EA82}" type="slidenum">
              <a:rPr lang="en-US" smtClean="0">
                <a:solidFill>
                  <a:prstClr val="black">
                    <a:tint val="75000"/>
                  </a:prstClr>
                </a:solidFill>
              </a:rPr>
              <a:pPr/>
              <a:t>17</a:t>
            </a:fld>
            <a:endParaRPr lang="en-US">
              <a:solidFill>
                <a:prstClr val="black">
                  <a:tint val="75000"/>
                </a:prstClr>
              </a:solidFill>
            </a:endParaRPr>
          </a:p>
        </p:txBody>
      </p:sp>
    </p:spTree>
    <p:extLst>
      <p:ext uri="{BB962C8B-B14F-4D97-AF65-F5344CB8AC3E}">
        <p14:creationId xmlns:p14="http://schemas.microsoft.com/office/powerpoint/2010/main" val="2142424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5"/>
                                        </p:tgtEl>
                                        <p:attrNameLst>
                                          <p:attrName>style.visibility</p:attrName>
                                        </p:attrNameLst>
                                      </p:cBhvr>
                                      <p:to>
                                        <p:strVal val="visible"/>
                                      </p:to>
                                    </p:set>
                                    <p:animEffect transition="in" filter="fade">
                                      <p:cBhvr>
                                        <p:cTn id="12" dur="500"/>
                                        <p:tgtEl>
                                          <p:spTgt spid="2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6"/>
                                        </p:tgtEl>
                                        <p:attrNameLst>
                                          <p:attrName>style.visibility</p:attrName>
                                        </p:attrNameLst>
                                      </p:cBhvr>
                                      <p:to>
                                        <p:strVal val="visible"/>
                                      </p:to>
                                    </p:set>
                                    <p:animEffect transition="in" filter="fade">
                                      <p:cBhvr>
                                        <p:cTn id="17" dur="500"/>
                                        <p:tgtEl>
                                          <p:spTgt spid="1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7"/>
                                        </p:tgtEl>
                                        <p:attrNameLst>
                                          <p:attrName>style.visibility</p:attrName>
                                        </p:attrNameLst>
                                      </p:cBhvr>
                                      <p:to>
                                        <p:strVal val="visible"/>
                                      </p:to>
                                    </p:set>
                                    <p:animEffect transition="in" filter="fade">
                                      <p:cBhvr>
                                        <p:cTn id="22" dur="500"/>
                                        <p:tgtEl>
                                          <p:spTgt spid="16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9"/>
                                        </p:tgtEl>
                                        <p:attrNameLst>
                                          <p:attrName>style.visibility</p:attrName>
                                        </p:attrNameLst>
                                      </p:cBhvr>
                                      <p:to>
                                        <p:strVal val="visible"/>
                                      </p:to>
                                    </p:set>
                                    <p:animEffect transition="in" filter="fade">
                                      <p:cBhvr>
                                        <p:cTn id="27" dur="500"/>
                                        <p:tgtEl>
                                          <p:spTgt spid="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 Continued</a:t>
            </a:r>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18</a:t>
            </a:fld>
            <a:endParaRPr lang="en-US">
              <a:solidFill>
                <a:prstClr val="black">
                  <a:tint val="75000"/>
                </a:prstClr>
              </a:solidFill>
            </a:endParaRPr>
          </a:p>
        </p:txBody>
      </p:sp>
    </p:spTree>
    <p:extLst>
      <p:ext uri="{BB962C8B-B14F-4D97-AF65-F5344CB8AC3E}">
        <p14:creationId xmlns:p14="http://schemas.microsoft.com/office/powerpoint/2010/main" val="6030541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Storage Redundancy	</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pPr/>
              <a:t>19</a:t>
            </a:fld>
            <a:endParaRPr lang="en-US"/>
          </a:p>
        </p:txBody>
      </p:sp>
      <p:sp>
        <p:nvSpPr>
          <p:cNvPr id="4" name="Text Placeholder 3"/>
          <p:cNvSpPr>
            <a:spLocks noGrp="1"/>
          </p:cNvSpPr>
          <p:nvPr>
            <p:ph type="body" sz="quarter" idx="13"/>
          </p:nvPr>
        </p:nvSpPr>
        <p:spPr/>
        <p:txBody>
          <a:bodyPr/>
          <a:lstStyle/>
          <a:p>
            <a:r>
              <a:rPr lang="en-US" dirty="0"/>
              <a:t>Locally Redundant Storage (LRS)</a:t>
            </a:r>
          </a:p>
          <a:p>
            <a:pPr lvl="1"/>
            <a:r>
              <a:rPr lang="en-US" dirty="0"/>
              <a:t>Three copies of data in the same datacenter</a:t>
            </a:r>
          </a:p>
          <a:p>
            <a:r>
              <a:rPr lang="en-US" dirty="0"/>
              <a:t>Globally Redundant Storage (GRS)</a:t>
            </a:r>
          </a:p>
          <a:p>
            <a:pPr lvl="1"/>
            <a:r>
              <a:rPr lang="en-US" dirty="0"/>
              <a:t>An additional three copies in another datacenter in another region</a:t>
            </a:r>
          </a:p>
          <a:p>
            <a:pPr lvl="1"/>
            <a:endParaRPr lang="en-US" dirty="0"/>
          </a:p>
          <a:p>
            <a:pPr lvl="1"/>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013852139"/>
              </p:ext>
            </p:extLst>
          </p:nvPr>
        </p:nvGraphicFramePr>
        <p:xfrm>
          <a:off x="1865991" y="3068960"/>
          <a:ext cx="7686393" cy="2011680"/>
        </p:xfrm>
        <a:graphic>
          <a:graphicData uri="http://schemas.openxmlformats.org/drawingml/2006/table">
            <a:tbl>
              <a:tblPr>
                <a:tableStyleId>{D113A9D2-9D6B-4929-AA2D-F23B5EE8CBE7}</a:tableStyleId>
              </a:tblPr>
              <a:tblGrid>
                <a:gridCol w="5526153">
                  <a:extLst>
                    <a:ext uri="{9D8B030D-6E8A-4147-A177-3AD203B41FA5}">
                      <a16:colId xmlns:a16="http://schemas.microsoft.com/office/drawing/2014/main" val="1942312615"/>
                    </a:ext>
                  </a:extLst>
                </a:gridCol>
                <a:gridCol w="1098583">
                  <a:extLst>
                    <a:ext uri="{9D8B030D-6E8A-4147-A177-3AD203B41FA5}">
                      <a16:colId xmlns:a16="http://schemas.microsoft.com/office/drawing/2014/main" val="1901884666"/>
                    </a:ext>
                  </a:extLst>
                </a:gridCol>
                <a:gridCol w="1061657">
                  <a:extLst>
                    <a:ext uri="{9D8B030D-6E8A-4147-A177-3AD203B41FA5}">
                      <a16:colId xmlns:a16="http://schemas.microsoft.com/office/drawing/2014/main" val="2459866581"/>
                    </a:ext>
                  </a:extLst>
                </a:gridCol>
              </a:tblGrid>
              <a:tr h="0">
                <a:tc>
                  <a:txBody>
                    <a:bodyPr/>
                    <a:lstStyle/>
                    <a:p>
                      <a:r>
                        <a:rPr lang="en-US" dirty="0">
                          <a:latin typeface="Segoe UI" panose="020B0502040204020203" pitchFamily="34" charset="0"/>
                          <a:cs typeface="Segoe UI" panose="020B0502040204020203" pitchFamily="34" charset="0"/>
                        </a:rPr>
                        <a:t>Replication strategy</a:t>
                      </a:r>
                    </a:p>
                  </a:txBody>
                  <a:tcPr anchor="ctr"/>
                </a:tc>
                <a:tc>
                  <a:txBody>
                    <a:bodyPr/>
                    <a:lstStyle/>
                    <a:p>
                      <a:r>
                        <a:rPr lang="en-US">
                          <a:latin typeface="Segoe UI" panose="020B0502040204020203" pitchFamily="34" charset="0"/>
                          <a:cs typeface="Segoe UI" panose="020B0502040204020203" pitchFamily="34" charset="0"/>
                        </a:rPr>
                        <a:t>LRS</a:t>
                      </a:r>
                    </a:p>
                  </a:txBody>
                  <a:tcPr anchor="ctr"/>
                </a:tc>
                <a:tc>
                  <a:txBody>
                    <a:bodyPr/>
                    <a:lstStyle/>
                    <a:p>
                      <a:r>
                        <a:rPr lang="en-US" dirty="0">
                          <a:latin typeface="Segoe UI" panose="020B0502040204020203" pitchFamily="34" charset="0"/>
                          <a:cs typeface="Segoe UI" panose="020B0502040204020203" pitchFamily="34" charset="0"/>
                        </a:rPr>
                        <a:t>GRS</a:t>
                      </a:r>
                    </a:p>
                  </a:txBody>
                  <a:tcPr anchor="ctr"/>
                </a:tc>
                <a:extLst>
                  <a:ext uri="{0D108BD9-81ED-4DB2-BD59-A6C34878D82A}">
                    <a16:rowId xmlns:a16="http://schemas.microsoft.com/office/drawing/2014/main" val="2847700675"/>
                  </a:ext>
                </a:extLst>
              </a:tr>
              <a:tr h="0">
                <a:tc>
                  <a:txBody>
                    <a:bodyPr/>
                    <a:lstStyle/>
                    <a:p>
                      <a:r>
                        <a:rPr lang="en-US">
                          <a:latin typeface="Segoe UI" panose="020B0502040204020203" pitchFamily="34" charset="0"/>
                          <a:cs typeface="Segoe UI" panose="020B0502040204020203" pitchFamily="34" charset="0"/>
                        </a:rPr>
                        <a:t>Data is replicated across multiple facilities.</a:t>
                      </a:r>
                    </a:p>
                  </a:txBody>
                  <a:tcPr anchor="ctr"/>
                </a:tc>
                <a:tc>
                  <a:txBody>
                    <a:bodyPr/>
                    <a:lstStyle/>
                    <a:p>
                      <a:r>
                        <a:rPr lang="en-US">
                          <a:latin typeface="Segoe UI" panose="020B0502040204020203" pitchFamily="34" charset="0"/>
                          <a:cs typeface="Segoe UI" panose="020B0502040204020203" pitchFamily="34" charset="0"/>
                        </a:rPr>
                        <a:t>No</a:t>
                      </a:r>
                    </a:p>
                  </a:txBody>
                  <a:tcPr anchor="ctr"/>
                </a:tc>
                <a:tc>
                  <a:txBody>
                    <a:bodyPr/>
                    <a:lstStyle/>
                    <a:p>
                      <a:r>
                        <a:rPr lang="en-US">
                          <a:latin typeface="Segoe UI" panose="020B0502040204020203" pitchFamily="34" charset="0"/>
                          <a:cs typeface="Segoe UI" panose="020B0502040204020203" pitchFamily="34" charset="0"/>
                        </a:rPr>
                        <a:t>Yes</a:t>
                      </a:r>
                    </a:p>
                  </a:txBody>
                  <a:tcPr anchor="ctr"/>
                </a:tc>
                <a:extLst>
                  <a:ext uri="{0D108BD9-81ED-4DB2-BD59-A6C34878D82A}">
                    <a16:rowId xmlns:a16="http://schemas.microsoft.com/office/drawing/2014/main" val="3174925760"/>
                  </a:ext>
                </a:extLst>
              </a:tr>
              <a:tr h="0">
                <a:tc>
                  <a:txBody>
                    <a:bodyPr/>
                    <a:lstStyle/>
                    <a:p>
                      <a:r>
                        <a:rPr lang="en-US" dirty="0">
                          <a:latin typeface="Segoe UI" panose="020B0502040204020203" pitchFamily="34" charset="0"/>
                          <a:cs typeface="Segoe UI" panose="020B0502040204020203" pitchFamily="34" charset="0"/>
                        </a:rPr>
                        <a:t>Data can be read from the secondary location as well as from the primary location.</a:t>
                      </a:r>
                    </a:p>
                  </a:txBody>
                  <a:tcPr anchor="ctr"/>
                </a:tc>
                <a:tc>
                  <a:txBody>
                    <a:bodyPr/>
                    <a:lstStyle/>
                    <a:p>
                      <a:r>
                        <a:rPr lang="en-US">
                          <a:latin typeface="Segoe UI" panose="020B0502040204020203" pitchFamily="34" charset="0"/>
                          <a:cs typeface="Segoe UI" panose="020B0502040204020203" pitchFamily="34" charset="0"/>
                        </a:rPr>
                        <a:t>No</a:t>
                      </a:r>
                    </a:p>
                  </a:txBody>
                  <a:tcPr anchor="ctr"/>
                </a:tc>
                <a:tc>
                  <a:txBody>
                    <a:bodyPr/>
                    <a:lstStyle/>
                    <a:p>
                      <a:r>
                        <a:rPr lang="en-US">
                          <a:latin typeface="Segoe UI" panose="020B0502040204020203" pitchFamily="34" charset="0"/>
                          <a:cs typeface="Segoe UI" panose="020B0502040204020203" pitchFamily="34" charset="0"/>
                        </a:rPr>
                        <a:t>No</a:t>
                      </a:r>
                    </a:p>
                  </a:txBody>
                  <a:tcPr anchor="ctr"/>
                </a:tc>
                <a:extLst>
                  <a:ext uri="{0D108BD9-81ED-4DB2-BD59-A6C34878D82A}">
                    <a16:rowId xmlns:a16="http://schemas.microsoft.com/office/drawing/2014/main" val="463094717"/>
                  </a:ext>
                </a:extLst>
              </a:tr>
              <a:tr h="0">
                <a:tc>
                  <a:txBody>
                    <a:bodyPr/>
                    <a:lstStyle/>
                    <a:p>
                      <a:r>
                        <a:rPr lang="en-US" dirty="0">
                          <a:latin typeface="Segoe UI" panose="020B0502040204020203" pitchFamily="34" charset="0"/>
                          <a:cs typeface="Segoe UI" panose="020B0502040204020203" pitchFamily="34" charset="0"/>
                        </a:rPr>
                        <a:t>Number of copies of data maintained on separate nodes.</a:t>
                      </a:r>
                    </a:p>
                  </a:txBody>
                  <a:tcPr anchor="ctr"/>
                </a:tc>
                <a:tc>
                  <a:txBody>
                    <a:bodyPr/>
                    <a:lstStyle/>
                    <a:p>
                      <a:r>
                        <a:rPr lang="en-US">
                          <a:latin typeface="Segoe UI" panose="020B0502040204020203" pitchFamily="34" charset="0"/>
                          <a:cs typeface="Segoe UI" panose="020B0502040204020203" pitchFamily="34" charset="0"/>
                        </a:rPr>
                        <a:t>3</a:t>
                      </a:r>
                    </a:p>
                  </a:txBody>
                  <a:tcPr anchor="ctr"/>
                </a:tc>
                <a:tc>
                  <a:txBody>
                    <a:bodyPr/>
                    <a:lstStyle/>
                    <a:p>
                      <a:r>
                        <a:rPr lang="en-US" dirty="0">
                          <a:latin typeface="Segoe UI" panose="020B0502040204020203" pitchFamily="34" charset="0"/>
                          <a:cs typeface="Segoe UI" panose="020B0502040204020203" pitchFamily="34" charset="0"/>
                        </a:rPr>
                        <a:t>6</a:t>
                      </a:r>
                    </a:p>
                  </a:txBody>
                  <a:tcPr anchor="ctr"/>
                </a:tc>
                <a:extLst>
                  <a:ext uri="{0D108BD9-81ED-4DB2-BD59-A6C34878D82A}">
                    <a16:rowId xmlns:a16="http://schemas.microsoft.com/office/drawing/2014/main" val="500665400"/>
                  </a:ext>
                </a:extLst>
              </a:tr>
            </a:tbl>
          </a:graphicData>
        </a:graphic>
      </p:graphicFrame>
    </p:spTree>
    <p:extLst>
      <p:ext uri="{BB962C8B-B14F-4D97-AF65-F5344CB8AC3E}">
        <p14:creationId xmlns:p14="http://schemas.microsoft.com/office/powerpoint/2010/main" val="4265165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AU"/>
              <a:t>Business Continuity Challenges</a:t>
            </a:r>
            <a:endParaRPr lang="en-AU" dirty="0"/>
          </a:p>
        </p:txBody>
      </p:sp>
      <p:sp>
        <p:nvSpPr>
          <p:cNvPr id="7" name="Content Placeholder 6"/>
          <p:cNvSpPr>
            <a:spLocks noGrp="1"/>
          </p:cNvSpPr>
          <p:nvPr>
            <p:ph type="body" sz="quarter" idx="13"/>
          </p:nvPr>
        </p:nvSpPr>
        <p:spPr/>
        <p:txBody>
          <a:bodyPr/>
          <a:lstStyle/>
          <a:p>
            <a:r>
              <a:rPr lang="en-AU" dirty="0"/>
              <a:t>Common business continuity and disaster recovery hurdles</a:t>
            </a:r>
          </a:p>
          <a:p>
            <a:endParaRPr lang="en-AU" dirty="0"/>
          </a:p>
        </p:txBody>
      </p:sp>
      <p:grpSp>
        <p:nvGrpSpPr>
          <p:cNvPr id="151" name="Group 150"/>
          <p:cNvGrpSpPr/>
          <p:nvPr/>
        </p:nvGrpSpPr>
        <p:grpSpPr>
          <a:xfrm>
            <a:off x="591821" y="1556793"/>
            <a:ext cx="2289975" cy="895165"/>
            <a:chOff x="405517" y="1340306"/>
            <a:chExt cx="1717481" cy="671374"/>
          </a:xfrm>
          <a:solidFill>
            <a:srgbClr val="002050"/>
          </a:solidFill>
        </p:grpSpPr>
        <p:sp>
          <p:nvSpPr>
            <p:cNvPr id="152" name="Rectangle 151"/>
            <p:cNvSpPr/>
            <p:nvPr/>
          </p:nvSpPr>
          <p:spPr bwMode="auto">
            <a:xfrm>
              <a:off x="405517" y="1340306"/>
              <a:ext cx="1717481" cy="671374"/>
            </a:xfrm>
            <a:prstGeom prst="rect">
              <a:avLst/>
            </a:prstGeom>
            <a:grpFill/>
            <a:ln w="9525" cap="flat" cmpd="sng" algn="ctr">
              <a:noFill/>
              <a:prstDash val="solid"/>
              <a:headEnd type="none" w="med" len="med"/>
              <a:tailEnd type="none" w="med" len="med"/>
            </a:ln>
            <a:effectLst/>
          </p:spPr>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marL="0" marR="0" lvl="0" indent="0" algn="ctr" defTabSz="1243265"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4" name="Freeform 6"/>
            <p:cNvSpPr>
              <a:spLocks/>
            </p:cNvSpPr>
            <p:nvPr/>
          </p:nvSpPr>
          <p:spPr bwMode="auto">
            <a:xfrm>
              <a:off x="1121440" y="1414020"/>
              <a:ext cx="285633" cy="523943"/>
            </a:xfrm>
            <a:custGeom>
              <a:avLst/>
              <a:gdLst>
                <a:gd name="T0" fmla="*/ 103 w 269"/>
                <a:gd name="T1" fmla="*/ 493 h 493"/>
                <a:gd name="T2" fmla="*/ 103 w 269"/>
                <a:gd name="T3" fmla="*/ 436 h 493"/>
                <a:gd name="T4" fmla="*/ 0 w 269"/>
                <a:gd name="T5" fmla="*/ 410 h 493"/>
                <a:gd name="T6" fmla="*/ 18 w 269"/>
                <a:gd name="T7" fmla="*/ 339 h 493"/>
                <a:gd name="T8" fmla="*/ 118 w 269"/>
                <a:gd name="T9" fmla="*/ 366 h 493"/>
                <a:gd name="T10" fmla="*/ 176 w 269"/>
                <a:gd name="T11" fmla="*/ 328 h 493"/>
                <a:gd name="T12" fmla="*/ 112 w 269"/>
                <a:gd name="T13" fmla="*/ 276 h 493"/>
                <a:gd name="T14" fmla="*/ 4 w 269"/>
                <a:gd name="T15" fmla="*/ 165 h 493"/>
                <a:gd name="T16" fmla="*/ 106 w 269"/>
                <a:gd name="T17" fmla="*/ 58 h 493"/>
                <a:gd name="T18" fmla="*/ 106 w 269"/>
                <a:gd name="T19" fmla="*/ 0 h 493"/>
                <a:gd name="T20" fmla="*/ 165 w 269"/>
                <a:gd name="T21" fmla="*/ 0 h 493"/>
                <a:gd name="T22" fmla="*/ 165 w 269"/>
                <a:gd name="T23" fmla="*/ 53 h 493"/>
                <a:gd name="T24" fmla="*/ 252 w 269"/>
                <a:gd name="T25" fmla="*/ 73 h 493"/>
                <a:gd name="T26" fmla="*/ 235 w 269"/>
                <a:gd name="T27" fmla="*/ 141 h 493"/>
                <a:gd name="T28" fmla="*/ 148 w 269"/>
                <a:gd name="T29" fmla="*/ 121 h 493"/>
                <a:gd name="T30" fmla="*/ 96 w 269"/>
                <a:gd name="T31" fmla="*/ 155 h 493"/>
                <a:gd name="T32" fmla="*/ 169 w 269"/>
                <a:gd name="T33" fmla="*/ 207 h 493"/>
                <a:gd name="T34" fmla="*/ 269 w 269"/>
                <a:gd name="T35" fmla="*/ 320 h 493"/>
                <a:gd name="T36" fmla="*/ 162 w 269"/>
                <a:gd name="T37" fmla="*/ 431 h 493"/>
                <a:gd name="T38" fmla="*/ 162 w 269"/>
                <a:gd name="T39" fmla="*/ 493 h 493"/>
                <a:gd name="T40" fmla="*/ 103 w 269"/>
                <a:gd name="T41" fmla="*/ 493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493">
                  <a:moveTo>
                    <a:pt x="103" y="493"/>
                  </a:moveTo>
                  <a:cubicBezTo>
                    <a:pt x="103" y="436"/>
                    <a:pt x="103" y="436"/>
                    <a:pt x="103" y="436"/>
                  </a:cubicBezTo>
                  <a:cubicBezTo>
                    <a:pt x="62" y="434"/>
                    <a:pt x="23" y="423"/>
                    <a:pt x="0" y="410"/>
                  </a:cubicBezTo>
                  <a:cubicBezTo>
                    <a:pt x="18" y="339"/>
                    <a:pt x="18" y="339"/>
                    <a:pt x="18" y="339"/>
                  </a:cubicBezTo>
                  <a:cubicBezTo>
                    <a:pt x="43" y="353"/>
                    <a:pt x="79" y="366"/>
                    <a:pt x="118" y="366"/>
                  </a:cubicBezTo>
                  <a:cubicBezTo>
                    <a:pt x="153" y="366"/>
                    <a:pt x="176" y="352"/>
                    <a:pt x="176" y="328"/>
                  </a:cubicBezTo>
                  <a:cubicBezTo>
                    <a:pt x="176" y="305"/>
                    <a:pt x="157" y="291"/>
                    <a:pt x="112" y="276"/>
                  </a:cubicBezTo>
                  <a:cubicBezTo>
                    <a:pt x="48" y="254"/>
                    <a:pt x="4" y="224"/>
                    <a:pt x="4" y="165"/>
                  </a:cubicBezTo>
                  <a:cubicBezTo>
                    <a:pt x="4" y="112"/>
                    <a:pt x="41" y="70"/>
                    <a:pt x="106" y="58"/>
                  </a:cubicBezTo>
                  <a:cubicBezTo>
                    <a:pt x="106" y="0"/>
                    <a:pt x="106" y="0"/>
                    <a:pt x="106" y="0"/>
                  </a:cubicBezTo>
                  <a:cubicBezTo>
                    <a:pt x="165" y="0"/>
                    <a:pt x="165" y="0"/>
                    <a:pt x="165" y="0"/>
                  </a:cubicBezTo>
                  <a:cubicBezTo>
                    <a:pt x="165" y="53"/>
                    <a:pt x="165" y="53"/>
                    <a:pt x="165" y="53"/>
                  </a:cubicBezTo>
                  <a:cubicBezTo>
                    <a:pt x="205" y="55"/>
                    <a:pt x="233" y="64"/>
                    <a:pt x="252" y="73"/>
                  </a:cubicBezTo>
                  <a:cubicBezTo>
                    <a:pt x="235" y="141"/>
                    <a:pt x="235" y="141"/>
                    <a:pt x="235" y="141"/>
                  </a:cubicBezTo>
                  <a:cubicBezTo>
                    <a:pt x="219" y="135"/>
                    <a:pt x="191" y="121"/>
                    <a:pt x="148" y="121"/>
                  </a:cubicBezTo>
                  <a:cubicBezTo>
                    <a:pt x="109" y="121"/>
                    <a:pt x="96" y="138"/>
                    <a:pt x="96" y="155"/>
                  </a:cubicBezTo>
                  <a:cubicBezTo>
                    <a:pt x="96" y="175"/>
                    <a:pt x="117" y="187"/>
                    <a:pt x="169" y="207"/>
                  </a:cubicBezTo>
                  <a:cubicBezTo>
                    <a:pt x="240" y="232"/>
                    <a:pt x="269" y="265"/>
                    <a:pt x="269" y="320"/>
                  </a:cubicBezTo>
                  <a:cubicBezTo>
                    <a:pt x="269" y="373"/>
                    <a:pt x="231" y="419"/>
                    <a:pt x="162" y="431"/>
                  </a:cubicBezTo>
                  <a:cubicBezTo>
                    <a:pt x="162" y="493"/>
                    <a:pt x="162" y="493"/>
                    <a:pt x="162" y="493"/>
                  </a:cubicBezTo>
                  <a:lnTo>
                    <a:pt x="103" y="493"/>
                  </a:lnTo>
                  <a:close/>
                </a:path>
              </a:pathLst>
            </a:custGeom>
            <a:grpFill/>
            <a:ln>
              <a:noFill/>
            </a:ln>
          </p:spPr>
          <p:txBody>
            <a:bodyPr vert="horz" wrap="square" lIns="121920" tIns="60960" rIns="121920" bIns="60960" numCol="1" anchor="t" anchorCtr="0" compatLnSpc="1">
              <a:prstTxWarp prst="textNoShape">
                <a:avLst/>
              </a:prstTxWarp>
            </a:bodyPr>
            <a:lstStyle/>
            <a:p>
              <a:pPr marL="0" marR="0" lvl="0" indent="0" defTabSz="914321" eaLnBrk="1" fontAlgn="auto" latinLnBrk="0" hangingPunct="1">
                <a:lnSpc>
                  <a:spcPct val="100000"/>
                </a:lnSpc>
                <a:spcBef>
                  <a:spcPts val="0"/>
                </a:spcBef>
                <a:spcAft>
                  <a:spcPts val="0"/>
                </a:spcAft>
                <a:buClrTx/>
                <a:buSzTx/>
                <a:buFontTx/>
                <a:buNone/>
                <a:tabLst/>
                <a:defRPr/>
              </a:pPr>
              <a:endParaRPr kumimoji="0" lang="en-GB" sz="1764" b="0" i="0" u="none" strike="noStrike" kern="0" cap="none" spc="0" normalizeH="0" baseline="0" noProof="0">
                <a:ln>
                  <a:noFill/>
                </a:ln>
                <a:solidFill>
                  <a:srgbClr val="000000"/>
                </a:solidFill>
                <a:effectLst/>
                <a:uLnTx/>
                <a:uFillTx/>
                <a:latin typeface="Segoe UI"/>
              </a:endParaRPr>
            </a:p>
          </p:txBody>
        </p:sp>
      </p:grpSp>
      <p:grpSp>
        <p:nvGrpSpPr>
          <p:cNvPr id="155" name="Group 154"/>
          <p:cNvGrpSpPr/>
          <p:nvPr/>
        </p:nvGrpSpPr>
        <p:grpSpPr>
          <a:xfrm>
            <a:off x="2920387" y="1556792"/>
            <a:ext cx="8432197" cy="895165"/>
            <a:chOff x="2151942" y="1340306"/>
            <a:chExt cx="6324148" cy="671374"/>
          </a:xfrm>
          <a:solidFill>
            <a:srgbClr val="002050"/>
          </a:solidFill>
        </p:grpSpPr>
        <p:sp>
          <p:nvSpPr>
            <p:cNvPr id="156" name="Rectangle 155"/>
            <p:cNvSpPr/>
            <p:nvPr/>
          </p:nvSpPr>
          <p:spPr bwMode="auto">
            <a:xfrm>
              <a:off x="2151942" y="1340306"/>
              <a:ext cx="6324148" cy="671374"/>
            </a:xfrm>
            <a:prstGeom prst="rect">
              <a:avLst/>
            </a:prstGeom>
            <a:grpFill/>
            <a:ln w="9525" cap="flat" cmpd="sng" algn="ctr">
              <a:noFill/>
              <a:prstDash val="solid"/>
              <a:headEnd type="none" w="med" len="med"/>
              <a:tailEnd type="none" w="med" len="med"/>
            </a:ln>
            <a:effectLst/>
          </p:spPr>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marL="0" marR="0" lvl="0" indent="0" algn="ctr" defTabSz="1243265"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0" name="TextBox 159"/>
            <p:cNvSpPr txBox="1"/>
            <p:nvPr/>
          </p:nvSpPr>
          <p:spPr>
            <a:xfrm>
              <a:off x="2292376" y="1551341"/>
              <a:ext cx="6043279" cy="249299"/>
            </a:xfrm>
            <a:prstGeom prst="rect">
              <a:avLst/>
            </a:prstGeom>
            <a:grpFill/>
          </p:spPr>
          <p:txBody>
            <a:bodyPr wrap="square" lIns="0" tIns="0" rIns="0" bIns="0" rtlCol="0">
              <a:spAutoFit/>
            </a:bodyPr>
            <a:lstStyle/>
            <a:p>
              <a:pPr marL="0" marR="0" lvl="0" indent="0" defTabSz="914340" eaLnBrk="1" fontAlgn="auto" latinLnBrk="0" hangingPunct="1">
                <a:lnSpc>
                  <a:spcPct val="90000"/>
                </a:lnSpc>
                <a:spcBef>
                  <a:spcPts val="0"/>
                </a:spcBef>
                <a:spcAft>
                  <a:spcPts val="0"/>
                </a:spcAft>
                <a:buClrTx/>
                <a:buSzTx/>
                <a:buFontTx/>
                <a:buNone/>
                <a:tabLst/>
                <a:defRPr/>
              </a:pPr>
              <a:r>
                <a:rPr kumimoji="0" lang="en-US" sz="2400" i="0" u="none" strike="noStrike" kern="0" cap="none" spc="-51" normalizeH="0" baseline="0" noProof="0" dirty="0">
                  <a:ln>
                    <a:noFill/>
                  </a:ln>
                  <a:solidFill>
                    <a:prstClr val="white"/>
                  </a:solidFill>
                  <a:effectLst/>
                  <a:uLnTx/>
                  <a:uFillTx/>
                  <a:latin typeface="Segoe UI"/>
                </a:rPr>
                <a:t>Cost of protecting key applications and workloads </a:t>
              </a:r>
              <a:endParaRPr kumimoji="0" lang="en-US" sz="2400" i="0" u="none" strike="noStrike" kern="0" cap="none" spc="-51" normalizeH="0" baseline="-25000" noProof="0" dirty="0">
                <a:ln>
                  <a:noFill/>
                </a:ln>
                <a:solidFill>
                  <a:prstClr val="white"/>
                </a:solidFill>
                <a:effectLst/>
                <a:uLnTx/>
                <a:uFillTx/>
                <a:latin typeface="Segoe UI"/>
              </a:endParaRPr>
            </a:p>
          </p:txBody>
        </p:sp>
      </p:grpSp>
      <p:grpSp>
        <p:nvGrpSpPr>
          <p:cNvPr id="161" name="Group 160"/>
          <p:cNvGrpSpPr/>
          <p:nvPr/>
        </p:nvGrpSpPr>
        <p:grpSpPr>
          <a:xfrm>
            <a:off x="2920387" y="2506519"/>
            <a:ext cx="8432197" cy="895166"/>
            <a:chOff x="2151942" y="2052600"/>
            <a:chExt cx="6324148" cy="671374"/>
          </a:xfrm>
          <a:solidFill>
            <a:srgbClr val="002050"/>
          </a:solidFill>
        </p:grpSpPr>
        <p:sp>
          <p:nvSpPr>
            <p:cNvPr id="162" name="Rectangle 161"/>
            <p:cNvSpPr/>
            <p:nvPr/>
          </p:nvSpPr>
          <p:spPr bwMode="auto">
            <a:xfrm>
              <a:off x="2151942" y="2052600"/>
              <a:ext cx="6324148" cy="671374"/>
            </a:xfrm>
            <a:prstGeom prst="rect">
              <a:avLst/>
            </a:prstGeom>
            <a:grpFill/>
            <a:ln w="9525" cap="flat" cmpd="sng" algn="ctr">
              <a:noFill/>
              <a:prstDash val="solid"/>
              <a:headEnd type="none" w="med" len="med"/>
              <a:tailEnd type="none" w="med" len="med"/>
            </a:ln>
            <a:effectLst/>
          </p:spPr>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marL="0" marR="0" lvl="0" indent="0" algn="ctr" defTabSz="1243265"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3" name="TextBox 162"/>
            <p:cNvSpPr txBox="1"/>
            <p:nvPr/>
          </p:nvSpPr>
          <p:spPr>
            <a:xfrm>
              <a:off x="2297639" y="2263637"/>
              <a:ext cx="6043279" cy="249299"/>
            </a:xfrm>
            <a:prstGeom prst="rect">
              <a:avLst/>
            </a:prstGeom>
            <a:grpFill/>
          </p:spPr>
          <p:txBody>
            <a:bodyPr wrap="square" lIns="0" tIns="0" rIns="0" bIns="0" rtlCol="0">
              <a:spAutoFit/>
            </a:bodyPr>
            <a:lstStyle/>
            <a:p>
              <a:pPr marL="0" marR="0" lvl="0" indent="0" defTabSz="914340" eaLnBrk="1" fontAlgn="auto" latinLnBrk="0" hangingPunct="1">
                <a:lnSpc>
                  <a:spcPct val="90000"/>
                </a:lnSpc>
                <a:spcBef>
                  <a:spcPts val="0"/>
                </a:spcBef>
                <a:spcAft>
                  <a:spcPts val="0"/>
                </a:spcAft>
                <a:buClrTx/>
                <a:buSzTx/>
                <a:buFontTx/>
                <a:buNone/>
                <a:tabLst/>
                <a:defRPr/>
              </a:pPr>
              <a:r>
                <a:rPr kumimoji="0" lang="en-US" sz="2400" i="0" u="none" strike="noStrike" kern="0" cap="none" spc="-51" normalizeH="0" baseline="0" noProof="0" dirty="0">
                  <a:ln>
                    <a:noFill/>
                  </a:ln>
                  <a:solidFill>
                    <a:prstClr val="white"/>
                  </a:solidFill>
                  <a:effectLst/>
                  <a:uLnTx/>
                  <a:uFillTx/>
                  <a:latin typeface="Segoe UI"/>
                </a:rPr>
                <a:t>Integration with existing investments and technologies</a:t>
              </a:r>
              <a:endParaRPr kumimoji="0" lang="en-US" sz="2400" i="0" u="none" strike="noStrike" kern="0" cap="none" spc="-51" normalizeH="0" baseline="-25000" noProof="0" dirty="0">
                <a:ln>
                  <a:noFill/>
                </a:ln>
                <a:solidFill>
                  <a:prstClr val="white"/>
                </a:solidFill>
                <a:effectLst/>
                <a:uLnTx/>
                <a:uFillTx/>
                <a:latin typeface="Segoe UI"/>
              </a:endParaRPr>
            </a:p>
          </p:txBody>
        </p:sp>
      </p:grpSp>
      <p:grpSp>
        <p:nvGrpSpPr>
          <p:cNvPr id="164" name="Group 163"/>
          <p:cNvGrpSpPr/>
          <p:nvPr/>
        </p:nvGrpSpPr>
        <p:grpSpPr>
          <a:xfrm>
            <a:off x="2920387" y="3463691"/>
            <a:ext cx="8432197" cy="895166"/>
            <a:chOff x="2151942" y="2794331"/>
            <a:chExt cx="6324148" cy="671374"/>
          </a:xfrm>
          <a:solidFill>
            <a:srgbClr val="002050"/>
          </a:solidFill>
        </p:grpSpPr>
        <p:sp>
          <p:nvSpPr>
            <p:cNvPr id="165" name="Rectangle 164"/>
            <p:cNvSpPr/>
            <p:nvPr/>
          </p:nvSpPr>
          <p:spPr bwMode="auto">
            <a:xfrm>
              <a:off x="2151942" y="2794331"/>
              <a:ext cx="6324148" cy="671374"/>
            </a:xfrm>
            <a:prstGeom prst="rect">
              <a:avLst/>
            </a:prstGeom>
            <a:grpFill/>
            <a:ln w="9525" cap="flat" cmpd="sng" algn="ctr">
              <a:noFill/>
              <a:prstDash val="solid"/>
              <a:headEnd type="none" w="med" len="med"/>
              <a:tailEnd type="none" w="med" len="med"/>
            </a:ln>
            <a:effectLst/>
          </p:spPr>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marL="0" marR="0" lvl="0" indent="0" algn="ctr" defTabSz="1243265"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6" name="TextBox 165"/>
            <p:cNvSpPr txBox="1"/>
            <p:nvPr/>
          </p:nvSpPr>
          <p:spPr>
            <a:xfrm>
              <a:off x="2297639" y="3005368"/>
              <a:ext cx="6043279" cy="249299"/>
            </a:xfrm>
            <a:prstGeom prst="rect">
              <a:avLst/>
            </a:prstGeom>
            <a:grpFill/>
          </p:spPr>
          <p:txBody>
            <a:bodyPr wrap="square" lIns="0" tIns="0" rIns="0" bIns="0" rtlCol="0">
              <a:spAutoFit/>
            </a:bodyPr>
            <a:lstStyle/>
            <a:p>
              <a:pPr marL="0" marR="0" lvl="0" indent="0" defTabSz="914340" eaLnBrk="1" fontAlgn="auto" latinLnBrk="0" hangingPunct="1">
                <a:lnSpc>
                  <a:spcPct val="90000"/>
                </a:lnSpc>
                <a:spcBef>
                  <a:spcPts val="0"/>
                </a:spcBef>
                <a:spcAft>
                  <a:spcPts val="0"/>
                </a:spcAft>
                <a:buClrTx/>
                <a:buSzTx/>
                <a:buFontTx/>
                <a:buNone/>
                <a:tabLst/>
                <a:defRPr/>
              </a:pPr>
              <a:r>
                <a:rPr kumimoji="0" lang="en-US" sz="2400" i="0" u="none" strike="noStrike" kern="0" cap="none" spc="-51" normalizeH="0" baseline="0" noProof="0" dirty="0">
                  <a:ln>
                    <a:noFill/>
                  </a:ln>
                  <a:solidFill>
                    <a:prstClr val="white"/>
                  </a:solidFill>
                  <a:effectLst/>
                  <a:uLnTx/>
                  <a:uFillTx/>
                  <a:latin typeface="Segoe UI"/>
                </a:rPr>
                <a:t>Comprehensive protection from metal to app</a:t>
              </a:r>
              <a:endParaRPr kumimoji="0" lang="en-US" sz="2400" i="0" u="none" strike="noStrike" kern="0" cap="none" spc="-51" normalizeH="0" baseline="-25000" noProof="0" dirty="0">
                <a:ln>
                  <a:noFill/>
                </a:ln>
                <a:solidFill>
                  <a:prstClr val="white"/>
                </a:solidFill>
                <a:effectLst/>
                <a:uLnTx/>
                <a:uFillTx/>
                <a:latin typeface="Segoe UI"/>
              </a:endParaRPr>
            </a:p>
          </p:txBody>
        </p:sp>
      </p:grpSp>
      <p:grpSp>
        <p:nvGrpSpPr>
          <p:cNvPr id="167" name="Group 166"/>
          <p:cNvGrpSpPr/>
          <p:nvPr/>
        </p:nvGrpSpPr>
        <p:grpSpPr>
          <a:xfrm>
            <a:off x="2920387" y="4413267"/>
            <a:ext cx="8432197" cy="895165"/>
            <a:chOff x="2151942" y="3530369"/>
            <a:chExt cx="6324148" cy="671374"/>
          </a:xfrm>
          <a:solidFill>
            <a:srgbClr val="002050"/>
          </a:solidFill>
        </p:grpSpPr>
        <p:sp>
          <p:nvSpPr>
            <p:cNvPr id="168" name="Rectangle 167"/>
            <p:cNvSpPr/>
            <p:nvPr/>
          </p:nvSpPr>
          <p:spPr bwMode="auto">
            <a:xfrm>
              <a:off x="2151942" y="3530369"/>
              <a:ext cx="6324148" cy="671374"/>
            </a:xfrm>
            <a:prstGeom prst="rect">
              <a:avLst/>
            </a:prstGeom>
            <a:grpFill/>
            <a:ln w="9525" cap="flat" cmpd="sng" algn="ctr">
              <a:noFill/>
              <a:prstDash val="solid"/>
              <a:headEnd type="none" w="med" len="med"/>
              <a:tailEnd type="none" w="med" len="med"/>
            </a:ln>
            <a:effectLst/>
          </p:spPr>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marL="0" marR="0" lvl="0" indent="0" algn="ctr" defTabSz="1243265"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9" name="TextBox 168"/>
            <p:cNvSpPr txBox="1"/>
            <p:nvPr/>
          </p:nvSpPr>
          <p:spPr>
            <a:xfrm>
              <a:off x="2297639" y="3748827"/>
              <a:ext cx="6043279" cy="249299"/>
            </a:xfrm>
            <a:prstGeom prst="rect">
              <a:avLst/>
            </a:prstGeom>
            <a:grpFill/>
          </p:spPr>
          <p:txBody>
            <a:bodyPr wrap="square" lIns="0" tIns="0" rIns="0" bIns="0" rtlCol="0">
              <a:spAutoFit/>
            </a:bodyPr>
            <a:lstStyle/>
            <a:p>
              <a:pPr marL="0" marR="0" lvl="0" indent="0" defTabSz="914340" eaLnBrk="1" fontAlgn="auto" latinLnBrk="0" hangingPunct="1">
                <a:lnSpc>
                  <a:spcPct val="90000"/>
                </a:lnSpc>
                <a:spcBef>
                  <a:spcPts val="0"/>
                </a:spcBef>
                <a:spcAft>
                  <a:spcPts val="0"/>
                </a:spcAft>
                <a:buClrTx/>
                <a:buSzTx/>
                <a:buFontTx/>
                <a:buNone/>
                <a:tabLst/>
                <a:defRPr/>
              </a:pPr>
              <a:r>
                <a:rPr kumimoji="0" lang="en-US" sz="2400" i="0" u="none" strike="noStrike" kern="0" cap="none" spc="-51" normalizeH="0" baseline="0" noProof="0" dirty="0">
                  <a:ln>
                    <a:noFill/>
                  </a:ln>
                  <a:solidFill>
                    <a:prstClr val="white"/>
                  </a:solidFill>
                  <a:effectLst/>
                  <a:uLnTx/>
                  <a:uFillTx/>
                  <a:latin typeface="Segoe UI"/>
                </a:rPr>
                <a:t>Monitoring and management of protection and recovery</a:t>
              </a:r>
              <a:endParaRPr kumimoji="0" lang="en-US" sz="2400" i="0" u="none" strike="noStrike" kern="0" cap="none" spc="-51" normalizeH="0" baseline="-25000" noProof="0" dirty="0">
                <a:ln>
                  <a:noFill/>
                </a:ln>
                <a:solidFill>
                  <a:prstClr val="white"/>
                </a:solidFill>
                <a:effectLst/>
                <a:uLnTx/>
                <a:uFillTx/>
                <a:latin typeface="Segoe UI"/>
              </a:endParaRPr>
            </a:p>
          </p:txBody>
        </p:sp>
      </p:grpSp>
      <p:grpSp>
        <p:nvGrpSpPr>
          <p:cNvPr id="170" name="Group 169"/>
          <p:cNvGrpSpPr/>
          <p:nvPr/>
        </p:nvGrpSpPr>
        <p:grpSpPr>
          <a:xfrm>
            <a:off x="2920387" y="5352139"/>
            <a:ext cx="8432197" cy="895165"/>
            <a:chOff x="2151942" y="4242476"/>
            <a:chExt cx="6324148" cy="671374"/>
          </a:xfrm>
          <a:solidFill>
            <a:srgbClr val="002050"/>
          </a:solidFill>
        </p:grpSpPr>
        <p:sp>
          <p:nvSpPr>
            <p:cNvPr id="171" name="Rectangle 170"/>
            <p:cNvSpPr/>
            <p:nvPr/>
          </p:nvSpPr>
          <p:spPr bwMode="auto">
            <a:xfrm>
              <a:off x="2151942" y="4242476"/>
              <a:ext cx="6324148" cy="671374"/>
            </a:xfrm>
            <a:prstGeom prst="rect">
              <a:avLst/>
            </a:prstGeom>
            <a:grpFill/>
            <a:ln w="9525" cap="flat" cmpd="sng" algn="ctr">
              <a:noFill/>
              <a:prstDash val="solid"/>
              <a:headEnd type="none" w="med" len="med"/>
              <a:tailEnd type="none" w="med" len="med"/>
            </a:ln>
            <a:effectLst/>
          </p:spPr>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marL="0" marR="0" lvl="0" indent="0" algn="ctr" defTabSz="1243265"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2" name="TextBox 171"/>
            <p:cNvSpPr txBox="1"/>
            <p:nvPr/>
          </p:nvSpPr>
          <p:spPr>
            <a:xfrm>
              <a:off x="2297639" y="4453511"/>
              <a:ext cx="6043279" cy="249299"/>
            </a:xfrm>
            <a:prstGeom prst="rect">
              <a:avLst/>
            </a:prstGeom>
            <a:grpFill/>
          </p:spPr>
          <p:txBody>
            <a:bodyPr wrap="square" lIns="0" tIns="0" rIns="0" bIns="0" rtlCol="0">
              <a:spAutoFit/>
            </a:bodyPr>
            <a:lstStyle/>
            <a:p>
              <a:pPr marL="0" marR="0" lvl="0" indent="0" defTabSz="914340" eaLnBrk="1" fontAlgn="auto" latinLnBrk="0" hangingPunct="1">
                <a:lnSpc>
                  <a:spcPct val="90000"/>
                </a:lnSpc>
                <a:spcBef>
                  <a:spcPts val="0"/>
                </a:spcBef>
                <a:spcAft>
                  <a:spcPts val="0"/>
                </a:spcAft>
                <a:buClrTx/>
                <a:buSzTx/>
                <a:buFontTx/>
                <a:buNone/>
                <a:tabLst/>
                <a:defRPr/>
              </a:pPr>
              <a:r>
                <a:rPr kumimoji="0" lang="en-US" sz="2400" i="0" u="none" strike="noStrike" kern="0" cap="none" spc="-51" normalizeH="0" baseline="0" noProof="0" dirty="0">
                  <a:ln>
                    <a:noFill/>
                  </a:ln>
                  <a:solidFill>
                    <a:prstClr val="white"/>
                  </a:solidFill>
                  <a:effectLst/>
                  <a:uLnTx/>
                  <a:uFillTx/>
                  <a:latin typeface="Segoe UI"/>
                </a:rPr>
                <a:t>Complexity of integration, protection, and recovery</a:t>
              </a:r>
              <a:endParaRPr kumimoji="0" lang="en-US" sz="2400" i="0" u="none" strike="noStrike" kern="0" cap="none" spc="-51" normalizeH="0" baseline="-25000" noProof="0" dirty="0">
                <a:ln>
                  <a:noFill/>
                </a:ln>
                <a:solidFill>
                  <a:prstClr val="white"/>
                </a:solidFill>
                <a:effectLst/>
                <a:uLnTx/>
                <a:uFillTx/>
                <a:latin typeface="Segoe UI"/>
              </a:endParaRPr>
            </a:p>
          </p:txBody>
        </p:sp>
      </p:grpSp>
      <p:grpSp>
        <p:nvGrpSpPr>
          <p:cNvPr id="173" name="Group 172"/>
          <p:cNvGrpSpPr/>
          <p:nvPr/>
        </p:nvGrpSpPr>
        <p:grpSpPr>
          <a:xfrm>
            <a:off x="591821" y="2506518"/>
            <a:ext cx="2289975" cy="895165"/>
            <a:chOff x="405517" y="2052600"/>
            <a:chExt cx="1717481" cy="671374"/>
          </a:xfrm>
          <a:solidFill>
            <a:srgbClr val="002050"/>
          </a:solidFill>
        </p:grpSpPr>
        <p:sp>
          <p:nvSpPr>
            <p:cNvPr id="174" name="Rectangle 173"/>
            <p:cNvSpPr/>
            <p:nvPr/>
          </p:nvSpPr>
          <p:spPr bwMode="auto">
            <a:xfrm>
              <a:off x="405517" y="2052600"/>
              <a:ext cx="1717481" cy="671374"/>
            </a:xfrm>
            <a:prstGeom prst="rect">
              <a:avLst/>
            </a:prstGeom>
            <a:grpFill/>
            <a:ln w="9525" cap="flat" cmpd="sng" algn="ctr">
              <a:noFill/>
              <a:prstDash val="solid"/>
              <a:headEnd type="none" w="med" len="med"/>
              <a:tailEnd type="none" w="med" len="med"/>
            </a:ln>
            <a:effectLst/>
          </p:spPr>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marL="0" marR="0" lvl="0" indent="0" algn="ctr" defTabSz="1243265"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75" name="Group 174"/>
            <p:cNvGrpSpPr/>
            <p:nvPr/>
          </p:nvGrpSpPr>
          <p:grpSpPr>
            <a:xfrm>
              <a:off x="1051474" y="2104054"/>
              <a:ext cx="425563" cy="568464"/>
              <a:chOff x="2757488" y="1682751"/>
              <a:chExt cx="860425" cy="1149350"/>
            </a:xfrm>
            <a:grpFill/>
          </p:grpSpPr>
          <p:sp>
            <p:nvSpPr>
              <p:cNvPr id="176" name="Freeform 12"/>
              <p:cNvSpPr>
                <a:spLocks/>
              </p:cNvSpPr>
              <p:nvPr/>
            </p:nvSpPr>
            <p:spPr bwMode="auto">
              <a:xfrm>
                <a:off x="2757488" y="1984376"/>
                <a:ext cx="557213" cy="555625"/>
              </a:xfrm>
              <a:custGeom>
                <a:avLst/>
                <a:gdLst>
                  <a:gd name="T0" fmla="*/ 434 w 624"/>
                  <a:gd name="T1" fmla="*/ 524 h 623"/>
                  <a:gd name="T2" fmla="*/ 455 w 624"/>
                  <a:gd name="T3" fmla="*/ 559 h 623"/>
                  <a:gd name="T4" fmla="*/ 512 w 624"/>
                  <a:gd name="T5" fmla="*/ 583 h 623"/>
                  <a:gd name="T6" fmla="*/ 570 w 624"/>
                  <a:gd name="T7" fmla="*/ 559 h 623"/>
                  <a:gd name="T8" fmla="*/ 593 w 624"/>
                  <a:gd name="T9" fmla="*/ 502 h 623"/>
                  <a:gd name="T10" fmla="*/ 570 w 624"/>
                  <a:gd name="T11" fmla="*/ 444 h 623"/>
                  <a:gd name="T12" fmla="*/ 534 w 624"/>
                  <a:gd name="T13" fmla="*/ 423 h 623"/>
                  <a:gd name="T14" fmla="*/ 521 w 624"/>
                  <a:gd name="T15" fmla="*/ 420 h 623"/>
                  <a:gd name="T16" fmla="*/ 624 w 624"/>
                  <a:gd name="T17" fmla="*/ 317 h 623"/>
                  <a:gd name="T18" fmla="*/ 543 w 624"/>
                  <a:gd name="T19" fmla="*/ 236 h 623"/>
                  <a:gd name="T20" fmla="*/ 529 w 624"/>
                  <a:gd name="T21" fmla="*/ 253 h 623"/>
                  <a:gd name="T22" fmla="*/ 450 w 624"/>
                  <a:gd name="T23" fmla="*/ 285 h 623"/>
                  <a:gd name="T24" fmla="*/ 371 w 624"/>
                  <a:gd name="T25" fmla="*/ 253 h 623"/>
                  <a:gd name="T26" fmla="*/ 338 w 624"/>
                  <a:gd name="T27" fmla="*/ 174 h 623"/>
                  <a:gd name="T28" fmla="*/ 371 w 624"/>
                  <a:gd name="T29" fmla="*/ 95 h 623"/>
                  <a:gd name="T30" fmla="*/ 388 w 624"/>
                  <a:gd name="T31" fmla="*/ 81 h 623"/>
                  <a:gd name="T32" fmla="*/ 307 w 624"/>
                  <a:gd name="T33" fmla="*/ 0 h 623"/>
                  <a:gd name="T34" fmla="*/ 204 w 624"/>
                  <a:gd name="T35" fmla="*/ 103 h 623"/>
                  <a:gd name="T36" fmla="*/ 200 w 624"/>
                  <a:gd name="T37" fmla="*/ 90 h 623"/>
                  <a:gd name="T38" fmla="*/ 179 w 624"/>
                  <a:gd name="T39" fmla="*/ 54 h 623"/>
                  <a:gd name="T40" fmla="*/ 122 w 624"/>
                  <a:gd name="T41" fmla="*/ 30 h 623"/>
                  <a:gd name="T42" fmla="*/ 64 w 624"/>
                  <a:gd name="T43" fmla="*/ 54 h 623"/>
                  <a:gd name="T44" fmla="*/ 40 w 624"/>
                  <a:gd name="T45" fmla="*/ 111 h 623"/>
                  <a:gd name="T46" fmla="*/ 64 w 624"/>
                  <a:gd name="T47" fmla="*/ 169 h 623"/>
                  <a:gd name="T48" fmla="*/ 100 w 624"/>
                  <a:gd name="T49" fmla="*/ 190 h 623"/>
                  <a:gd name="T50" fmla="*/ 113 w 624"/>
                  <a:gd name="T51" fmla="*/ 194 h 623"/>
                  <a:gd name="T52" fmla="*/ 0 w 624"/>
                  <a:gd name="T53" fmla="*/ 307 h 623"/>
                  <a:gd name="T54" fmla="*/ 94 w 624"/>
                  <a:gd name="T55" fmla="*/ 400 h 623"/>
                  <a:gd name="T56" fmla="*/ 112 w 624"/>
                  <a:gd name="T57" fmla="*/ 374 h 623"/>
                  <a:gd name="T58" fmla="*/ 181 w 624"/>
                  <a:gd name="T59" fmla="*/ 345 h 623"/>
                  <a:gd name="T60" fmla="*/ 250 w 624"/>
                  <a:gd name="T61" fmla="*/ 374 h 623"/>
                  <a:gd name="T62" fmla="*/ 278 w 624"/>
                  <a:gd name="T63" fmla="*/ 442 h 623"/>
                  <a:gd name="T64" fmla="*/ 250 w 624"/>
                  <a:gd name="T65" fmla="*/ 511 h 623"/>
                  <a:gd name="T66" fmla="*/ 224 w 624"/>
                  <a:gd name="T67" fmla="*/ 530 h 623"/>
                  <a:gd name="T68" fmla="*/ 317 w 624"/>
                  <a:gd name="T69" fmla="*/ 623 h 623"/>
                  <a:gd name="T70" fmla="*/ 430 w 624"/>
                  <a:gd name="T71" fmla="*/ 510 h 623"/>
                  <a:gd name="T72" fmla="*/ 434 w 624"/>
                  <a:gd name="T73" fmla="*/ 524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24" h="623">
                    <a:moveTo>
                      <a:pt x="434" y="524"/>
                    </a:moveTo>
                    <a:cubicBezTo>
                      <a:pt x="437" y="537"/>
                      <a:pt x="444" y="549"/>
                      <a:pt x="455" y="559"/>
                    </a:cubicBezTo>
                    <a:cubicBezTo>
                      <a:pt x="471" y="575"/>
                      <a:pt x="491" y="583"/>
                      <a:pt x="512" y="583"/>
                    </a:cubicBezTo>
                    <a:cubicBezTo>
                      <a:pt x="533" y="583"/>
                      <a:pt x="554" y="575"/>
                      <a:pt x="570" y="559"/>
                    </a:cubicBezTo>
                    <a:cubicBezTo>
                      <a:pt x="586" y="543"/>
                      <a:pt x="593" y="523"/>
                      <a:pt x="593" y="502"/>
                    </a:cubicBezTo>
                    <a:cubicBezTo>
                      <a:pt x="593" y="481"/>
                      <a:pt x="586" y="460"/>
                      <a:pt x="570" y="444"/>
                    </a:cubicBezTo>
                    <a:cubicBezTo>
                      <a:pt x="559" y="434"/>
                      <a:pt x="547" y="427"/>
                      <a:pt x="534" y="423"/>
                    </a:cubicBezTo>
                    <a:cubicBezTo>
                      <a:pt x="521" y="420"/>
                      <a:pt x="521" y="420"/>
                      <a:pt x="521" y="420"/>
                    </a:cubicBezTo>
                    <a:cubicBezTo>
                      <a:pt x="624" y="317"/>
                      <a:pt x="624" y="317"/>
                      <a:pt x="624" y="317"/>
                    </a:cubicBezTo>
                    <a:cubicBezTo>
                      <a:pt x="543" y="236"/>
                      <a:pt x="543" y="236"/>
                      <a:pt x="543" y="236"/>
                    </a:cubicBezTo>
                    <a:cubicBezTo>
                      <a:pt x="539" y="242"/>
                      <a:pt x="534" y="248"/>
                      <a:pt x="529" y="253"/>
                    </a:cubicBezTo>
                    <a:cubicBezTo>
                      <a:pt x="507" y="275"/>
                      <a:pt x="478" y="285"/>
                      <a:pt x="450" y="285"/>
                    </a:cubicBezTo>
                    <a:cubicBezTo>
                      <a:pt x="421" y="285"/>
                      <a:pt x="393" y="275"/>
                      <a:pt x="371" y="253"/>
                    </a:cubicBezTo>
                    <a:cubicBezTo>
                      <a:pt x="349" y="231"/>
                      <a:pt x="338" y="202"/>
                      <a:pt x="338" y="174"/>
                    </a:cubicBezTo>
                    <a:cubicBezTo>
                      <a:pt x="338" y="145"/>
                      <a:pt x="349" y="116"/>
                      <a:pt x="371" y="95"/>
                    </a:cubicBezTo>
                    <a:cubicBezTo>
                      <a:pt x="376" y="90"/>
                      <a:pt x="382" y="85"/>
                      <a:pt x="388" y="81"/>
                    </a:cubicBezTo>
                    <a:cubicBezTo>
                      <a:pt x="307" y="0"/>
                      <a:pt x="307" y="0"/>
                      <a:pt x="307" y="0"/>
                    </a:cubicBezTo>
                    <a:cubicBezTo>
                      <a:pt x="204" y="103"/>
                      <a:pt x="204" y="103"/>
                      <a:pt x="204" y="103"/>
                    </a:cubicBezTo>
                    <a:cubicBezTo>
                      <a:pt x="200" y="90"/>
                      <a:pt x="200" y="90"/>
                      <a:pt x="200" y="90"/>
                    </a:cubicBezTo>
                    <a:cubicBezTo>
                      <a:pt x="197" y="77"/>
                      <a:pt x="190" y="64"/>
                      <a:pt x="179" y="54"/>
                    </a:cubicBezTo>
                    <a:cubicBezTo>
                      <a:pt x="163" y="38"/>
                      <a:pt x="143" y="30"/>
                      <a:pt x="122" y="30"/>
                    </a:cubicBezTo>
                    <a:cubicBezTo>
                      <a:pt x="101" y="30"/>
                      <a:pt x="80" y="38"/>
                      <a:pt x="64" y="54"/>
                    </a:cubicBezTo>
                    <a:cubicBezTo>
                      <a:pt x="48" y="70"/>
                      <a:pt x="40" y="91"/>
                      <a:pt x="40" y="111"/>
                    </a:cubicBezTo>
                    <a:cubicBezTo>
                      <a:pt x="40" y="132"/>
                      <a:pt x="48" y="153"/>
                      <a:pt x="64" y="169"/>
                    </a:cubicBezTo>
                    <a:cubicBezTo>
                      <a:pt x="75" y="179"/>
                      <a:pt x="87" y="186"/>
                      <a:pt x="100" y="190"/>
                    </a:cubicBezTo>
                    <a:cubicBezTo>
                      <a:pt x="113" y="194"/>
                      <a:pt x="113" y="194"/>
                      <a:pt x="113" y="194"/>
                    </a:cubicBezTo>
                    <a:cubicBezTo>
                      <a:pt x="0" y="307"/>
                      <a:pt x="0" y="307"/>
                      <a:pt x="0" y="307"/>
                    </a:cubicBezTo>
                    <a:cubicBezTo>
                      <a:pt x="94" y="400"/>
                      <a:pt x="94" y="400"/>
                      <a:pt x="94" y="400"/>
                    </a:cubicBezTo>
                    <a:cubicBezTo>
                      <a:pt x="98" y="390"/>
                      <a:pt x="104" y="382"/>
                      <a:pt x="112" y="374"/>
                    </a:cubicBezTo>
                    <a:cubicBezTo>
                      <a:pt x="131" y="355"/>
                      <a:pt x="156" y="345"/>
                      <a:pt x="181" y="345"/>
                    </a:cubicBezTo>
                    <a:cubicBezTo>
                      <a:pt x="206" y="345"/>
                      <a:pt x="231" y="355"/>
                      <a:pt x="250" y="374"/>
                    </a:cubicBezTo>
                    <a:cubicBezTo>
                      <a:pt x="269" y="393"/>
                      <a:pt x="278" y="418"/>
                      <a:pt x="278" y="442"/>
                    </a:cubicBezTo>
                    <a:cubicBezTo>
                      <a:pt x="278" y="467"/>
                      <a:pt x="269" y="492"/>
                      <a:pt x="250" y="511"/>
                    </a:cubicBezTo>
                    <a:cubicBezTo>
                      <a:pt x="242" y="519"/>
                      <a:pt x="233" y="525"/>
                      <a:pt x="224" y="530"/>
                    </a:cubicBezTo>
                    <a:cubicBezTo>
                      <a:pt x="317" y="623"/>
                      <a:pt x="317" y="623"/>
                      <a:pt x="317" y="623"/>
                    </a:cubicBezTo>
                    <a:cubicBezTo>
                      <a:pt x="430" y="510"/>
                      <a:pt x="430" y="510"/>
                      <a:pt x="430" y="510"/>
                    </a:cubicBezTo>
                    <a:lnTo>
                      <a:pt x="434" y="5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21" eaLnBrk="1" fontAlgn="auto" latinLnBrk="0" hangingPunct="1">
                  <a:lnSpc>
                    <a:spcPct val="100000"/>
                  </a:lnSpc>
                  <a:spcBef>
                    <a:spcPts val="0"/>
                  </a:spcBef>
                  <a:spcAft>
                    <a:spcPts val="0"/>
                  </a:spcAft>
                  <a:buClrTx/>
                  <a:buSzTx/>
                  <a:buFontTx/>
                  <a:buNone/>
                  <a:tabLst/>
                  <a:defRPr/>
                </a:pPr>
                <a:endParaRPr kumimoji="0" lang="en-US" sz="1764" b="0" i="0" u="none" strike="noStrike" kern="0" cap="none" spc="0" normalizeH="0" baseline="0" noProof="0">
                  <a:ln>
                    <a:noFill/>
                  </a:ln>
                  <a:solidFill>
                    <a:srgbClr val="000000"/>
                  </a:solidFill>
                  <a:effectLst/>
                  <a:uLnTx/>
                  <a:uFillTx/>
                  <a:latin typeface="Segoe UI"/>
                </a:endParaRPr>
              </a:p>
            </p:txBody>
          </p:sp>
          <p:sp>
            <p:nvSpPr>
              <p:cNvPr id="177" name="Freeform 13"/>
              <p:cNvSpPr>
                <a:spLocks/>
              </p:cNvSpPr>
              <p:nvPr/>
            </p:nvSpPr>
            <p:spPr bwMode="auto">
              <a:xfrm>
                <a:off x="3059113" y="2284413"/>
                <a:ext cx="547688" cy="547688"/>
              </a:xfrm>
              <a:custGeom>
                <a:avLst/>
                <a:gdLst>
                  <a:gd name="T0" fmla="*/ 513 w 613"/>
                  <a:gd name="T1" fmla="*/ 190 h 613"/>
                  <a:gd name="T2" fmla="*/ 549 w 613"/>
                  <a:gd name="T3" fmla="*/ 169 h 613"/>
                  <a:gd name="T4" fmla="*/ 573 w 613"/>
                  <a:gd name="T5" fmla="*/ 111 h 613"/>
                  <a:gd name="T6" fmla="*/ 549 w 613"/>
                  <a:gd name="T7" fmla="*/ 54 h 613"/>
                  <a:gd name="T8" fmla="*/ 492 w 613"/>
                  <a:gd name="T9" fmla="*/ 30 h 613"/>
                  <a:gd name="T10" fmla="*/ 434 w 613"/>
                  <a:gd name="T11" fmla="*/ 54 h 613"/>
                  <a:gd name="T12" fmla="*/ 413 w 613"/>
                  <a:gd name="T13" fmla="*/ 90 h 613"/>
                  <a:gd name="T14" fmla="*/ 410 w 613"/>
                  <a:gd name="T15" fmla="*/ 103 h 613"/>
                  <a:gd name="T16" fmla="*/ 307 w 613"/>
                  <a:gd name="T17" fmla="*/ 0 h 613"/>
                  <a:gd name="T18" fmla="*/ 236 w 613"/>
                  <a:gd name="T19" fmla="*/ 71 h 613"/>
                  <a:gd name="T20" fmla="*/ 253 w 613"/>
                  <a:gd name="T21" fmla="*/ 84 h 613"/>
                  <a:gd name="T22" fmla="*/ 285 w 613"/>
                  <a:gd name="T23" fmla="*/ 163 h 613"/>
                  <a:gd name="T24" fmla="*/ 253 w 613"/>
                  <a:gd name="T25" fmla="*/ 243 h 613"/>
                  <a:gd name="T26" fmla="*/ 174 w 613"/>
                  <a:gd name="T27" fmla="*/ 275 h 613"/>
                  <a:gd name="T28" fmla="*/ 95 w 613"/>
                  <a:gd name="T29" fmla="*/ 243 h 613"/>
                  <a:gd name="T30" fmla="*/ 81 w 613"/>
                  <a:gd name="T31" fmla="*/ 226 h 613"/>
                  <a:gd name="T32" fmla="*/ 0 w 613"/>
                  <a:gd name="T33" fmla="*/ 307 h 613"/>
                  <a:gd name="T34" fmla="*/ 103 w 613"/>
                  <a:gd name="T35" fmla="*/ 410 h 613"/>
                  <a:gd name="T36" fmla="*/ 90 w 613"/>
                  <a:gd name="T37" fmla="*/ 413 h 613"/>
                  <a:gd name="T38" fmla="*/ 54 w 613"/>
                  <a:gd name="T39" fmla="*/ 434 h 613"/>
                  <a:gd name="T40" fmla="*/ 30 w 613"/>
                  <a:gd name="T41" fmla="*/ 492 h 613"/>
                  <a:gd name="T42" fmla="*/ 54 w 613"/>
                  <a:gd name="T43" fmla="*/ 549 h 613"/>
                  <a:gd name="T44" fmla="*/ 112 w 613"/>
                  <a:gd name="T45" fmla="*/ 573 h 613"/>
                  <a:gd name="T46" fmla="*/ 169 w 613"/>
                  <a:gd name="T47" fmla="*/ 549 h 613"/>
                  <a:gd name="T48" fmla="*/ 190 w 613"/>
                  <a:gd name="T49" fmla="*/ 513 h 613"/>
                  <a:gd name="T50" fmla="*/ 194 w 613"/>
                  <a:gd name="T51" fmla="*/ 500 h 613"/>
                  <a:gd name="T52" fmla="*/ 307 w 613"/>
                  <a:gd name="T53" fmla="*/ 613 h 613"/>
                  <a:gd name="T54" fmla="*/ 400 w 613"/>
                  <a:gd name="T55" fmla="*/ 520 h 613"/>
                  <a:gd name="T56" fmla="*/ 374 w 613"/>
                  <a:gd name="T57" fmla="*/ 501 h 613"/>
                  <a:gd name="T58" fmla="*/ 345 w 613"/>
                  <a:gd name="T59" fmla="*/ 432 h 613"/>
                  <a:gd name="T60" fmla="*/ 374 w 613"/>
                  <a:gd name="T61" fmla="*/ 363 h 613"/>
                  <a:gd name="T62" fmla="*/ 443 w 613"/>
                  <a:gd name="T63" fmla="*/ 335 h 613"/>
                  <a:gd name="T64" fmla="*/ 511 w 613"/>
                  <a:gd name="T65" fmla="*/ 363 h 613"/>
                  <a:gd name="T66" fmla="*/ 530 w 613"/>
                  <a:gd name="T67" fmla="*/ 390 h 613"/>
                  <a:gd name="T68" fmla="*/ 613 w 613"/>
                  <a:gd name="T69" fmla="*/ 307 h 613"/>
                  <a:gd name="T70" fmla="*/ 500 w 613"/>
                  <a:gd name="T71" fmla="*/ 193 h 613"/>
                  <a:gd name="T72" fmla="*/ 513 w 613"/>
                  <a:gd name="T73" fmla="*/ 190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13" h="613">
                    <a:moveTo>
                      <a:pt x="513" y="190"/>
                    </a:moveTo>
                    <a:cubicBezTo>
                      <a:pt x="527" y="186"/>
                      <a:pt x="539" y="179"/>
                      <a:pt x="549" y="169"/>
                    </a:cubicBezTo>
                    <a:cubicBezTo>
                      <a:pt x="565" y="153"/>
                      <a:pt x="573" y="132"/>
                      <a:pt x="573" y="111"/>
                    </a:cubicBezTo>
                    <a:cubicBezTo>
                      <a:pt x="573" y="91"/>
                      <a:pt x="565" y="70"/>
                      <a:pt x="549" y="54"/>
                    </a:cubicBezTo>
                    <a:cubicBezTo>
                      <a:pt x="533" y="38"/>
                      <a:pt x="513" y="30"/>
                      <a:pt x="492" y="30"/>
                    </a:cubicBezTo>
                    <a:cubicBezTo>
                      <a:pt x="471" y="30"/>
                      <a:pt x="450" y="38"/>
                      <a:pt x="434" y="54"/>
                    </a:cubicBezTo>
                    <a:cubicBezTo>
                      <a:pt x="424" y="64"/>
                      <a:pt x="417" y="77"/>
                      <a:pt x="413" y="90"/>
                    </a:cubicBezTo>
                    <a:cubicBezTo>
                      <a:pt x="410" y="103"/>
                      <a:pt x="410" y="103"/>
                      <a:pt x="410" y="103"/>
                    </a:cubicBezTo>
                    <a:cubicBezTo>
                      <a:pt x="307" y="0"/>
                      <a:pt x="307" y="0"/>
                      <a:pt x="307" y="0"/>
                    </a:cubicBezTo>
                    <a:cubicBezTo>
                      <a:pt x="236" y="71"/>
                      <a:pt x="236" y="71"/>
                      <a:pt x="236" y="71"/>
                    </a:cubicBezTo>
                    <a:cubicBezTo>
                      <a:pt x="242" y="75"/>
                      <a:pt x="248" y="79"/>
                      <a:pt x="253" y="84"/>
                    </a:cubicBezTo>
                    <a:cubicBezTo>
                      <a:pt x="275" y="106"/>
                      <a:pt x="285" y="135"/>
                      <a:pt x="285" y="163"/>
                    </a:cubicBezTo>
                    <a:cubicBezTo>
                      <a:pt x="285" y="192"/>
                      <a:pt x="275" y="221"/>
                      <a:pt x="253" y="243"/>
                    </a:cubicBezTo>
                    <a:cubicBezTo>
                      <a:pt x="231" y="264"/>
                      <a:pt x="202" y="275"/>
                      <a:pt x="174" y="275"/>
                    </a:cubicBezTo>
                    <a:cubicBezTo>
                      <a:pt x="145" y="275"/>
                      <a:pt x="117" y="264"/>
                      <a:pt x="95" y="243"/>
                    </a:cubicBezTo>
                    <a:cubicBezTo>
                      <a:pt x="90" y="237"/>
                      <a:pt x="85" y="232"/>
                      <a:pt x="81" y="226"/>
                    </a:cubicBezTo>
                    <a:cubicBezTo>
                      <a:pt x="0" y="307"/>
                      <a:pt x="0" y="307"/>
                      <a:pt x="0" y="307"/>
                    </a:cubicBezTo>
                    <a:cubicBezTo>
                      <a:pt x="103" y="410"/>
                      <a:pt x="103" y="410"/>
                      <a:pt x="103" y="410"/>
                    </a:cubicBezTo>
                    <a:cubicBezTo>
                      <a:pt x="90" y="413"/>
                      <a:pt x="90" y="413"/>
                      <a:pt x="90" y="413"/>
                    </a:cubicBezTo>
                    <a:cubicBezTo>
                      <a:pt x="77" y="417"/>
                      <a:pt x="64" y="424"/>
                      <a:pt x="54" y="434"/>
                    </a:cubicBezTo>
                    <a:cubicBezTo>
                      <a:pt x="38" y="450"/>
                      <a:pt x="30" y="471"/>
                      <a:pt x="30" y="492"/>
                    </a:cubicBezTo>
                    <a:cubicBezTo>
                      <a:pt x="30" y="512"/>
                      <a:pt x="38" y="533"/>
                      <a:pt x="54" y="549"/>
                    </a:cubicBezTo>
                    <a:cubicBezTo>
                      <a:pt x="70" y="565"/>
                      <a:pt x="91" y="573"/>
                      <a:pt x="112" y="573"/>
                    </a:cubicBezTo>
                    <a:cubicBezTo>
                      <a:pt x="132" y="573"/>
                      <a:pt x="153" y="565"/>
                      <a:pt x="169" y="549"/>
                    </a:cubicBezTo>
                    <a:cubicBezTo>
                      <a:pt x="179" y="539"/>
                      <a:pt x="186" y="526"/>
                      <a:pt x="190" y="513"/>
                    </a:cubicBezTo>
                    <a:cubicBezTo>
                      <a:pt x="194" y="500"/>
                      <a:pt x="194" y="500"/>
                      <a:pt x="194" y="500"/>
                    </a:cubicBezTo>
                    <a:cubicBezTo>
                      <a:pt x="307" y="613"/>
                      <a:pt x="307" y="613"/>
                      <a:pt x="307" y="613"/>
                    </a:cubicBezTo>
                    <a:cubicBezTo>
                      <a:pt x="400" y="520"/>
                      <a:pt x="400" y="520"/>
                      <a:pt x="400" y="520"/>
                    </a:cubicBezTo>
                    <a:cubicBezTo>
                      <a:pt x="391" y="515"/>
                      <a:pt x="382" y="509"/>
                      <a:pt x="374" y="501"/>
                    </a:cubicBezTo>
                    <a:cubicBezTo>
                      <a:pt x="355" y="482"/>
                      <a:pt x="345" y="457"/>
                      <a:pt x="345" y="432"/>
                    </a:cubicBezTo>
                    <a:cubicBezTo>
                      <a:pt x="345" y="407"/>
                      <a:pt x="355" y="382"/>
                      <a:pt x="374" y="363"/>
                    </a:cubicBezTo>
                    <a:cubicBezTo>
                      <a:pt x="393" y="344"/>
                      <a:pt x="418" y="335"/>
                      <a:pt x="443" y="335"/>
                    </a:cubicBezTo>
                    <a:cubicBezTo>
                      <a:pt x="467" y="335"/>
                      <a:pt x="492" y="344"/>
                      <a:pt x="511" y="363"/>
                    </a:cubicBezTo>
                    <a:cubicBezTo>
                      <a:pt x="519" y="371"/>
                      <a:pt x="526" y="380"/>
                      <a:pt x="530" y="390"/>
                    </a:cubicBezTo>
                    <a:cubicBezTo>
                      <a:pt x="613" y="307"/>
                      <a:pt x="613" y="307"/>
                      <a:pt x="613" y="307"/>
                    </a:cubicBezTo>
                    <a:cubicBezTo>
                      <a:pt x="500" y="193"/>
                      <a:pt x="500" y="193"/>
                      <a:pt x="500" y="193"/>
                    </a:cubicBezTo>
                    <a:lnTo>
                      <a:pt x="513" y="1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21" eaLnBrk="1" fontAlgn="auto" latinLnBrk="0" hangingPunct="1">
                  <a:lnSpc>
                    <a:spcPct val="100000"/>
                  </a:lnSpc>
                  <a:spcBef>
                    <a:spcPts val="0"/>
                  </a:spcBef>
                  <a:spcAft>
                    <a:spcPts val="0"/>
                  </a:spcAft>
                  <a:buClrTx/>
                  <a:buSzTx/>
                  <a:buFontTx/>
                  <a:buNone/>
                  <a:tabLst/>
                  <a:defRPr/>
                </a:pPr>
                <a:endParaRPr kumimoji="0" lang="en-US" sz="1764" b="0" i="0" u="none" strike="noStrike" kern="0" cap="none" spc="0" normalizeH="0" baseline="0" noProof="0">
                  <a:ln>
                    <a:noFill/>
                  </a:ln>
                  <a:solidFill>
                    <a:srgbClr val="000000"/>
                  </a:solidFill>
                  <a:effectLst/>
                  <a:uLnTx/>
                  <a:uFillTx/>
                  <a:latin typeface="Segoe UI"/>
                </a:endParaRPr>
              </a:p>
            </p:txBody>
          </p:sp>
          <p:sp>
            <p:nvSpPr>
              <p:cNvPr id="178" name="Freeform 14"/>
              <p:cNvSpPr>
                <a:spLocks/>
              </p:cNvSpPr>
              <p:nvPr/>
            </p:nvSpPr>
            <p:spPr bwMode="auto">
              <a:xfrm>
                <a:off x="3051175" y="1682751"/>
                <a:ext cx="566738" cy="565150"/>
              </a:xfrm>
              <a:custGeom>
                <a:avLst/>
                <a:gdLst>
                  <a:gd name="T0" fmla="*/ 100 w 634"/>
                  <a:gd name="T1" fmla="*/ 433 h 633"/>
                  <a:gd name="T2" fmla="*/ 64 w 634"/>
                  <a:gd name="T3" fmla="*/ 454 h 633"/>
                  <a:gd name="T4" fmla="*/ 41 w 634"/>
                  <a:gd name="T5" fmla="*/ 512 h 633"/>
                  <a:gd name="T6" fmla="*/ 64 w 634"/>
                  <a:gd name="T7" fmla="*/ 569 h 633"/>
                  <a:gd name="T8" fmla="*/ 122 w 634"/>
                  <a:gd name="T9" fmla="*/ 593 h 633"/>
                  <a:gd name="T10" fmla="*/ 179 w 634"/>
                  <a:gd name="T11" fmla="*/ 569 h 633"/>
                  <a:gd name="T12" fmla="*/ 200 w 634"/>
                  <a:gd name="T13" fmla="*/ 533 h 633"/>
                  <a:gd name="T14" fmla="*/ 204 w 634"/>
                  <a:gd name="T15" fmla="*/ 520 h 633"/>
                  <a:gd name="T16" fmla="*/ 317 w 634"/>
                  <a:gd name="T17" fmla="*/ 633 h 633"/>
                  <a:gd name="T18" fmla="*/ 410 w 634"/>
                  <a:gd name="T19" fmla="*/ 540 h 633"/>
                  <a:gd name="T20" fmla="*/ 384 w 634"/>
                  <a:gd name="T21" fmla="*/ 521 h 633"/>
                  <a:gd name="T22" fmla="*/ 356 w 634"/>
                  <a:gd name="T23" fmla="*/ 452 h 633"/>
                  <a:gd name="T24" fmla="*/ 384 w 634"/>
                  <a:gd name="T25" fmla="*/ 384 h 633"/>
                  <a:gd name="T26" fmla="*/ 453 w 634"/>
                  <a:gd name="T27" fmla="*/ 355 h 633"/>
                  <a:gd name="T28" fmla="*/ 522 w 634"/>
                  <a:gd name="T29" fmla="*/ 384 h 633"/>
                  <a:gd name="T30" fmla="*/ 540 w 634"/>
                  <a:gd name="T31" fmla="*/ 410 h 633"/>
                  <a:gd name="T32" fmla="*/ 634 w 634"/>
                  <a:gd name="T33" fmla="*/ 317 h 633"/>
                  <a:gd name="T34" fmla="*/ 521 w 634"/>
                  <a:gd name="T35" fmla="*/ 203 h 633"/>
                  <a:gd name="T36" fmla="*/ 534 w 634"/>
                  <a:gd name="T37" fmla="*/ 200 h 633"/>
                  <a:gd name="T38" fmla="*/ 570 w 634"/>
                  <a:gd name="T39" fmla="*/ 179 h 633"/>
                  <a:gd name="T40" fmla="*/ 594 w 634"/>
                  <a:gd name="T41" fmla="*/ 121 h 633"/>
                  <a:gd name="T42" fmla="*/ 570 w 634"/>
                  <a:gd name="T43" fmla="*/ 64 h 633"/>
                  <a:gd name="T44" fmla="*/ 512 w 634"/>
                  <a:gd name="T45" fmla="*/ 40 h 633"/>
                  <a:gd name="T46" fmla="*/ 455 w 634"/>
                  <a:gd name="T47" fmla="*/ 64 h 633"/>
                  <a:gd name="T48" fmla="*/ 434 w 634"/>
                  <a:gd name="T49" fmla="*/ 100 h 633"/>
                  <a:gd name="T50" fmla="*/ 430 w 634"/>
                  <a:gd name="T51" fmla="*/ 113 h 633"/>
                  <a:gd name="T52" fmla="*/ 317 w 634"/>
                  <a:gd name="T53" fmla="*/ 0 h 633"/>
                  <a:gd name="T54" fmla="*/ 223 w 634"/>
                  <a:gd name="T55" fmla="*/ 94 h 633"/>
                  <a:gd name="T56" fmla="*/ 253 w 634"/>
                  <a:gd name="T57" fmla="*/ 115 h 633"/>
                  <a:gd name="T58" fmla="*/ 281 w 634"/>
                  <a:gd name="T59" fmla="*/ 184 h 633"/>
                  <a:gd name="T60" fmla="*/ 253 w 634"/>
                  <a:gd name="T61" fmla="*/ 252 h 633"/>
                  <a:gd name="T62" fmla="*/ 184 w 634"/>
                  <a:gd name="T63" fmla="*/ 281 h 633"/>
                  <a:gd name="T64" fmla="*/ 115 w 634"/>
                  <a:gd name="T65" fmla="*/ 252 h 633"/>
                  <a:gd name="T66" fmla="*/ 115 w 634"/>
                  <a:gd name="T67" fmla="*/ 252 h 633"/>
                  <a:gd name="T68" fmla="*/ 95 w 634"/>
                  <a:gd name="T69" fmla="*/ 222 h 633"/>
                  <a:gd name="T70" fmla="*/ 0 w 634"/>
                  <a:gd name="T71" fmla="*/ 317 h 633"/>
                  <a:gd name="T72" fmla="*/ 113 w 634"/>
                  <a:gd name="T73" fmla="*/ 430 h 633"/>
                  <a:gd name="T74" fmla="*/ 100 w 634"/>
                  <a:gd name="T75" fmla="*/ 433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4" h="633">
                    <a:moveTo>
                      <a:pt x="100" y="433"/>
                    </a:moveTo>
                    <a:cubicBezTo>
                      <a:pt x="87" y="437"/>
                      <a:pt x="75" y="444"/>
                      <a:pt x="64" y="454"/>
                    </a:cubicBezTo>
                    <a:cubicBezTo>
                      <a:pt x="48" y="470"/>
                      <a:pt x="41" y="491"/>
                      <a:pt x="41" y="512"/>
                    </a:cubicBezTo>
                    <a:cubicBezTo>
                      <a:pt x="41" y="533"/>
                      <a:pt x="48" y="553"/>
                      <a:pt x="64" y="569"/>
                    </a:cubicBezTo>
                    <a:cubicBezTo>
                      <a:pt x="80" y="585"/>
                      <a:pt x="101" y="593"/>
                      <a:pt x="122" y="593"/>
                    </a:cubicBezTo>
                    <a:cubicBezTo>
                      <a:pt x="143" y="593"/>
                      <a:pt x="163" y="585"/>
                      <a:pt x="179" y="569"/>
                    </a:cubicBezTo>
                    <a:cubicBezTo>
                      <a:pt x="190" y="559"/>
                      <a:pt x="197" y="547"/>
                      <a:pt x="200" y="533"/>
                    </a:cubicBezTo>
                    <a:cubicBezTo>
                      <a:pt x="204" y="520"/>
                      <a:pt x="204" y="520"/>
                      <a:pt x="204" y="520"/>
                    </a:cubicBezTo>
                    <a:cubicBezTo>
                      <a:pt x="317" y="633"/>
                      <a:pt x="317" y="633"/>
                      <a:pt x="317" y="633"/>
                    </a:cubicBezTo>
                    <a:cubicBezTo>
                      <a:pt x="410" y="540"/>
                      <a:pt x="410" y="540"/>
                      <a:pt x="410" y="540"/>
                    </a:cubicBezTo>
                    <a:cubicBezTo>
                      <a:pt x="401" y="535"/>
                      <a:pt x="392" y="529"/>
                      <a:pt x="384" y="521"/>
                    </a:cubicBezTo>
                    <a:cubicBezTo>
                      <a:pt x="365" y="502"/>
                      <a:pt x="355" y="477"/>
                      <a:pt x="356" y="452"/>
                    </a:cubicBezTo>
                    <a:cubicBezTo>
                      <a:pt x="355" y="428"/>
                      <a:pt x="365" y="403"/>
                      <a:pt x="384" y="384"/>
                    </a:cubicBezTo>
                    <a:cubicBezTo>
                      <a:pt x="403" y="365"/>
                      <a:pt x="428" y="355"/>
                      <a:pt x="453" y="355"/>
                    </a:cubicBezTo>
                    <a:cubicBezTo>
                      <a:pt x="478" y="355"/>
                      <a:pt x="503" y="365"/>
                      <a:pt x="522" y="384"/>
                    </a:cubicBezTo>
                    <a:cubicBezTo>
                      <a:pt x="530" y="391"/>
                      <a:pt x="536" y="400"/>
                      <a:pt x="540" y="410"/>
                    </a:cubicBezTo>
                    <a:cubicBezTo>
                      <a:pt x="634" y="317"/>
                      <a:pt x="634" y="317"/>
                      <a:pt x="634" y="317"/>
                    </a:cubicBezTo>
                    <a:cubicBezTo>
                      <a:pt x="521" y="203"/>
                      <a:pt x="521" y="203"/>
                      <a:pt x="521" y="203"/>
                    </a:cubicBezTo>
                    <a:cubicBezTo>
                      <a:pt x="534" y="200"/>
                      <a:pt x="534" y="200"/>
                      <a:pt x="534" y="200"/>
                    </a:cubicBezTo>
                    <a:cubicBezTo>
                      <a:pt x="547" y="196"/>
                      <a:pt x="559" y="189"/>
                      <a:pt x="570" y="179"/>
                    </a:cubicBezTo>
                    <a:cubicBezTo>
                      <a:pt x="586" y="163"/>
                      <a:pt x="594" y="142"/>
                      <a:pt x="594" y="121"/>
                    </a:cubicBezTo>
                    <a:cubicBezTo>
                      <a:pt x="594" y="101"/>
                      <a:pt x="586" y="80"/>
                      <a:pt x="570" y="64"/>
                    </a:cubicBezTo>
                    <a:cubicBezTo>
                      <a:pt x="554" y="48"/>
                      <a:pt x="533" y="40"/>
                      <a:pt x="512" y="40"/>
                    </a:cubicBezTo>
                    <a:cubicBezTo>
                      <a:pt x="491" y="40"/>
                      <a:pt x="471" y="48"/>
                      <a:pt x="455" y="64"/>
                    </a:cubicBezTo>
                    <a:cubicBezTo>
                      <a:pt x="444" y="74"/>
                      <a:pt x="437" y="87"/>
                      <a:pt x="434" y="100"/>
                    </a:cubicBezTo>
                    <a:cubicBezTo>
                      <a:pt x="430" y="113"/>
                      <a:pt x="430" y="113"/>
                      <a:pt x="430" y="113"/>
                    </a:cubicBezTo>
                    <a:cubicBezTo>
                      <a:pt x="317" y="0"/>
                      <a:pt x="317" y="0"/>
                      <a:pt x="317" y="0"/>
                    </a:cubicBezTo>
                    <a:cubicBezTo>
                      <a:pt x="223" y="94"/>
                      <a:pt x="223" y="94"/>
                      <a:pt x="223" y="94"/>
                    </a:cubicBezTo>
                    <a:cubicBezTo>
                      <a:pt x="234" y="99"/>
                      <a:pt x="244" y="106"/>
                      <a:pt x="253" y="115"/>
                    </a:cubicBezTo>
                    <a:cubicBezTo>
                      <a:pt x="272" y="134"/>
                      <a:pt x="281" y="159"/>
                      <a:pt x="281" y="184"/>
                    </a:cubicBezTo>
                    <a:cubicBezTo>
                      <a:pt x="281" y="208"/>
                      <a:pt x="272" y="233"/>
                      <a:pt x="253" y="252"/>
                    </a:cubicBezTo>
                    <a:cubicBezTo>
                      <a:pt x="234" y="271"/>
                      <a:pt x="209" y="281"/>
                      <a:pt x="184" y="281"/>
                    </a:cubicBezTo>
                    <a:cubicBezTo>
                      <a:pt x="159" y="281"/>
                      <a:pt x="134" y="271"/>
                      <a:pt x="115" y="252"/>
                    </a:cubicBezTo>
                    <a:cubicBezTo>
                      <a:pt x="115" y="252"/>
                      <a:pt x="115" y="252"/>
                      <a:pt x="115" y="252"/>
                    </a:cubicBezTo>
                    <a:cubicBezTo>
                      <a:pt x="106" y="243"/>
                      <a:pt x="99" y="233"/>
                      <a:pt x="95" y="222"/>
                    </a:cubicBezTo>
                    <a:cubicBezTo>
                      <a:pt x="0" y="317"/>
                      <a:pt x="0" y="317"/>
                      <a:pt x="0" y="317"/>
                    </a:cubicBezTo>
                    <a:cubicBezTo>
                      <a:pt x="113" y="430"/>
                      <a:pt x="113" y="430"/>
                      <a:pt x="113" y="430"/>
                    </a:cubicBezTo>
                    <a:lnTo>
                      <a:pt x="100" y="4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21" eaLnBrk="1" fontAlgn="auto" latinLnBrk="0" hangingPunct="1">
                  <a:lnSpc>
                    <a:spcPct val="100000"/>
                  </a:lnSpc>
                  <a:spcBef>
                    <a:spcPts val="0"/>
                  </a:spcBef>
                  <a:spcAft>
                    <a:spcPts val="0"/>
                  </a:spcAft>
                  <a:buClrTx/>
                  <a:buSzTx/>
                  <a:buFontTx/>
                  <a:buNone/>
                  <a:tabLst/>
                  <a:defRPr/>
                </a:pPr>
                <a:endParaRPr kumimoji="0" lang="en-US" sz="1764" b="0" i="0" u="none" strike="noStrike" kern="0" cap="none" spc="0" normalizeH="0" baseline="0" noProof="0">
                  <a:ln>
                    <a:noFill/>
                  </a:ln>
                  <a:solidFill>
                    <a:srgbClr val="000000"/>
                  </a:solidFill>
                  <a:effectLst/>
                  <a:uLnTx/>
                  <a:uFillTx/>
                  <a:latin typeface="Segoe UI"/>
                </a:endParaRPr>
              </a:p>
            </p:txBody>
          </p:sp>
        </p:grpSp>
      </p:grpSp>
      <p:grpSp>
        <p:nvGrpSpPr>
          <p:cNvPr id="179" name="Group 178"/>
          <p:cNvGrpSpPr/>
          <p:nvPr/>
        </p:nvGrpSpPr>
        <p:grpSpPr>
          <a:xfrm>
            <a:off x="591821" y="4413266"/>
            <a:ext cx="2289975" cy="895165"/>
            <a:chOff x="405517" y="3530369"/>
            <a:chExt cx="1717481" cy="671374"/>
          </a:xfrm>
          <a:solidFill>
            <a:srgbClr val="002050"/>
          </a:solidFill>
        </p:grpSpPr>
        <p:sp>
          <p:nvSpPr>
            <p:cNvPr id="180" name="Rectangle 179"/>
            <p:cNvSpPr/>
            <p:nvPr/>
          </p:nvSpPr>
          <p:spPr bwMode="auto">
            <a:xfrm>
              <a:off x="405517" y="3530369"/>
              <a:ext cx="1717481" cy="671374"/>
            </a:xfrm>
            <a:prstGeom prst="rect">
              <a:avLst/>
            </a:prstGeom>
            <a:grpFill/>
            <a:ln w="9525" cap="flat" cmpd="sng" algn="ctr">
              <a:noFill/>
              <a:prstDash val="solid"/>
              <a:headEnd type="none" w="med" len="med"/>
              <a:tailEnd type="none" w="med" len="med"/>
            </a:ln>
            <a:effectLst/>
          </p:spPr>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marL="0" marR="0" lvl="0" indent="0" algn="ctr" defTabSz="1243265"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81" name="Group 180"/>
            <p:cNvGrpSpPr/>
            <p:nvPr/>
          </p:nvGrpSpPr>
          <p:grpSpPr>
            <a:xfrm>
              <a:off x="954863" y="3574353"/>
              <a:ext cx="618786" cy="583406"/>
              <a:chOff x="4468813" y="3567113"/>
              <a:chExt cx="1360487" cy="1282700"/>
            </a:xfrm>
            <a:grpFill/>
          </p:grpSpPr>
          <p:sp>
            <p:nvSpPr>
              <p:cNvPr id="182" name="Freeform 579"/>
              <p:cNvSpPr>
                <a:spLocks noEditPoints="1"/>
              </p:cNvSpPr>
              <p:nvPr/>
            </p:nvSpPr>
            <p:spPr bwMode="auto">
              <a:xfrm>
                <a:off x="4813300" y="3913188"/>
                <a:ext cx="668337" cy="668338"/>
              </a:xfrm>
              <a:custGeom>
                <a:avLst/>
                <a:gdLst>
                  <a:gd name="T0" fmla="*/ 346 w 693"/>
                  <a:gd name="T1" fmla="*/ 0 h 693"/>
                  <a:gd name="T2" fmla="*/ 0 w 693"/>
                  <a:gd name="T3" fmla="*/ 347 h 693"/>
                  <a:gd name="T4" fmla="*/ 346 w 693"/>
                  <a:gd name="T5" fmla="*/ 693 h 693"/>
                  <a:gd name="T6" fmla="*/ 693 w 693"/>
                  <a:gd name="T7" fmla="*/ 347 h 693"/>
                  <a:gd name="T8" fmla="*/ 346 w 693"/>
                  <a:gd name="T9" fmla="*/ 0 h 693"/>
                  <a:gd name="T10" fmla="*/ 346 w 693"/>
                  <a:gd name="T11" fmla="*/ 674 h 693"/>
                  <a:gd name="T12" fmla="*/ 19 w 693"/>
                  <a:gd name="T13" fmla="*/ 347 h 693"/>
                  <a:gd name="T14" fmla="*/ 346 w 693"/>
                  <a:gd name="T15" fmla="*/ 19 h 693"/>
                  <a:gd name="T16" fmla="*/ 674 w 693"/>
                  <a:gd name="T17" fmla="*/ 347 h 693"/>
                  <a:gd name="T18" fmla="*/ 346 w 693"/>
                  <a:gd name="T19" fmla="*/ 674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3" h="693">
                    <a:moveTo>
                      <a:pt x="346" y="0"/>
                    </a:moveTo>
                    <a:cubicBezTo>
                      <a:pt x="155" y="0"/>
                      <a:pt x="0" y="155"/>
                      <a:pt x="0" y="347"/>
                    </a:cubicBezTo>
                    <a:cubicBezTo>
                      <a:pt x="0" y="538"/>
                      <a:pt x="155" y="693"/>
                      <a:pt x="346" y="693"/>
                    </a:cubicBezTo>
                    <a:cubicBezTo>
                      <a:pt x="538" y="693"/>
                      <a:pt x="693" y="538"/>
                      <a:pt x="693" y="347"/>
                    </a:cubicBezTo>
                    <a:cubicBezTo>
                      <a:pt x="693" y="155"/>
                      <a:pt x="538" y="0"/>
                      <a:pt x="346" y="0"/>
                    </a:cubicBezTo>
                    <a:close/>
                    <a:moveTo>
                      <a:pt x="346" y="674"/>
                    </a:moveTo>
                    <a:cubicBezTo>
                      <a:pt x="165" y="674"/>
                      <a:pt x="19" y="527"/>
                      <a:pt x="19" y="347"/>
                    </a:cubicBezTo>
                    <a:cubicBezTo>
                      <a:pt x="19" y="166"/>
                      <a:pt x="165" y="19"/>
                      <a:pt x="346" y="19"/>
                    </a:cubicBezTo>
                    <a:cubicBezTo>
                      <a:pt x="527" y="19"/>
                      <a:pt x="674" y="166"/>
                      <a:pt x="674" y="347"/>
                    </a:cubicBezTo>
                    <a:cubicBezTo>
                      <a:pt x="674" y="527"/>
                      <a:pt x="527" y="674"/>
                      <a:pt x="346" y="6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21" eaLnBrk="1" fontAlgn="auto" latinLnBrk="0" hangingPunct="1">
                  <a:lnSpc>
                    <a:spcPct val="100000"/>
                  </a:lnSpc>
                  <a:spcBef>
                    <a:spcPts val="0"/>
                  </a:spcBef>
                  <a:spcAft>
                    <a:spcPts val="0"/>
                  </a:spcAft>
                  <a:buClrTx/>
                  <a:buSzTx/>
                  <a:buFontTx/>
                  <a:buNone/>
                  <a:tabLst/>
                  <a:defRPr/>
                </a:pPr>
                <a:endParaRPr kumimoji="0" lang="en-US" sz="1764" b="0" i="0" u="none" strike="noStrike" kern="0" cap="none" spc="0" normalizeH="0" baseline="0" noProof="0">
                  <a:ln>
                    <a:noFill/>
                  </a:ln>
                  <a:solidFill>
                    <a:srgbClr val="000000"/>
                  </a:solidFill>
                  <a:effectLst/>
                  <a:uLnTx/>
                  <a:uFillTx/>
                  <a:latin typeface="Segoe UI"/>
                </a:endParaRPr>
              </a:p>
            </p:txBody>
          </p:sp>
          <p:sp>
            <p:nvSpPr>
              <p:cNvPr id="183" name="Freeform 580"/>
              <p:cNvSpPr>
                <a:spLocks/>
              </p:cNvSpPr>
              <p:nvPr/>
            </p:nvSpPr>
            <p:spPr bwMode="auto">
              <a:xfrm>
                <a:off x="4918075" y="4098925"/>
                <a:ext cx="260350" cy="355600"/>
              </a:xfrm>
              <a:custGeom>
                <a:avLst/>
                <a:gdLst>
                  <a:gd name="T0" fmla="*/ 187 w 270"/>
                  <a:gd name="T1" fmla="*/ 150 h 370"/>
                  <a:gd name="T2" fmla="*/ 230 w 270"/>
                  <a:gd name="T3" fmla="*/ 79 h 370"/>
                  <a:gd name="T4" fmla="*/ 151 w 270"/>
                  <a:gd name="T5" fmla="*/ 0 h 370"/>
                  <a:gd name="T6" fmla="*/ 72 w 270"/>
                  <a:gd name="T7" fmla="*/ 79 h 370"/>
                  <a:gd name="T8" fmla="*/ 110 w 270"/>
                  <a:gd name="T9" fmla="*/ 147 h 370"/>
                  <a:gd name="T10" fmla="*/ 28 w 270"/>
                  <a:gd name="T11" fmla="*/ 230 h 370"/>
                  <a:gd name="T12" fmla="*/ 21 w 270"/>
                  <a:gd name="T13" fmla="*/ 312 h 370"/>
                  <a:gd name="T14" fmla="*/ 35 w 270"/>
                  <a:gd name="T15" fmla="*/ 281 h 370"/>
                  <a:gd name="T16" fmla="*/ 39 w 270"/>
                  <a:gd name="T17" fmla="*/ 322 h 370"/>
                  <a:gd name="T18" fmla="*/ 130 w 270"/>
                  <a:gd name="T19" fmla="*/ 356 h 370"/>
                  <a:gd name="T20" fmla="*/ 270 w 270"/>
                  <a:gd name="T21" fmla="*/ 281 h 370"/>
                  <a:gd name="T22" fmla="*/ 187 w 270"/>
                  <a:gd name="T23" fmla="*/ 15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0" h="370">
                    <a:moveTo>
                      <a:pt x="187" y="150"/>
                    </a:moveTo>
                    <a:cubicBezTo>
                      <a:pt x="213" y="137"/>
                      <a:pt x="230" y="110"/>
                      <a:pt x="230" y="79"/>
                    </a:cubicBezTo>
                    <a:cubicBezTo>
                      <a:pt x="230" y="35"/>
                      <a:pt x="195" y="0"/>
                      <a:pt x="151" y="0"/>
                    </a:cubicBezTo>
                    <a:cubicBezTo>
                      <a:pt x="107" y="0"/>
                      <a:pt x="72" y="35"/>
                      <a:pt x="72" y="79"/>
                    </a:cubicBezTo>
                    <a:cubicBezTo>
                      <a:pt x="72" y="108"/>
                      <a:pt x="87" y="133"/>
                      <a:pt x="110" y="147"/>
                    </a:cubicBezTo>
                    <a:cubicBezTo>
                      <a:pt x="70" y="155"/>
                      <a:pt x="50" y="180"/>
                      <a:pt x="28" y="230"/>
                    </a:cubicBezTo>
                    <a:cubicBezTo>
                      <a:pt x="0" y="294"/>
                      <a:pt x="21" y="312"/>
                      <a:pt x="21" y="312"/>
                    </a:cubicBezTo>
                    <a:cubicBezTo>
                      <a:pt x="35" y="281"/>
                      <a:pt x="35" y="281"/>
                      <a:pt x="35" y="281"/>
                    </a:cubicBezTo>
                    <a:cubicBezTo>
                      <a:pt x="39" y="322"/>
                      <a:pt x="39" y="322"/>
                      <a:pt x="39" y="322"/>
                    </a:cubicBezTo>
                    <a:cubicBezTo>
                      <a:pt x="39" y="322"/>
                      <a:pt x="63" y="350"/>
                      <a:pt x="130" y="356"/>
                    </a:cubicBezTo>
                    <a:cubicBezTo>
                      <a:pt x="201" y="362"/>
                      <a:pt x="270" y="370"/>
                      <a:pt x="270" y="281"/>
                    </a:cubicBezTo>
                    <a:cubicBezTo>
                      <a:pt x="270" y="211"/>
                      <a:pt x="234" y="166"/>
                      <a:pt x="187" y="1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21" eaLnBrk="1" fontAlgn="auto" latinLnBrk="0" hangingPunct="1">
                  <a:lnSpc>
                    <a:spcPct val="100000"/>
                  </a:lnSpc>
                  <a:spcBef>
                    <a:spcPts val="0"/>
                  </a:spcBef>
                  <a:spcAft>
                    <a:spcPts val="0"/>
                  </a:spcAft>
                  <a:buClrTx/>
                  <a:buSzTx/>
                  <a:buFontTx/>
                  <a:buNone/>
                  <a:tabLst/>
                  <a:defRPr/>
                </a:pPr>
                <a:endParaRPr kumimoji="0" lang="en-US" sz="1764" b="0" i="0" u="none" strike="noStrike" kern="0" cap="none" spc="0" normalizeH="0" baseline="0" noProof="0">
                  <a:ln>
                    <a:noFill/>
                  </a:ln>
                  <a:solidFill>
                    <a:srgbClr val="000000"/>
                  </a:solidFill>
                  <a:effectLst/>
                  <a:uLnTx/>
                  <a:uFillTx/>
                  <a:latin typeface="Segoe UI"/>
                </a:endParaRPr>
              </a:p>
            </p:txBody>
          </p:sp>
          <p:sp>
            <p:nvSpPr>
              <p:cNvPr id="184" name="Freeform 581"/>
              <p:cNvSpPr>
                <a:spLocks noEditPoints="1"/>
              </p:cNvSpPr>
              <p:nvPr/>
            </p:nvSpPr>
            <p:spPr bwMode="auto">
              <a:xfrm>
                <a:off x="5003800" y="3567113"/>
                <a:ext cx="287337" cy="288925"/>
              </a:xfrm>
              <a:custGeom>
                <a:avLst/>
                <a:gdLst>
                  <a:gd name="T0" fmla="*/ 149 w 299"/>
                  <a:gd name="T1" fmla="*/ 0 h 299"/>
                  <a:gd name="T2" fmla="*/ 0 w 299"/>
                  <a:gd name="T3" fmla="*/ 150 h 299"/>
                  <a:gd name="T4" fmla="*/ 149 w 299"/>
                  <a:gd name="T5" fmla="*/ 299 h 299"/>
                  <a:gd name="T6" fmla="*/ 299 w 299"/>
                  <a:gd name="T7" fmla="*/ 150 h 299"/>
                  <a:gd name="T8" fmla="*/ 149 w 299"/>
                  <a:gd name="T9" fmla="*/ 0 h 299"/>
                  <a:gd name="T10" fmla="*/ 149 w 299"/>
                  <a:gd name="T11" fmla="*/ 280 h 299"/>
                  <a:gd name="T12" fmla="*/ 19 w 299"/>
                  <a:gd name="T13" fmla="*/ 150 h 299"/>
                  <a:gd name="T14" fmla="*/ 149 w 299"/>
                  <a:gd name="T15" fmla="*/ 19 h 299"/>
                  <a:gd name="T16" fmla="*/ 280 w 299"/>
                  <a:gd name="T17" fmla="*/ 150 h 299"/>
                  <a:gd name="T18" fmla="*/ 149 w 299"/>
                  <a:gd name="T19" fmla="*/ 28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9" h="299">
                    <a:moveTo>
                      <a:pt x="149" y="0"/>
                    </a:moveTo>
                    <a:cubicBezTo>
                      <a:pt x="67" y="0"/>
                      <a:pt x="0" y="67"/>
                      <a:pt x="0" y="150"/>
                    </a:cubicBezTo>
                    <a:cubicBezTo>
                      <a:pt x="0" y="232"/>
                      <a:pt x="67" y="299"/>
                      <a:pt x="149" y="299"/>
                    </a:cubicBezTo>
                    <a:cubicBezTo>
                      <a:pt x="232" y="299"/>
                      <a:pt x="299" y="232"/>
                      <a:pt x="299" y="150"/>
                    </a:cubicBezTo>
                    <a:cubicBezTo>
                      <a:pt x="299" y="67"/>
                      <a:pt x="232" y="0"/>
                      <a:pt x="149" y="0"/>
                    </a:cubicBezTo>
                    <a:close/>
                    <a:moveTo>
                      <a:pt x="149" y="280"/>
                    </a:moveTo>
                    <a:cubicBezTo>
                      <a:pt x="77" y="280"/>
                      <a:pt x="19" y="222"/>
                      <a:pt x="19" y="150"/>
                    </a:cubicBezTo>
                    <a:cubicBezTo>
                      <a:pt x="19" y="78"/>
                      <a:pt x="77" y="19"/>
                      <a:pt x="149" y="19"/>
                    </a:cubicBezTo>
                    <a:cubicBezTo>
                      <a:pt x="221" y="19"/>
                      <a:pt x="280" y="78"/>
                      <a:pt x="280" y="150"/>
                    </a:cubicBezTo>
                    <a:cubicBezTo>
                      <a:pt x="280" y="222"/>
                      <a:pt x="221" y="280"/>
                      <a:pt x="149" y="2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21" eaLnBrk="1" fontAlgn="auto" latinLnBrk="0" hangingPunct="1">
                  <a:lnSpc>
                    <a:spcPct val="100000"/>
                  </a:lnSpc>
                  <a:spcBef>
                    <a:spcPts val="0"/>
                  </a:spcBef>
                  <a:spcAft>
                    <a:spcPts val="0"/>
                  </a:spcAft>
                  <a:buClrTx/>
                  <a:buSzTx/>
                  <a:buFontTx/>
                  <a:buNone/>
                  <a:tabLst/>
                  <a:defRPr/>
                </a:pPr>
                <a:endParaRPr kumimoji="0" lang="en-US" sz="1764" b="0" i="0" u="none" strike="noStrike" kern="0" cap="none" spc="0" normalizeH="0" baseline="0" noProof="0">
                  <a:ln>
                    <a:noFill/>
                  </a:ln>
                  <a:solidFill>
                    <a:srgbClr val="000000"/>
                  </a:solidFill>
                  <a:effectLst/>
                  <a:uLnTx/>
                  <a:uFillTx/>
                  <a:latin typeface="Segoe UI"/>
                </a:endParaRPr>
              </a:p>
            </p:txBody>
          </p:sp>
          <p:sp>
            <p:nvSpPr>
              <p:cNvPr id="185" name="Rectangle 582"/>
              <p:cNvSpPr>
                <a:spLocks noChangeArrowheads="1"/>
              </p:cNvSpPr>
              <p:nvPr/>
            </p:nvSpPr>
            <p:spPr bwMode="auto">
              <a:xfrm>
                <a:off x="5138738" y="3836988"/>
                <a:ext cx="17462"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21" eaLnBrk="1" fontAlgn="auto" latinLnBrk="0" hangingPunct="1">
                  <a:lnSpc>
                    <a:spcPct val="100000"/>
                  </a:lnSpc>
                  <a:spcBef>
                    <a:spcPts val="0"/>
                  </a:spcBef>
                  <a:spcAft>
                    <a:spcPts val="0"/>
                  </a:spcAft>
                  <a:buClrTx/>
                  <a:buSzTx/>
                  <a:buFontTx/>
                  <a:buNone/>
                  <a:tabLst/>
                  <a:defRPr/>
                </a:pPr>
                <a:endParaRPr kumimoji="0" lang="en-US" sz="1764" b="0" i="0" u="none" strike="noStrike" kern="0" cap="none" spc="0" normalizeH="0" baseline="0" noProof="0">
                  <a:ln>
                    <a:noFill/>
                  </a:ln>
                  <a:solidFill>
                    <a:srgbClr val="000000"/>
                  </a:solidFill>
                  <a:effectLst/>
                  <a:uLnTx/>
                  <a:uFillTx/>
                  <a:latin typeface="Segoe UI"/>
                </a:endParaRPr>
              </a:p>
            </p:txBody>
          </p:sp>
          <p:sp>
            <p:nvSpPr>
              <p:cNvPr id="186" name="Freeform 583"/>
              <p:cNvSpPr>
                <a:spLocks noEditPoints="1"/>
              </p:cNvSpPr>
              <p:nvPr/>
            </p:nvSpPr>
            <p:spPr bwMode="auto">
              <a:xfrm>
                <a:off x="4468813" y="3935413"/>
                <a:ext cx="322262" cy="323850"/>
              </a:xfrm>
              <a:custGeom>
                <a:avLst/>
                <a:gdLst>
                  <a:gd name="T0" fmla="*/ 26 w 335"/>
                  <a:gd name="T1" fmla="*/ 121 h 335"/>
                  <a:gd name="T2" fmla="*/ 121 w 335"/>
                  <a:gd name="T3" fmla="*/ 309 h 335"/>
                  <a:gd name="T4" fmla="*/ 310 w 335"/>
                  <a:gd name="T5" fmla="*/ 213 h 335"/>
                  <a:gd name="T6" fmla="*/ 214 w 335"/>
                  <a:gd name="T7" fmla="*/ 25 h 335"/>
                  <a:gd name="T8" fmla="*/ 26 w 335"/>
                  <a:gd name="T9" fmla="*/ 121 h 335"/>
                  <a:gd name="T10" fmla="*/ 292 w 335"/>
                  <a:gd name="T11" fmla="*/ 208 h 335"/>
                  <a:gd name="T12" fmla="*/ 127 w 335"/>
                  <a:gd name="T13" fmla="*/ 291 h 335"/>
                  <a:gd name="T14" fmla="*/ 44 w 335"/>
                  <a:gd name="T15" fmla="*/ 127 h 335"/>
                  <a:gd name="T16" fmla="*/ 208 w 335"/>
                  <a:gd name="T17" fmla="*/ 43 h 335"/>
                  <a:gd name="T18" fmla="*/ 292 w 335"/>
                  <a:gd name="T19" fmla="*/ 208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5" h="335">
                    <a:moveTo>
                      <a:pt x="26" y="121"/>
                    </a:moveTo>
                    <a:cubicBezTo>
                      <a:pt x="0" y="200"/>
                      <a:pt x="43" y="284"/>
                      <a:pt x="121" y="309"/>
                    </a:cubicBezTo>
                    <a:cubicBezTo>
                      <a:pt x="200" y="335"/>
                      <a:pt x="284" y="292"/>
                      <a:pt x="310" y="213"/>
                    </a:cubicBezTo>
                    <a:cubicBezTo>
                      <a:pt x="335" y="135"/>
                      <a:pt x="292" y="51"/>
                      <a:pt x="214" y="25"/>
                    </a:cubicBezTo>
                    <a:cubicBezTo>
                      <a:pt x="135" y="0"/>
                      <a:pt x="51" y="43"/>
                      <a:pt x="26" y="121"/>
                    </a:cubicBezTo>
                    <a:close/>
                    <a:moveTo>
                      <a:pt x="292" y="208"/>
                    </a:moveTo>
                    <a:cubicBezTo>
                      <a:pt x="269" y="276"/>
                      <a:pt x="196" y="314"/>
                      <a:pt x="127" y="291"/>
                    </a:cubicBezTo>
                    <a:cubicBezTo>
                      <a:pt x="59" y="269"/>
                      <a:pt x="21" y="195"/>
                      <a:pt x="44" y="127"/>
                    </a:cubicBezTo>
                    <a:cubicBezTo>
                      <a:pt x="66" y="58"/>
                      <a:pt x="139" y="21"/>
                      <a:pt x="208" y="43"/>
                    </a:cubicBezTo>
                    <a:cubicBezTo>
                      <a:pt x="276" y="65"/>
                      <a:pt x="314" y="139"/>
                      <a:pt x="292"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21" eaLnBrk="1" fontAlgn="auto" latinLnBrk="0" hangingPunct="1">
                  <a:lnSpc>
                    <a:spcPct val="100000"/>
                  </a:lnSpc>
                  <a:spcBef>
                    <a:spcPts val="0"/>
                  </a:spcBef>
                  <a:spcAft>
                    <a:spcPts val="0"/>
                  </a:spcAft>
                  <a:buClrTx/>
                  <a:buSzTx/>
                  <a:buFontTx/>
                  <a:buNone/>
                  <a:tabLst/>
                  <a:defRPr/>
                </a:pPr>
                <a:endParaRPr kumimoji="0" lang="en-US" sz="1764" b="0" i="0" u="none" strike="noStrike" kern="0" cap="none" spc="0" normalizeH="0" baseline="0" noProof="0">
                  <a:ln>
                    <a:noFill/>
                  </a:ln>
                  <a:solidFill>
                    <a:srgbClr val="000000"/>
                  </a:solidFill>
                  <a:effectLst/>
                  <a:uLnTx/>
                  <a:uFillTx/>
                  <a:latin typeface="Segoe UI"/>
                </a:endParaRPr>
              </a:p>
            </p:txBody>
          </p:sp>
          <p:sp>
            <p:nvSpPr>
              <p:cNvPr id="187" name="Freeform 584"/>
              <p:cNvSpPr>
                <a:spLocks/>
              </p:cNvSpPr>
              <p:nvPr/>
            </p:nvSpPr>
            <p:spPr bwMode="auto">
              <a:xfrm>
                <a:off x="4746625" y="4125913"/>
                <a:ext cx="95250" cy="47625"/>
              </a:xfrm>
              <a:custGeom>
                <a:avLst/>
                <a:gdLst>
                  <a:gd name="T0" fmla="*/ 4 w 60"/>
                  <a:gd name="T1" fmla="*/ 0 h 30"/>
                  <a:gd name="T2" fmla="*/ 60 w 60"/>
                  <a:gd name="T3" fmla="*/ 19 h 30"/>
                  <a:gd name="T4" fmla="*/ 56 w 60"/>
                  <a:gd name="T5" fmla="*/ 30 h 30"/>
                  <a:gd name="T6" fmla="*/ 0 w 60"/>
                  <a:gd name="T7" fmla="*/ 12 h 30"/>
                  <a:gd name="T8" fmla="*/ 4 w 60"/>
                  <a:gd name="T9" fmla="*/ 0 h 30"/>
                </a:gdLst>
                <a:ahLst/>
                <a:cxnLst>
                  <a:cxn ang="0">
                    <a:pos x="T0" y="T1"/>
                  </a:cxn>
                  <a:cxn ang="0">
                    <a:pos x="T2" y="T3"/>
                  </a:cxn>
                  <a:cxn ang="0">
                    <a:pos x="T4" y="T5"/>
                  </a:cxn>
                  <a:cxn ang="0">
                    <a:pos x="T6" y="T7"/>
                  </a:cxn>
                  <a:cxn ang="0">
                    <a:pos x="T8" y="T9"/>
                  </a:cxn>
                </a:cxnLst>
                <a:rect l="0" t="0" r="r" b="b"/>
                <a:pathLst>
                  <a:path w="60" h="30">
                    <a:moveTo>
                      <a:pt x="4" y="0"/>
                    </a:moveTo>
                    <a:lnTo>
                      <a:pt x="60" y="19"/>
                    </a:lnTo>
                    <a:lnTo>
                      <a:pt x="56" y="30"/>
                    </a:lnTo>
                    <a:lnTo>
                      <a:pt x="0" y="12"/>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21" eaLnBrk="1" fontAlgn="auto" latinLnBrk="0" hangingPunct="1">
                  <a:lnSpc>
                    <a:spcPct val="100000"/>
                  </a:lnSpc>
                  <a:spcBef>
                    <a:spcPts val="0"/>
                  </a:spcBef>
                  <a:spcAft>
                    <a:spcPts val="0"/>
                  </a:spcAft>
                  <a:buClrTx/>
                  <a:buSzTx/>
                  <a:buFontTx/>
                  <a:buNone/>
                  <a:tabLst/>
                  <a:defRPr/>
                </a:pPr>
                <a:endParaRPr kumimoji="0" lang="en-US" sz="1764" b="0" i="0" u="none" strike="noStrike" kern="0" cap="none" spc="0" normalizeH="0" baseline="0" noProof="0">
                  <a:ln>
                    <a:noFill/>
                  </a:ln>
                  <a:solidFill>
                    <a:srgbClr val="000000"/>
                  </a:solidFill>
                  <a:effectLst/>
                  <a:uLnTx/>
                  <a:uFillTx/>
                  <a:latin typeface="Segoe UI"/>
                </a:endParaRPr>
              </a:p>
            </p:txBody>
          </p:sp>
          <p:sp>
            <p:nvSpPr>
              <p:cNvPr id="188" name="Freeform 585"/>
              <p:cNvSpPr>
                <a:spLocks noEditPoints="1"/>
              </p:cNvSpPr>
              <p:nvPr/>
            </p:nvSpPr>
            <p:spPr bwMode="auto">
              <a:xfrm>
                <a:off x="5507038" y="3935413"/>
                <a:ext cx="322262" cy="323850"/>
              </a:xfrm>
              <a:custGeom>
                <a:avLst/>
                <a:gdLst>
                  <a:gd name="T0" fmla="*/ 121 w 335"/>
                  <a:gd name="T1" fmla="*/ 25 h 335"/>
                  <a:gd name="T2" fmla="*/ 25 w 335"/>
                  <a:gd name="T3" fmla="*/ 213 h 335"/>
                  <a:gd name="T4" fmla="*/ 214 w 335"/>
                  <a:gd name="T5" fmla="*/ 309 h 335"/>
                  <a:gd name="T6" fmla="*/ 309 w 335"/>
                  <a:gd name="T7" fmla="*/ 121 h 335"/>
                  <a:gd name="T8" fmla="*/ 121 w 335"/>
                  <a:gd name="T9" fmla="*/ 25 h 335"/>
                  <a:gd name="T10" fmla="*/ 127 w 335"/>
                  <a:gd name="T11" fmla="*/ 43 h 335"/>
                  <a:gd name="T12" fmla="*/ 291 w 335"/>
                  <a:gd name="T13" fmla="*/ 127 h 335"/>
                  <a:gd name="T14" fmla="*/ 208 w 335"/>
                  <a:gd name="T15" fmla="*/ 291 h 335"/>
                  <a:gd name="T16" fmla="*/ 43 w 335"/>
                  <a:gd name="T17" fmla="*/ 208 h 335"/>
                  <a:gd name="T18" fmla="*/ 127 w 335"/>
                  <a:gd name="T19" fmla="*/ 43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5" h="335">
                    <a:moveTo>
                      <a:pt x="121" y="25"/>
                    </a:moveTo>
                    <a:cubicBezTo>
                      <a:pt x="43" y="51"/>
                      <a:pt x="0" y="135"/>
                      <a:pt x="25" y="213"/>
                    </a:cubicBezTo>
                    <a:cubicBezTo>
                      <a:pt x="51" y="292"/>
                      <a:pt x="135" y="335"/>
                      <a:pt x="214" y="309"/>
                    </a:cubicBezTo>
                    <a:cubicBezTo>
                      <a:pt x="292" y="284"/>
                      <a:pt x="335" y="200"/>
                      <a:pt x="309" y="121"/>
                    </a:cubicBezTo>
                    <a:cubicBezTo>
                      <a:pt x="284" y="43"/>
                      <a:pt x="200" y="0"/>
                      <a:pt x="121" y="25"/>
                    </a:cubicBezTo>
                    <a:close/>
                    <a:moveTo>
                      <a:pt x="127" y="43"/>
                    </a:moveTo>
                    <a:cubicBezTo>
                      <a:pt x="196" y="21"/>
                      <a:pt x="269" y="58"/>
                      <a:pt x="291" y="127"/>
                    </a:cubicBezTo>
                    <a:cubicBezTo>
                      <a:pt x="314" y="195"/>
                      <a:pt x="276" y="269"/>
                      <a:pt x="208" y="291"/>
                    </a:cubicBezTo>
                    <a:cubicBezTo>
                      <a:pt x="139" y="314"/>
                      <a:pt x="66" y="276"/>
                      <a:pt x="43" y="208"/>
                    </a:cubicBezTo>
                    <a:cubicBezTo>
                      <a:pt x="21" y="139"/>
                      <a:pt x="59" y="65"/>
                      <a:pt x="127"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21" eaLnBrk="1" fontAlgn="auto" latinLnBrk="0" hangingPunct="1">
                  <a:lnSpc>
                    <a:spcPct val="100000"/>
                  </a:lnSpc>
                  <a:spcBef>
                    <a:spcPts val="0"/>
                  </a:spcBef>
                  <a:spcAft>
                    <a:spcPts val="0"/>
                  </a:spcAft>
                  <a:buClrTx/>
                  <a:buSzTx/>
                  <a:buFontTx/>
                  <a:buNone/>
                  <a:tabLst/>
                  <a:defRPr/>
                </a:pPr>
                <a:endParaRPr kumimoji="0" lang="en-US" sz="1764" b="0" i="0" u="none" strike="noStrike" kern="0" cap="none" spc="0" normalizeH="0" baseline="0" noProof="0">
                  <a:ln>
                    <a:noFill/>
                  </a:ln>
                  <a:solidFill>
                    <a:srgbClr val="000000"/>
                  </a:solidFill>
                  <a:effectLst/>
                  <a:uLnTx/>
                  <a:uFillTx/>
                  <a:latin typeface="Segoe UI"/>
                </a:endParaRPr>
              </a:p>
            </p:txBody>
          </p:sp>
          <p:sp>
            <p:nvSpPr>
              <p:cNvPr id="189" name="Freeform 586"/>
              <p:cNvSpPr>
                <a:spLocks/>
              </p:cNvSpPr>
              <p:nvPr/>
            </p:nvSpPr>
            <p:spPr bwMode="auto">
              <a:xfrm>
                <a:off x="5456238" y="4125913"/>
                <a:ext cx="95250" cy="47625"/>
              </a:xfrm>
              <a:custGeom>
                <a:avLst/>
                <a:gdLst>
                  <a:gd name="T0" fmla="*/ 56 w 60"/>
                  <a:gd name="T1" fmla="*/ 0 h 30"/>
                  <a:gd name="T2" fmla="*/ 0 w 60"/>
                  <a:gd name="T3" fmla="*/ 19 h 30"/>
                  <a:gd name="T4" fmla="*/ 4 w 60"/>
                  <a:gd name="T5" fmla="*/ 30 h 30"/>
                  <a:gd name="T6" fmla="*/ 60 w 60"/>
                  <a:gd name="T7" fmla="*/ 12 h 30"/>
                  <a:gd name="T8" fmla="*/ 56 w 60"/>
                  <a:gd name="T9" fmla="*/ 0 h 30"/>
                </a:gdLst>
                <a:ahLst/>
                <a:cxnLst>
                  <a:cxn ang="0">
                    <a:pos x="T0" y="T1"/>
                  </a:cxn>
                  <a:cxn ang="0">
                    <a:pos x="T2" y="T3"/>
                  </a:cxn>
                  <a:cxn ang="0">
                    <a:pos x="T4" y="T5"/>
                  </a:cxn>
                  <a:cxn ang="0">
                    <a:pos x="T6" y="T7"/>
                  </a:cxn>
                  <a:cxn ang="0">
                    <a:pos x="T8" y="T9"/>
                  </a:cxn>
                </a:cxnLst>
                <a:rect l="0" t="0" r="r" b="b"/>
                <a:pathLst>
                  <a:path w="60" h="30">
                    <a:moveTo>
                      <a:pt x="56" y="0"/>
                    </a:moveTo>
                    <a:lnTo>
                      <a:pt x="0" y="19"/>
                    </a:lnTo>
                    <a:lnTo>
                      <a:pt x="4" y="30"/>
                    </a:lnTo>
                    <a:lnTo>
                      <a:pt x="60" y="12"/>
                    </a:lnTo>
                    <a:lnTo>
                      <a:pt x="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21" eaLnBrk="1" fontAlgn="auto" latinLnBrk="0" hangingPunct="1">
                  <a:lnSpc>
                    <a:spcPct val="100000"/>
                  </a:lnSpc>
                  <a:spcBef>
                    <a:spcPts val="0"/>
                  </a:spcBef>
                  <a:spcAft>
                    <a:spcPts val="0"/>
                  </a:spcAft>
                  <a:buClrTx/>
                  <a:buSzTx/>
                  <a:buFontTx/>
                  <a:buNone/>
                  <a:tabLst/>
                  <a:defRPr/>
                </a:pPr>
                <a:endParaRPr kumimoji="0" lang="en-US" sz="1764" b="0" i="0" u="none" strike="noStrike" kern="0" cap="none" spc="0" normalizeH="0" baseline="0" noProof="0">
                  <a:ln>
                    <a:noFill/>
                  </a:ln>
                  <a:solidFill>
                    <a:srgbClr val="000000"/>
                  </a:solidFill>
                  <a:effectLst/>
                  <a:uLnTx/>
                  <a:uFillTx/>
                  <a:latin typeface="Segoe UI"/>
                </a:endParaRPr>
              </a:p>
            </p:txBody>
          </p:sp>
          <p:sp>
            <p:nvSpPr>
              <p:cNvPr id="190" name="Freeform 587"/>
              <p:cNvSpPr>
                <a:spLocks noEditPoints="1"/>
              </p:cNvSpPr>
              <p:nvPr/>
            </p:nvSpPr>
            <p:spPr bwMode="auto">
              <a:xfrm>
                <a:off x="4664075" y="4522788"/>
                <a:ext cx="325437" cy="327025"/>
              </a:xfrm>
              <a:custGeom>
                <a:avLst/>
                <a:gdLst>
                  <a:gd name="T0" fmla="*/ 81 w 338"/>
                  <a:gd name="T1" fmla="*/ 290 h 339"/>
                  <a:gd name="T2" fmla="*/ 290 w 338"/>
                  <a:gd name="T3" fmla="*/ 257 h 339"/>
                  <a:gd name="T4" fmla="*/ 257 w 338"/>
                  <a:gd name="T5" fmla="*/ 48 h 339"/>
                  <a:gd name="T6" fmla="*/ 48 w 338"/>
                  <a:gd name="T7" fmla="*/ 81 h 339"/>
                  <a:gd name="T8" fmla="*/ 81 w 338"/>
                  <a:gd name="T9" fmla="*/ 290 h 339"/>
                  <a:gd name="T10" fmla="*/ 246 w 338"/>
                  <a:gd name="T11" fmla="*/ 64 h 339"/>
                  <a:gd name="T12" fmla="*/ 275 w 338"/>
                  <a:gd name="T13" fmla="*/ 246 h 339"/>
                  <a:gd name="T14" fmla="*/ 92 w 338"/>
                  <a:gd name="T15" fmla="*/ 275 h 339"/>
                  <a:gd name="T16" fmla="*/ 64 w 338"/>
                  <a:gd name="T17" fmla="*/ 93 h 339"/>
                  <a:gd name="T18" fmla="*/ 246 w 338"/>
                  <a:gd name="T19" fmla="*/ 64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8" h="339">
                    <a:moveTo>
                      <a:pt x="81" y="290"/>
                    </a:moveTo>
                    <a:cubicBezTo>
                      <a:pt x="148" y="339"/>
                      <a:pt x="241" y="324"/>
                      <a:pt x="290" y="257"/>
                    </a:cubicBezTo>
                    <a:cubicBezTo>
                      <a:pt x="338" y="190"/>
                      <a:pt x="324" y="97"/>
                      <a:pt x="257" y="48"/>
                    </a:cubicBezTo>
                    <a:cubicBezTo>
                      <a:pt x="190" y="0"/>
                      <a:pt x="97" y="15"/>
                      <a:pt x="48" y="81"/>
                    </a:cubicBezTo>
                    <a:cubicBezTo>
                      <a:pt x="0" y="148"/>
                      <a:pt x="15" y="242"/>
                      <a:pt x="81" y="290"/>
                    </a:cubicBezTo>
                    <a:close/>
                    <a:moveTo>
                      <a:pt x="246" y="64"/>
                    </a:moveTo>
                    <a:cubicBezTo>
                      <a:pt x="304" y="106"/>
                      <a:pt x="317" y="188"/>
                      <a:pt x="275" y="246"/>
                    </a:cubicBezTo>
                    <a:cubicBezTo>
                      <a:pt x="232" y="304"/>
                      <a:pt x="151" y="317"/>
                      <a:pt x="92" y="275"/>
                    </a:cubicBezTo>
                    <a:cubicBezTo>
                      <a:pt x="34" y="232"/>
                      <a:pt x="21" y="151"/>
                      <a:pt x="64" y="93"/>
                    </a:cubicBezTo>
                    <a:cubicBezTo>
                      <a:pt x="106" y="34"/>
                      <a:pt x="187" y="21"/>
                      <a:pt x="246"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21" eaLnBrk="1" fontAlgn="auto" latinLnBrk="0" hangingPunct="1">
                  <a:lnSpc>
                    <a:spcPct val="100000"/>
                  </a:lnSpc>
                  <a:spcBef>
                    <a:spcPts val="0"/>
                  </a:spcBef>
                  <a:spcAft>
                    <a:spcPts val="0"/>
                  </a:spcAft>
                  <a:buClrTx/>
                  <a:buSzTx/>
                  <a:buFontTx/>
                  <a:buNone/>
                  <a:tabLst/>
                  <a:defRPr/>
                </a:pPr>
                <a:endParaRPr kumimoji="0" lang="en-US" sz="1764" b="0" i="0" u="none" strike="noStrike" kern="0" cap="none" spc="0" normalizeH="0" baseline="0" noProof="0">
                  <a:ln>
                    <a:noFill/>
                  </a:ln>
                  <a:solidFill>
                    <a:srgbClr val="000000"/>
                  </a:solidFill>
                  <a:effectLst/>
                  <a:uLnTx/>
                  <a:uFillTx/>
                  <a:latin typeface="Segoe UI"/>
                </a:endParaRPr>
              </a:p>
            </p:txBody>
          </p:sp>
          <p:sp>
            <p:nvSpPr>
              <p:cNvPr id="191" name="Freeform 588"/>
              <p:cNvSpPr>
                <a:spLocks/>
              </p:cNvSpPr>
              <p:nvPr/>
            </p:nvSpPr>
            <p:spPr bwMode="auto">
              <a:xfrm>
                <a:off x="4892675" y="4502150"/>
                <a:ext cx="69850" cy="87313"/>
              </a:xfrm>
              <a:custGeom>
                <a:avLst/>
                <a:gdLst>
                  <a:gd name="T0" fmla="*/ 0 w 44"/>
                  <a:gd name="T1" fmla="*/ 48 h 55"/>
                  <a:gd name="T2" fmla="*/ 35 w 44"/>
                  <a:gd name="T3" fmla="*/ 0 h 55"/>
                  <a:gd name="T4" fmla="*/ 44 w 44"/>
                  <a:gd name="T5" fmla="*/ 7 h 55"/>
                  <a:gd name="T6" fmla="*/ 9 w 44"/>
                  <a:gd name="T7" fmla="*/ 55 h 55"/>
                  <a:gd name="T8" fmla="*/ 0 w 44"/>
                  <a:gd name="T9" fmla="*/ 48 h 55"/>
                </a:gdLst>
                <a:ahLst/>
                <a:cxnLst>
                  <a:cxn ang="0">
                    <a:pos x="T0" y="T1"/>
                  </a:cxn>
                  <a:cxn ang="0">
                    <a:pos x="T2" y="T3"/>
                  </a:cxn>
                  <a:cxn ang="0">
                    <a:pos x="T4" y="T5"/>
                  </a:cxn>
                  <a:cxn ang="0">
                    <a:pos x="T6" y="T7"/>
                  </a:cxn>
                  <a:cxn ang="0">
                    <a:pos x="T8" y="T9"/>
                  </a:cxn>
                </a:cxnLst>
                <a:rect l="0" t="0" r="r" b="b"/>
                <a:pathLst>
                  <a:path w="44" h="55">
                    <a:moveTo>
                      <a:pt x="0" y="48"/>
                    </a:moveTo>
                    <a:lnTo>
                      <a:pt x="35" y="0"/>
                    </a:lnTo>
                    <a:lnTo>
                      <a:pt x="44" y="7"/>
                    </a:lnTo>
                    <a:lnTo>
                      <a:pt x="9" y="55"/>
                    </a:lnTo>
                    <a:lnTo>
                      <a:pt x="0"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21" eaLnBrk="1" fontAlgn="auto" latinLnBrk="0" hangingPunct="1">
                  <a:lnSpc>
                    <a:spcPct val="100000"/>
                  </a:lnSpc>
                  <a:spcBef>
                    <a:spcPts val="0"/>
                  </a:spcBef>
                  <a:spcAft>
                    <a:spcPts val="0"/>
                  </a:spcAft>
                  <a:buClrTx/>
                  <a:buSzTx/>
                  <a:buFontTx/>
                  <a:buNone/>
                  <a:tabLst/>
                  <a:defRPr/>
                </a:pPr>
                <a:endParaRPr kumimoji="0" lang="en-US" sz="1764" b="0" i="0" u="none" strike="noStrike" kern="0" cap="none" spc="0" normalizeH="0" baseline="0" noProof="0">
                  <a:ln>
                    <a:noFill/>
                  </a:ln>
                  <a:solidFill>
                    <a:srgbClr val="000000"/>
                  </a:solidFill>
                  <a:effectLst/>
                  <a:uLnTx/>
                  <a:uFillTx/>
                  <a:latin typeface="Segoe UI"/>
                </a:endParaRPr>
              </a:p>
            </p:txBody>
          </p:sp>
          <p:sp>
            <p:nvSpPr>
              <p:cNvPr id="192" name="Freeform 589"/>
              <p:cNvSpPr>
                <a:spLocks noEditPoints="1"/>
              </p:cNvSpPr>
              <p:nvPr/>
            </p:nvSpPr>
            <p:spPr bwMode="auto">
              <a:xfrm>
                <a:off x="5291138" y="4522788"/>
                <a:ext cx="327025" cy="327025"/>
              </a:xfrm>
              <a:custGeom>
                <a:avLst/>
                <a:gdLst>
                  <a:gd name="T0" fmla="*/ 257 w 339"/>
                  <a:gd name="T1" fmla="*/ 290 h 339"/>
                  <a:gd name="T2" fmla="*/ 290 w 339"/>
                  <a:gd name="T3" fmla="*/ 81 h 339"/>
                  <a:gd name="T4" fmla="*/ 81 w 339"/>
                  <a:gd name="T5" fmla="*/ 48 h 339"/>
                  <a:gd name="T6" fmla="*/ 48 w 339"/>
                  <a:gd name="T7" fmla="*/ 257 h 339"/>
                  <a:gd name="T8" fmla="*/ 257 w 339"/>
                  <a:gd name="T9" fmla="*/ 290 h 339"/>
                  <a:gd name="T10" fmla="*/ 93 w 339"/>
                  <a:gd name="T11" fmla="*/ 64 h 339"/>
                  <a:gd name="T12" fmla="*/ 275 w 339"/>
                  <a:gd name="T13" fmla="*/ 93 h 339"/>
                  <a:gd name="T14" fmla="*/ 246 w 339"/>
                  <a:gd name="T15" fmla="*/ 275 h 339"/>
                  <a:gd name="T16" fmla="*/ 64 w 339"/>
                  <a:gd name="T17" fmla="*/ 246 h 339"/>
                  <a:gd name="T18" fmla="*/ 93 w 339"/>
                  <a:gd name="T19" fmla="*/ 64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9" h="339">
                    <a:moveTo>
                      <a:pt x="257" y="290"/>
                    </a:moveTo>
                    <a:cubicBezTo>
                      <a:pt x="324" y="242"/>
                      <a:pt x="339" y="148"/>
                      <a:pt x="290" y="81"/>
                    </a:cubicBezTo>
                    <a:cubicBezTo>
                      <a:pt x="242" y="15"/>
                      <a:pt x="148" y="0"/>
                      <a:pt x="81" y="48"/>
                    </a:cubicBezTo>
                    <a:cubicBezTo>
                      <a:pt x="15" y="97"/>
                      <a:pt x="0" y="190"/>
                      <a:pt x="48" y="257"/>
                    </a:cubicBezTo>
                    <a:cubicBezTo>
                      <a:pt x="97" y="324"/>
                      <a:pt x="190" y="339"/>
                      <a:pt x="257" y="290"/>
                    </a:cubicBezTo>
                    <a:close/>
                    <a:moveTo>
                      <a:pt x="93" y="64"/>
                    </a:moveTo>
                    <a:cubicBezTo>
                      <a:pt x="151" y="21"/>
                      <a:pt x="232" y="34"/>
                      <a:pt x="275" y="93"/>
                    </a:cubicBezTo>
                    <a:cubicBezTo>
                      <a:pt x="317" y="151"/>
                      <a:pt x="304" y="232"/>
                      <a:pt x="246" y="275"/>
                    </a:cubicBezTo>
                    <a:cubicBezTo>
                      <a:pt x="188" y="317"/>
                      <a:pt x="106" y="304"/>
                      <a:pt x="64" y="246"/>
                    </a:cubicBezTo>
                    <a:cubicBezTo>
                      <a:pt x="21" y="188"/>
                      <a:pt x="34" y="106"/>
                      <a:pt x="93"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21" eaLnBrk="1" fontAlgn="auto" latinLnBrk="0" hangingPunct="1">
                  <a:lnSpc>
                    <a:spcPct val="100000"/>
                  </a:lnSpc>
                  <a:spcBef>
                    <a:spcPts val="0"/>
                  </a:spcBef>
                  <a:spcAft>
                    <a:spcPts val="0"/>
                  </a:spcAft>
                  <a:buClrTx/>
                  <a:buSzTx/>
                  <a:buFontTx/>
                  <a:buNone/>
                  <a:tabLst/>
                  <a:defRPr/>
                </a:pPr>
                <a:endParaRPr kumimoji="0" lang="en-US" sz="1764" b="0" i="0" u="none" strike="noStrike" kern="0" cap="none" spc="0" normalizeH="0" baseline="0" noProof="0">
                  <a:ln>
                    <a:noFill/>
                  </a:ln>
                  <a:solidFill>
                    <a:srgbClr val="000000"/>
                  </a:solidFill>
                  <a:effectLst/>
                  <a:uLnTx/>
                  <a:uFillTx/>
                  <a:latin typeface="Segoe UI"/>
                </a:endParaRPr>
              </a:p>
            </p:txBody>
          </p:sp>
          <p:sp>
            <p:nvSpPr>
              <p:cNvPr id="193" name="Freeform 590"/>
              <p:cNvSpPr>
                <a:spLocks/>
              </p:cNvSpPr>
              <p:nvPr/>
            </p:nvSpPr>
            <p:spPr bwMode="auto">
              <a:xfrm>
                <a:off x="5318125" y="4502150"/>
                <a:ext cx="69850" cy="87313"/>
              </a:xfrm>
              <a:custGeom>
                <a:avLst/>
                <a:gdLst>
                  <a:gd name="T0" fmla="*/ 35 w 44"/>
                  <a:gd name="T1" fmla="*/ 55 h 55"/>
                  <a:gd name="T2" fmla="*/ 0 w 44"/>
                  <a:gd name="T3" fmla="*/ 7 h 55"/>
                  <a:gd name="T4" fmla="*/ 9 w 44"/>
                  <a:gd name="T5" fmla="*/ 0 h 55"/>
                  <a:gd name="T6" fmla="*/ 44 w 44"/>
                  <a:gd name="T7" fmla="*/ 48 h 55"/>
                  <a:gd name="T8" fmla="*/ 35 w 44"/>
                  <a:gd name="T9" fmla="*/ 55 h 55"/>
                </a:gdLst>
                <a:ahLst/>
                <a:cxnLst>
                  <a:cxn ang="0">
                    <a:pos x="T0" y="T1"/>
                  </a:cxn>
                  <a:cxn ang="0">
                    <a:pos x="T2" y="T3"/>
                  </a:cxn>
                  <a:cxn ang="0">
                    <a:pos x="T4" y="T5"/>
                  </a:cxn>
                  <a:cxn ang="0">
                    <a:pos x="T6" y="T7"/>
                  </a:cxn>
                  <a:cxn ang="0">
                    <a:pos x="T8" y="T9"/>
                  </a:cxn>
                </a:cxnLst>
                <a:rect l="0" t="0" r="r" b="b"/>
                <a:pathLst>
                  <a:path w="44" h="55">
                    <a:moveTo>
                      <a:pt x="35" y="55"/>
                    </a:moveTo>
                    <a:lnTo>
                      <a:pt x="0" y="7"/>
                    </a:lnTo>
                    <a:lnTo>
                      <a:pt x="9" y="0"/>
                    </a:lnTo>
                    <a:lnTo>
                      <a:pt x="44" y="48"/>
                    </a:lnTo>
                    <a:lnTo>
                      <a:pt x="35"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21" eaLnBrk="1" fontAlgn="auto" latinLnBrk="0" hangingPunct="1">
                  <a:lnSpc>
                    <a:spcPct val="100000"/>
                  </a:lnSpc>
                  <a:spcBef>
                    <a:spcPts val="0"/>
                  </a:spcBef>
                  <a:spcAft>
                    <a:spcPts val="0"/>
                  </a:spcAft>
                  <a:buClrTx/>
                  <a:buSzTx/>
                  <a:buFontTx/>
                  <a:buNone/>
                  <a:tabLst/>
                  <a:defRPr/>
                </a:pPr>
                <a:endParaRPr kumimoji="0" lang="en-US" sz="1764" b="0" i="0" u="none" strike="noStrike" kern="0" cap="none" spc="0" normalizeH="0" baseline="0" noProof="0">
                  <a:ln>
                    <a:noFill/>
                  </a:ln>
                  <a:solidFill>
                    <a:srgbClr val="000000"/>
                  </a:solidFill>
                  <a:effectLst/>
                  <a:uLnTx/>
                  <a:uFillTx/>
                  <a:latin typeface="Segoe UI"/>
                </a:endParaRPr>
              </a:p>
            </p:txBody>
          </p:sp>
          <p:sp>
            <p:nvSpPr>
              <p:cNvPr id="194" name="Freeform 591"/>
              <p:cNvSpPr>
                <a:spLocks noEditPoints="1"/>
              </p:cNvSpPr>
              <p:nvPr/>
            </p:nvSpPr>
            <p:spPr bwMode="auto">
              <a:xfrm>
                <a:off x="5048250" y="3630613"/>
                <a:ext cx="176212" cy="169863"/>
              </a:xfrm>
              <a:custGeom>
                <a:avLst/>
                <a:gdLst>
                  <a:gd name="T0" fmla="*/ 170 w 183"/>
                  <a:gd name="T1" fmla="*/ 103 h 177"/>
                  <a:gd name="T2" fmla="*/ 169 w 183"/>
                  <a:gd name="T3" fmla="*/ 99 h 177"/>
                  <a:gd name="T4" fmla="*/ 160 w 183"/>
                  <a:gd name="T5" fmla="*/ 97 h 177"/>
                  <a:gd name="T6" fmla="*/ 175 w 183"/>
                  <a:gd name="T7" fmla="*/ 97 h 177"/>
                  <a:gd name="T8" fmla="*/ 183 w 183"/>
                  <a:gd name="T9" fmla="*/ 0 h 177"/>
                  <a:gd name="T10" fmla="*/ 65 w 183"/>
                  <a:gd name="T11" fmla="*/ 4 h 177"/>
                  <a:gd name="T12" fmla="*/ 59 w 183"/>
                  <a:gd name="T13" fmla="*/ 86 h 177"/>
                  <a:gd name="T14" fmla="*/ 70 w 183"/>
                  <a:gd name="T15" fmla="*/ 88 h 177"/>
                  <a:gd name="T16" fmla="*/ 63 w 183"/>
                  <a:gd name="T17" fmla="*/ 88 h 177"/>
                  <a:gd name="T18" fmla="*/ 61 w 183"/>
                  <a:gd name="T19" fmla="*/ 92 h 177"/>
                  <a:gd name="T20" fmla="*/ 14 w 183"/>
                  <a:gd name="T21" fmla="*/ 121 h 177"/>
                  <a:gd name="T22" fmla="*/ 0 w 183"/>
                  <a:gd name="T23" fmla="*/ 133 h 177"/>
                  <a:gd name="T24" fmla="*/ 3 w 183"/>
                  <a:gd name="T25" fmla="*/ 143 h 177"/>
                  <a:gd name="T26" fmla="*/ 4 w 183"/>
                  <a:gd name="T27" fmla="*/ 144 h 177"/>
                  <a:gd name="T28" fmla="*/ 5 w 183"/>
                  <a:gd name="T29" fmla="*/ 145 h 177"/>
                  <a:gd name="T30" fmla="*/ 9 w 183"/>
                  <a:gd name="T31" fmla="*/ 148 h 177"/>
                  <a:gd name="T32" fmla="*/ 138 w 183"/>
                  <a:gd name="T33" fmla="*/ 177 h 177"/>
                  <a:gd name="T34" fmla="*/ 158 w 183"/>
                  <a:gd name="T35" fmla="*/ 145 h 177"/>
                  <a:gd name="T36" fmla="*/ 165 w 183"/>
                  <a:gd name="T37" fmla="*/ 133 h 177"/>
                  <a:gd name="T38" fmla="*/ 168 w 183"/>
                  <a:gd name="T39" fmla="*/ 130 h 177"/>
                  <a:gd name="T40" fmla="*/ 174 w 183"/>
                  <a:gd name="T41" fmla="*/ 104 h 177"/>
                  <a:gd name="T42" fmla="*/ 170 w 183"/>
                  <a:gd name="T43" fmla="*/ 103 h 177"/>
                  <a:gd name="T44" fmla="*/ 78 w 183"/>
                  <a:gd name="T45" fmla="*/ 131 h 177"/>
                  <a:gd name="T46" fmla="*/ 56 w 183"/>
                  <a:gd name="T47" fmla="*/ 126 h 177"/>
                  <a:gd name="T48" fmla="*/ 65 w 183"/>
                  <a:gd name="T49" fmla="*/ 119 h 177"/>
                  <a:gd name="T50" fmla="*/ 88 w 183"/>
                  <a:gd name="T51" fmla="*/ 123 h 177"/>
                  <a:gd name="T52" fmla="*/ 78 w 183"/>
                  <a:gd name="T53" fmla="*/ 131 h 177"/>
                  <a:gd name="T54" fmla="*/ 145 w 183"/>
                  <a:gd name="T55" fmla="*/ 127 h 177"/>
                  <a:gd name="T56" fmla="*/ 43 w 183"/>
                  <a:gd name="T57" fmla="*/ 111 h 177"/>
                  <a:gd name="T58" fmla="*/ 64 w 183"/>
                  <a:gd name="T59" fmla="*/ 97 h 177"/>
                  <a:gd name="T60" fmla="*/ 157 w 183"/>
                  <a:gd name="T61" fmla="*/ 110 h 177"/>
                  <a:gd name="T62" fmla="*/ 145 w 183"/>
                  <a:gd name="T63" fmla="*/ 127 h 177"/>
                  <a:gd name="T64" fmla="*/ 70 w 183"/>
                  <a:gd name="T65" fmla="*/ 80 h 177"/>
                  <a:gd name="T66" fmla="*/ 75 w 183"/>
                  <a:gd name="T67" fmla="*/ 11 h 177"/>
                  <a:gd name="T68" fmla="*/ 171 w 183"/>
                  <a:gd name="T69" fmla="*/ 8 h 177"/>
                  <a:gd name="T70" fmla="*/ 162 w 183"/>
                  <a:gd name="T71" fmla="*/ 89 h 177"/>
                  <a:gd name="T72" fmla="*/ 70 w 183"/>
                  <a:gd name="T73" fmla="*/ 8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3" h="177">
                    <a:moveTo>
                      <a:pt x="170" y="103"/>
                    </a:moveTo>
                    <a:cubicBezTo>
                      <a:pt x="169" y="102"/>
                      <a:pt x="170" y="99"/>
                      <a:pt x="169" y="99"/>
                    </a:cubicBezTo>
                    <a:cubicBezTo>
                      <a:pt x="166" y="98"/>
                      <a:pt x="162" y="99"/>
                      <a:pt x="160" y="97"/>
                    </a:cubicBezTo>
                    <a:cubicBezTo>
                      <a:pt x="165" y="96"/>
                      <a:pt x="171" y="98"/>
                      <a:pt x="175" y="97"/>
                    </a:cubicBezTo>
                    <a:cubicBezTo>
                      <a:pt x="178" y="64"/>
                      <a:pt x="183" y="0"/>
                      <a:pt x="183" y="0"/>
                    </a:cubicBezTo>
                    <a:cubicBezTo>
                      <a:pt x="65" y="4"/>
                      <a:pt x="65" y="4"/>
                      <a:pt x="65" y="4"/>
                    </a:cubicBezTo>
                    <a:cubicBezTo>
                      <a:pt x="65" y="4"/>
                      <a:pt x="61" y="58"/>
                      <a:pt x="59" y="86"/>
                    </a:cubicBezTo>
                    <a:cubicBezTo>
                      <a:pt x="63" y="86"/>
                      <a:pt x="68" y="86"/>
                      <a:pt x="70" y="88"/>
                    </a:cubicBezTo>
                    <a:cubicBezTo>
                      <a:pt x="67" y="88"/>
                      <a:pt x="65" y="87"/>
                      <a:pt x="63" y="88"/>
                    </a:cubicBezTo>
                    <a:cubicBezTo>
                      <a:pt x="62" y="89"/>
                      <a:pt x="62" y="91"/>
                      <a:pt x="61" y="92"/>
                    </a:cubicBezTo>
                    <a:cubicBezTo>
                      <a:pt x="47" y="101"/>
                      <a:pt x="30" y="112"/>
                      <a:pt x="14" y="121"/>
                    </a:cubicBezTo>
                    <a:cubicBezTo>
                      <a:pt x="10" y="123"/>
                      <a:pt x="1" y="128"/>
                      <a:pt x="0" y="133"/>
                    </a:cubicBezTo>
                    <a:cubicBezTo>
                      <a:pt x="0" y="136"/>
                      <a:pt x="2" y="140"/>
                      <a:pt x="3" y="143"/>
                    </a:cubicBezTo>
                    <a:cubicBezTo>
                      <a:pt x="3" y="143"/>
                      <a:pt x="3" y="144"/>
                      <a:pt x="4" y="144"/>
                    </a:cubicBezTo>
                    <a:cubicBezTo>
                      <a:pt x="4" y="144"/>
                      <a:pt x="4" y="144"/>
                      <a:pt x="5" y="145"/>
                    </a:cubicBezTo>
                    <a:cubicBezTo>
                      <a:pt x="6" y="145"/>
                      <a:pt x="7" y="147"/>
                      <a:pt x="9" y="148"/>
                    </a:cubicBezTo>
                    <a:cubicBezTo>
                      <a:pt x="18" y="151"/>
                      <a:pt x="122" y="176"/>
                      <a:pt x="138" y="177"/>
                    </a:cubicBezTo>
                    <a:cubicBezTo>
                      <a:pt x="145" y="168"/>
                      <a:pt x="152" y="155"/>
                      <a:pt x="158" y="145"/>
                    </a:cubicBezTo>
                    <a:cubicBezTo>
                      <a:pt x="161" y="141"/>
                      <a:pt x="163" y="136"/>
                      <a:pt x="165" y="133"/>
                    </a:cubicBezTo>
                    <a:cubicBezTo>
                      <a:pt x="166" y="132"/>
                      <a:pt x="167" y="131"/>
                      <a:pt x="168" y="130"/>
                    </a:cubicBezTo>
                    <a:cubicBezTo>
                      <a:pt x="173" y="123"/>
                      <a:pt x="177" y="114"/>
                      <a:pt x="174" y="104"/>
                    </a:cubicBezTo>
                    <a:cubicBezTo>
                      <a:pt x="174" y="103"/>
                      <a:pt x="171" y="104"/>
                      <a:pt x="170" y="103"/>
                    </a:cubicBezTo>
                    <a:close/>
                    <a:moveTo>
                      <a:pt x="78" y="131"/>
                    </a:moveTo>
                    <a:cubicBezTo>
                      <a:pt x="56" y="126"/>
                      <a:pt x="56" y="126"/>
                      <a:pt x="56" y="126"/>
                    </a:cubicBezTo>
                    <a:cubicBezTo>
                      <a:pt x="65" y="119"/>
                      <a:pt x="65" y="119"/>
                      <a:pt x="65" y="119"/>
                    </a:cubicBezTo>
                    <a:cubicBezTo>
                      <a:pt x="88" y="123"/>
                      <a:pt x="88" y="123"/>
                      <a:pt x="88" y="123"/>
                    </a:cubicBezTo>
                    <a:lnTo>
                      <a:pt x="78" y="131"/>
                    </a:lnTo>
                    <a:close/>
                    <a:moveTo>
                      <a:pt x="145" y="127"/>
                    </a:moveTo>
                    <a:cubicBezTo>
                      <a:pt x="43" y="111"/>
                      <a:pt x="43" y="111"/>
                      <a:pt x="43" y="111"/>
                    </a:cubicBezTo>
                    <a:cubicBezTo>
                      <a:pt x="64" y="97"/>
                      <a:pt x="64" y="97"/>
                      <a:pt x="64" y="97"/>
                    </a:cubicBezTo>
                    <a:cubicBezTo>
                      <a:pt x="157" y="110"/>
                      <a:pt x="157" y="110"/>
                      <a:pt x="157" y="110"/>
                    </a:cubicBezTo>
                    <a:lnTo>
                      <a:pt x="145" y="127"/>
                    </a:lnTo>
                    <a:close/>
                    <a:moveTo>
                      <a:pt x="70" y="80"/>
                    </a:moveTo>
                    <a:cubicBezTo>
                      <a:pt x="75" y="11"/>
                      <a:pt x="75" y="11"/>
                      <a:pt x="75" y="11"/>
                    </a:cubicBezTo>
                    <a:cubicBezTo>
                      <a:pt x="171" y="8"/>
                      <a:pt x="171" y="8"/>
                      <a:pt x="171" y="8"/>
                    </a:cubicBezTo>
                    <a:cubicBezTo>
                      <a:pt x="162" y="89"/>
                      <a:pt x="162" y="89"/>
                      <a:pt x="162" y="89"/>
                    </a:cubicBezTo>
                    <a:lnTo>
                      <a:pt x="70"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21" eaLnBrk="1" fontAlgn="auto" latinLnBrk="0" hangingPunct="1">
                  <a:lnSpc>
                    <a:spcPct val="100000"/>
                  </a:lnSpc>
                  <a:spcBef>
                    <a:spcPts val="0"/>
                  </a:spcBef>
                  <a:spcAft>
                    <a:spcPts val="0"/>
                  </a:spcAft>
                  <a:buClrTx/>
                  <a:buSzTx/>
                  <a:buFontTx/>
                  <a:buNone/>
                  <a:tabLst/>
                  <a:defRPr/>
                </a:pPr>
                <a:endParaRPr kumimoji="0" lang="en-US" sz="1764" b="0" i="0" u="none" strike="noStrike" kern="0" cap="none" spc="0" normalizeH="0" baseline="0" noProof="0">
                  <a:ln>
                    <a:noFill/>
                  </a:ln>
                  <a:solidFill>
                    <a:srgbClr val="000000"/>
                  </a:solidFill>
                  <a:effectLst/>
                  <a:uLnTx/>
                  <a:uFillTx/>
                  <a:latin typeface="Segoe UI"/>
                </a:endParaRPr>
              </a:p>
            </p:txBody>
          </p:sp>
          <p:sp>
            <p:nvSpPr>
              <p:cNvPr id="195" name="Freeform 592"/>
              <p:cNvSpPr>
                <a:spLocks noEditPoints="1"/>
              </p:cNvSpPr>
              <p:nvPr/>
            </p:nvSpPr>
            <p:spPr bwMode="auto">
              <a:xfrm>
                <a:off x="5583238" y="3995738"/>
                <a:ext cx="168275" cy="190500"/>
              </a:xfrm>
              <a:custGeom>
                <a:avLst/>
                <a:gdLst>
                  <a:gd name="T0" fmla="*/ 174 w 175"/>
                  <a:gd name="T1" fmla="*/ 159 h 197"/>
                  <a:gd name="T2" fmla="*/ 169 w 175"/>
                  <a:gd name="T3" fmla="*/ 158 h 197"/>
                  <a:gd name="T4" fmla="*/ 168 w 175"/>
                  <a:gd name="T5" fmla="*/ 55 h 197"/>
                  <a:gd name="T6" fmla="*/ 96 w 175"/>
                  <a:gd name="T7" fmla="*/ 0 h 197"/>
                  <a:gd name="T8" fmla="*/ 18 w 175"/>
                  <a:gd name="T9" fmla="*/ 55 h 197"/>
                  <a:gd name="T10" fmla="*/ 16 w 175"/>
                  <a:gd name="T11" fmla="*/ 159 h 197"/>
                  <a:gd name="T12" fmla="*/ 1 w 175"/>
                  <a:gd name="T13" fmla="*/ 162 h 197"/>
                  <a:gd name="T14" fmla="*/ 0 w 175"/>
                  <a:gd name="T15" fmla="*/ 165 h 197"/>
                  <a:gd name="T16" fmla="*/ 87 w 175"/>
                  <a:gd name="T17" fmla="*/ 197 h 197"/>
                  <a:gd name="T18" fmla="*/ 175 w 175"/>
                  <a:gd name="T19" fmla="*/ 167 h 197"/>
                  <a:gd name="T20" fmla="*/ 174 w 175"/>
                  <a:gd name="T21" fmla="*/ 159 h 197"/>
                  <a:gd name="T22" fmla="*/ 20 w 175"/>
                  <a:gd name="T23" fmla="*/ 57 h 197"/>
                  <a:gd name="T24" fmla="*/ 96 w 175"/>
                  <a:gd name="T25" fmla="*/ 4 h 197"/>
                  <a:gd name="T26" fmla="*/ 98 w 175"/>
                  <a:gd name="T27" fmla="*/ 176 h 197"/>
                  <a:gd name="T28" fmla="*/ 19 w 175"/>
                  <a:gd name="T29" fmla="*/ 158 h 197"/>
                  <a:gd name="T30" fmla="*/ 20 w 175"/>
                  <a:gd name="T31" fmla="*/ 57 h 197"/>
                  <a:gd name="T32" fmla="*/ 87 w 175"/>
                  <a:gd name="T33" fmla="*/ 191 h 197"/>
                  <a:gd name="T34" fmla="*/ 3 w 175"/>
                  <a:gd name="T35" fmla="*/ 163 h 197"/>
                  <a:gd name="T36" fmla="*/ 17 w 175"/>
                  <a:gd name="T37" fmla="*/ 160 h 197"/>
                  <a:gd name="T38" fmla="*/ 19 w 175"/>
                  <a:gd name="T39" fmla="*/ 160 h 197"/>
                  <a:gd name="T40" fmla="*/ 98 w 175"/>
                  <a:gd name="T41" fmla="*/ 179 h 197"/>
                  <a:gd name="T42" fmla="*/ 134 w 175"/>
                  <a:gd name="T43" fmla="*/ 177 h 197"/>
                  <a:gd name="T44" fmla="*/ 87 w 175"/>
                  <a:gd name="T45" fmla="*/ 191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5" h="197">
                    <a:moveTo>
                      <a:pt x="174" y="159"/>
                    </a:moveTo>
                    <a:cubicBezTo>
                      <a:pt x="172" y="158"/>
                      <a:pt x="171" y="158"/>
                      <a:pt x="169" y="158"/>
                    </a:cubicBezTo>
                    <a:cubicBezTo>
                      <a:pt x="169" y="154"/>
                      <a:pt x="168" y="55"/>
                      <a:pt x="168" y="55"/>
                    </a:cubicBezTo>
                    <a:cubicBezTo>
                      <a:pt x="96" y="0"/>
                      <a:pt x="96" y="0"/>
                      <a:pt x="96" y="0"/>
                    </a:cubicBezTo>
                    <a:cubicBezTo>
                      <a:pt x="18" y="55"/>
                      <a:pt x="18" y="55"/>
                      <a:pt x="18" y="55"/>
                    </a:cubicBezTo>
                    <a:cubicBezTo>
                      <a:pt x="18" y="55"/>
                      <a:pt x="17" y="157"/>
                      <a:pt x="16" y="159"/>
                    </a:cubicBezTo>
                    <a:cubicBezTo>
                      <a:pt x="11" y="160"/>
                      <a:pt x="6" y="161"/>
                      <a:pt x="1" y="162"/>
                    </a:cubicBezTo>
                    <a:cubicBezTo>
                      <a:pt x="1" y="163"/>
                      <a:pt x="1" y="164"/>
                      <a:pt x="0" y="165"/>
                    </a:cubicBezTo>
                    <a:cubicBezTo>
                      <a:pt x="29" y="176"/>
                      <a:pt x="57" y="186"/>
                      <a:pt x="87" y="197"/>
                    </a:cubicBezTo>
                    <a:cubicBezTo>
                      <a:pt x="117" y="187"/>
                      <a:pt x="139" y="179"/>
                      <a:pt x="175" y="167"/>
                    </a:cubicBezTo>
                    <a:cubicBezTo>
                      <a:pt x="175" y="164"/>
                      <a:pt x="175" y="162"/>
                      <a:pt x="174" y="159"/>
                    </a:cubicBezTo>
                    <a:close/>
                    <a:moveTo>
                      <a:pt x="20" y="57"/>
                    </a:moveTo>
                    <a:cubicBezTo>
                      <a:pt x="96" y="4"/>
                      <a:pt x="96" y="4"/>
                      <a:pt x="96" y="4"/>
                    </a:cubicBezTo>
                    <a:cubicBezTo>
                      <a:pt x="98" y="176"/>
                      <a:pt x="98" y="176"/>
                      <a:pt x="98" y="176"/>
                    </a:cubicBezTo>
                    <a:cubicBezTo>
                      <a:pt x="91" y="176"/>
                      <a:pt x="25" y="160"/>
                      <a:pt x="19" y="158"/>
                    </a:cubicBezTo>
                    <a:cubicBezTo>
                      <a:pt x="19" y="154"/>
                      <a:pt x="20" y="57"/>
                      <a:pt x="20" y="57"/>
                    </a:cubicBezTo>
                    <a:close/>
                    <a:moveTo>
                      <a:pt x="87" y="191"/>
                    </a:moveTo>
                    <a:cubicBezTo>
                      <a:pt x="74" y="187"/>
                      <a:pt x="10" y="165"/>
                      <a:pt x="3" y="163"/>
                    </a:cubicBezTo>
                    <a:cubicBezTo>
                      <a:pt x="8" y="162"/>
                      <a:pt x="13" y="161"/>
                      <a:pt x="17" y="160"/>
                    </a:cubicBezTo>
                    <a:cubicBezTo>
                      <a:pt x="18" y="160"/>
                      <a:pt x="19" y="160"/>
                      <a:pt x="19" y="160"/>
                    </a:cubicBezTo>
                    <a:cubicBezTo>
                      <a:pt x="27" y="162"/>
                      <a:pt x="98" y="179"/>
                      <a:pt x="98" y="179"/>
                    </a:cubicBezTo>
                    <a:cubicBezTo>
                      <a:pt x="134" y="177"/>
                      <a:pt x="134" y="177"/>
                      <a:pt x="134" y="177"/>
                    </a:cubicBezTo>
                    <a:cubicBezTo>
                      <a:pt x="117" y="182"/>
                      <a:pt x="96" y="189"/>
                      <a:pt x="87"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21" eaLnBrk="1" fontAlgn="auto" latinLnBrk="0" hangingPunct="1">
                  <a:lnSpc>
                    <a:spcPct val="100000"/>
                  </a:lnSpc>
                  <a:spcBef>
                    <a:spcPts val="0"/>
                  </a:spcBef>
                  <a:spcAft>
                    <a:spcPts val="0"/>
                  </a:spcAft>
                  <a:buClrTx/>
                  <a:buSzTx/>
                  <a:buFontTx/>
                  <a:buNone/>
                  <a:tabLst/>
                  <a:defRPr/>
                </a:pPr>
                <a:endParaRPr kumimoji="0" lang="en-US" sz="1764" b="0" i="0" u="none" strike="noStrike" kern="0" cap="none" spc="0" normalizeH="0" baseline="0" noProof="0">
                  <a:ln>
                    <a:noFill/>
                  </a:ln>
                  <a:solidFill>
                    <a:srgbClr val="000000"/>
                  </a:solidFill>
                  <a:effectLst/>
                  <a:uLnTx/>
                  <a:uFillTx/>
                  <a:latin typeface="Segoe UI"/>
                </a:endParaRPr>
              </a:p>
            </p:txBody>
          </p:sp>
          <p:sp>
            <p:nvSpPr>
              <p:cNvPr id="196" name="Freeform 593"/>
              <p:cNvSpPr>
                <a:spLocks/>
              </p:cNvSpPr>
              <p:nvPr/>
            </p:nvSpPr>
            <p:spPr bwMode="auto">
              <a:xfrm>
                <a:off x="5605463" y="4011613"/>
                <a:ext cx="65087" cy="49213"/>
              </a:xfrm>
              <a:custGeom>
                <a:avLst/>
                <a:gdLst>
                  <a:gd name="T0" fmla="*/ 41 w 41"/>
                  <a:gd name="T1" fmla="*/ 0 h 31"/>
                  <a:gd name="T2" fmla="*/ 0 w 41"/>
                  <a:gd name="T3" fmla="*/ 26 h 31"/>
                  <a:gd name="T4" fmla="*/ 0 w 41"/>
                  <a:gd name="T5" fmla="*/ 31 h 31"/>
                  <a:gd name="T6" fmla="*/ 41 w 41"/>
                  <a:gd name="T7" fmla="*/ 9 h 31"/>
                  <a:gd name="T8" fmla="*/ 41 w 41"/>
                  <a:gd name="T9" fmla="*/ 0 h 31"/>
                </a:gdLst>
                <a:ahLst/>
                <a:cxnLst>
                  <a:cxn ang="0">
                    <a:pos x="T0" y="T1"/>
                  </a:cxn>
                  <a:cxn ang="0">
                    <a:pos x="T2" y="T3"/>
                  </a:cxn>
                  <a:cxn ang="0">
                    <a:pos x="T4" y="T5"/>
                  </a:cxn>
                  <a:cxn ang="0">
                    <a:pos x="T6" y="T7"/>
                  </a:cxn>
                  <a:cxn ang="0">
                    <a:pos x="T8" y="T9"/>
                  </a:cxn>
                </a:cxnLst>
                <a:rect l="0" t="0" r="r" b="b"/>
                <a:pathLst>
                  <a:path w="41" h="31">
                    <a:moveTo>
                      <a:pt x="41" y="0"/>
                    </a:moveTo>
                    <a:lnTo>
                      <a:pt x="0" y="26"/>
                    </a:lnTo>
                    <a:lnTo>
                      <a:pt x="0" y="31"/>
                    </a:lnTo>
                    <a:lnTo>
                      <a:pt x="41" y="9"/>
                    </a:lnTo>
                    <a:lnTo>
                      <a:pt x="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21" eaLnBrk="1" fontAlgn="auto" latinLnBrk="0" hangingPunct="1">
                  <a:lnSpc>
                    <a:spcPct val="100000"/>
                  </a:lnSpc>
                  <a:spcBef>
                    <a:spcPts val="0"/>
                  </a:spcBef>
                  <a:spcAft>
                    <a:spcPts val="0"/>
                  </a:spcAft>
                  <a:buClrTx/>
                  <a:buSzTx/>
                  <a:buFontTx/>
                  <a:buNone/>
                  <a:tabLst/>
                  <a:defRPr/>
                </a:pPr>
                <a:endParaRPr kumimoji="0" lang="en-US" sz="1764" b="0" i="0" u="none" strike="noStrike" kern="0" cap="none" spc="0" normalizeH="0" baseline="0" noProof="0">
                  <a:ln>
                    <a:noFill/>
                  </a:ln>
                  <a:solidFill>
                    <a:srgbClr val="000000"/>
                  </a:solidFill>
                  <a:effectLst/>
                  <a:uLnTx/>
                  <a:uFillTx/>
                  <a:latin typeface="Segoe UI"/>
                </a:endParaRPr>
              </a:p>
            </p:txBody>
          </p:sp>
          <p:sp>
            <p:nvSpPr>
              <p:cNvPr id="197" name="Freeform 594"/>
              <p:cNvSpPr>
                <a:spLocks/>
              </p:cNvSpPr>
              <p:nvPr/>
            </p:nvSpPr>
            <p:spPr bwMode="auto">
              <a:xfrm>
                <a:off x="5605463" y="4121150"/>
                <a:ext cx="66675" cy="14288"/>
              </a:xfrm>
              <a:custGeom>
                <a:avLst/>
                <a:gdLst>
                  <a:gd name="T0" fmla="*/ 42 w 42"/>
                  <a:gd name="T1" fmla="*/ 0 h 9"/>
                  <a:gd name="T2" fmla="*/ 0 w 42"/>
                  <a:gd name="T3" fmla="*/ 1 h 9"/>
                  <a:gd name="T4" fmla="*/ 0 w 42"/>
                  <a:gd name="T5" fmla="*/ 7 h 9"/>
                  <a:gd name="T6" fmla="*/ 42 w 42"/>
                  <a:gd name="T7" fmla="*/ 9 h 9"/>
                  <a:gd name="T8" fmla="*/ 42 w 42"/>
                  <a:gd name="T9" fmla="*/ 0 h 9"/>
                </a:gdLst>
                <a:ahLst/>
                <a:cxnLst>
                  <a:cxn ang="0">
                    <a:pos x="T0" y="T1"/>
                  </a:cxn>
                  <a:cxn ang="0">
                    <a:pos x="T2" y="T3"/>
                  </a:cxn>
                  <a:cxn ang="0">
                    <a:pos x="T4" y="T5"/>
                  </a:cxn>
                  <a:cxn ang="0">
                    <a:pos x="T6" y="T7"/>
                  </a:cxn>
                  <a:cxn ang="0">
                    <a:pos x="T8" y="T9"/>
                  </a:cxn>
                </a:cxnLst>
                <a:rect l="0" t="0" r="r" b="b"/>
                <a:pathLst>
                  <a:path w="42" h="9">
                    <a:moveTo>
                      <a:pt x="42" y="0"/>
                    </a:moveTo>
                    <a:lnTo>
                      <a:pt x="0" y="1"/>
                    </a:lnTo>
                    <a:lnTo>
                      <a:pt x="0" y="7"/>
                    </a:lnTo>
                    <a:lnTo>
                      <a:pt x="42" y="9"/>
                    </a:ln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21" eaLnBrk="1" fontAlgn="auto" latinLnBrk="0" hangingPunct="1">
                  <a:lnSpc>
                    <a:spcPct val="100000"/>
                  </a:lnSpc>
                  <a:spcBef>
                    <a:spcPts val="0"/>
                  </a:spcBef>
                  <a:spcAft>
                    <a:spcPts val="0"/>
                  </a:spcAft>
                  <a:buClrTx/>
                  <a:buSzTx/>
                  <a:buFontTx/>
                  <a:buNone/>
                  <a:tabLst/>
                  <a:defRPr/>
                </a:pPr>
                <a:endParaRPr kumimoji="0" lang="en-US" sz="1764" b="0" i="0" u="none" strike="noStrike" kern="0" cap="none" spc="0" normalizeH="0" baseline="0" noProof="0">
                  <a:ln>
                    <a:noFill/>
                  </a:ln>
                  <a:solidFill>
                    <a:srgbClr val="000000"/>
                  </a:solidFill>
                  <a:effectLst/>
                  <a:uLnTx/>
                  <a:uFillTx/>
                  <a:latin typeface="Segoe UI"/>
                </a:endParaRPr>
              </a:p>
            </p:txBody>
          </p:sp>
          <p:sp>
            <p:nvSpPr>
              <p:cNvPr id="198" name="Freeform 595"/>
              <p:cNvSpPr>
                <a:spLocks/>
              </p:cNvSpPr>
              <p:nvPr/>
            </p:nvSpPr>
            <p:spPr bwMode="auto">
              <a:xfrm>
                <a:off x="5605463" y="4137025"/>
                <a:ext cx="66675" cy="20638"/>
              </a:xfrm>
              <a:custGeom>
                <a:avLst/>
                <a:gdLst>
                  <a:gd name="T0" fmla="*/ 42 w 42"/>
                  <a:gd name="T1" fmla="*/ 4 h 13"/>
                  <a:gd name="T2" fmla="*/ 0 w 42"/>
                  <a:gd name="T3" fmla="*/ 0 h 13"/>
                  <a:gd name="T4" fmla="*/ 0 w 42"/>
                  <a:gd name="T5" fmla="*/ 5 h 13"/>
                  <a:gd name="T6" fmla="*/ 42 w 42"/>
                  <a:gd name="T7" fmla="*/ 13 h 13"/>
                  <a:gd name="T8" fmla="*/ 42 w 42"/>
                  <a:gd name="T9" fmla="*/ 4 h 13"/>
                </a:gdLst>
                <a:ahLst/>
                <a:cxnLst>
                  <a:cxn ang="0">
                    <a:pos x="T0" y="T1"/>
                  </a:cxn>
                  <a:cxn ang="0">
                    <a:pos x="T2" y="T3"/>
                  </a:cxn>
                  <a:cxn ang="0">
                    <a:pos x="T4" y="T5"/>
                  </a:cxn>
                  <a:cxn ang="0">
                    <a:pos x="T6" y="T7"/>
                  </a:cxn>
                  <a:cxn ang="0">
                    <a:pos x="T8" y="T9"/>
                  </a:cxn>
                </a:cxnLst>
                <a:rect l="0" t="0" r="r" b="b"/>
                <a:pathLst>
                  <a:path w="42" h="13">
                    <a:moveTo>
                      <a:pt x="42" y="4"/>
                    </a:moveTo>
                    <a:lnTo>
                      <a:pt x="0" y="0"/>
                    </a:lnTo>
                    <a:lnTo>
                      <a:pt x="0" y="5"/>
                    </a:lnTo>
                    <a:lnTo>
                      <a:pt x="42" y="13"/>
                    </a:lnTo>
                    <a:lnTo>
                      <a:pt x="4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21" eaLnBrk="1" fontAlgn="auto" latinLnBrk="0" hangingPunct="1">
                  <a:lnSpc>
                    <a:spcPct val="100000"/>
                  </a:lnSpc>
                  <a:spcBef>
                    <a:spcPts val="0"/>
                  </a:spcBef>
                  <a:spcAft>
                    <a:spcPts val="0"/>
                  </a:spcAft>
                  <a:buClrTx/>
                  <a:buSzTx/>
                  <a:buFontTx/>
                  <a:buNone/>
                  <a:tabLst/>
                  <a:defRPr/>
                </a:pPr>
                <a:endParaRPr kumimoji="0" lang="en-US" sz="1764" b="0" i="0" u="none" strike="noStrike" kern="0" cap="none" spc="0" normalizeH="0" baseline="0" noProof="0">
                  <a:ln>
                    <a:noFill/>
                  </a:ln>
                  <a:solidFill>
                    <a:srgbClr val="000000"/>
                  </a:solidFill>
                  <a:effectLst/>
                  <a:uLnTx/>
                  <a:uFillTx/>
                  <a:latin typeface="Segoe UI"/>
                </a:endParaRPr>
              </a:p>
            </p:txBody>
          </p:sp>
          <p:sp>
            <p:nvSpPr>
              <p:cNvPr id="199" name="Freeform 596"/>
              <p:cNvSpPr>
                <a:spLocks/>
              </p:cNvSpPr>
              <p:nvPr/>
            </p:nvSpPr>
            <p:spPr bwMode="auto">
              <a:xfrm>
                <a:off x="5605463" y="4033838"/>
                <a:ext cx="65087" cy="41275"/>
              </a:xfrm>
              <a:custGeom>
                <a:avLst/>
                <a:gdLst>
                  <a:gd name="T0" fmla="*/ 41 w 41"/>
                  <a:gd name="T1" fmla="*/ 0 h 26"/>
                  <a:gd name="T2" fmla="*/ 0 w 41"/>
                  <a:gd name="T3" fmla="*/ 20 h 26"/>
                  <a:gd name="T4" fmla="*/ 0 w 41"/>
                  <a:gd name="T5" fmla="*/ 26 h 26"/>
                  <a:gd name="T6" fmla="*/ 41 w 41"/>
                  <a:gd name="T7" fmla="*/ 9 h 26"/>
                  <a:gd name="T8" fmla="*/ 41 w 41"/>
                  <a:gd name="T9" fmla="*/ 0 h 26"/>
                </a:gdLst>
                <a:ahLst/>
                <a:cxnLst>
                  <a:cxn ang="0">
                    <a:pos x="T0" y="T1"/>
                  </a:cxn>
                  <a:cxn ang="0">
                    <a:pos x="T2" y="T3"/>
                  </a:cxn>
                  <a:cxn ang="0">
                    <a:pos x="T4" y="T5"/>
                  </a:cxn>
                  <a:cxn ang="0">
                    <a:pos x="T6" y="T7"/>
                  </a:cxn>
                  <a:cxn ang="0">
                    <a:pos x="T8" y="T9"/>
                  </a:cxn>
                </a:cxnLst>
                <a:rect l="0" t="0" r="r" b="b"/>
                <a:pathLst>
                  <a:path w="41" h="26">
                    <a:moveTo>
                      <a:pt x="41" y="0"/>
                    </a:moveTo>
                    <a:lnTo>
                      <a:pt x="0" y="20"/>
                    </a:lnTo>
                    <a:lnTo>
                      <a:pt x="0" y="26"/>
                    </a:lnTo>
                    <a:lnTo>
                      <a:pt x="41" y="9"/>
                    </a:lnTo>
                    <a:lnTo>
                      <a:pt x="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21" eaLnBrk="1" fontAlgn="auto" latinLnBrk="0" hangingPunct="1">
                  <a:lnSpc>
                    <a:spcPct val="100000"/>
                  </a:lnSpc>
                  <a:spcBef>
                    <a:spcPts val="0"/>
                  </a:spcBef>
                  <a:spcAft>
                    <a:spcPts val="0"/>
                  </a:spcAft>
                  <a:buClrTx/>
                  <a:buSzTx/>
                  <a:buFontTx/>
                  <a:buNone/>
                  <a:tabLst/>
                  <a:defRPr/>
                </a:pPr>
                <a:endParaRPr kumimoji="0" lang="en-US" sz="1764" b="0" i="0" u="none" strike="noStrike" kern="0" cap="none" spc="0" normalizeH="0" baseline="0" noProof="0">
                  <a:ln>
                    <a:noFill/>
                  </a:ln>
                  <a:solidFill>
                    <a:srgbClr val="000000"/>
                  </a:solidFill>
                  <a:effectLst/>
                  <a:uLnTx/>
                  <a:uFillTx/>
                  <a:latin typeface="Segoe UI"/>
                </a:endParaRPr>
              </a:p>
            </p:txBody>
          </p:sp>
          <p:sp>
            <p:nvSpPr>
              <p:cNvPr id="200" name="Freeform 597"/>
              <p:cNvSpPr>
                <a:spLocks/>
              </p:cNvSpPr>
              <p:nvPr/>
            </p:nvSpPr>
            <p:spPr bwMode="auto">
              <a:xfrm>
                <a:off x="5605463" y="4098925"/>
                <a:ext cx="66675" cy="17463"/>
              </a:xfrm>
              <a:custGeom>
                <a:avLst/>
                <a:gdLst>
                  <a:gd name="T0" fmla="*/ 42 w 42"/>
                  <a:gd name="T1" fmla="*/ 0 h 11"/>
                  <a:gd name="T2" fmla="*/ 0 w 42"/>
                  <a:gd name="T3" fmla="*/ 7 h 11"/>
                  <a:gd name="T4" fmla="*/ 0 w 42"/>
                  <a:gd name="T5" fmla="*/ 11 h 11"/>
                  <a:gd name="T6" fmla="*/ 42 w 42"/>
                  <a:gd name="T7" fmla="*/ 9 h 11"/>
                  <a:gd name="T8" fmla="*/ 42 w 42"/>
                  <a:gd name="T9" fmla="*/ 0 h 11"/>
                </a:gdLst>
                <a:ahLst/>
                <a:cxnLst>
                  <a:cxn ang="0">
                    <a:pos x="T0" y="T1"/>
                  </a:cxn>
                  <a:cxn ang="0">
                    <a:pos x="T2" y="T3"/>
                  </a:cxn>
                  <a:cxn ang="0">
                    <a:pos x="T4" y="T5"/>
                  </a:cxn>
                  <a:cxn ang="0">
                    <a:pos x="T6" y="T7"/>
                  </a:cxn>
                  <a:cxn ang="0">
                    <a:pos x="T8" y="T9"/>
                  </a:cxn>
                </a:cxnLst>
                <a:rect l="0" t="0" r="r" b="b"/>
                <a:pathLst>
                  <a:path w="42" h="11">
                    <a:moveTo>
                      <a:pt x="42" y="0"/>
                    </a:moveTo>
                    <a:lnTo>
                      <a:pt x="0" y="7"/>
                    </a:lnTo>
                    <a:lnTo>
                      <a:pt x="0" y="11"/>
                    </a:lnTo>
                    <a:lnTo>
                      <a:pt x="42" y="9"/>
                    </a:ln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21" eaLnBrk="1" fontAlgn="auto" latinLnBrk="0" hangingPunct="1">
                  <a:lnSpc>
                    <a:spcPct val="100000"/>
                  </a:lnSpc>
                  <a:spcBef>
                    <a:spcPts val="0"/>
                  </a:spcBef>
                  <a:spcAft>
                    <a:spcPts val="0"/>
                  </a:spcAft>
                  <a:buClrTx/>
                  <a:buSzTx/>
                  <a:buFontTx/>
                  <a:buNone/>
                  <a:tabLst/>
                  <a:defRPr/>
                </a:pPr>
                <a:endParaRPr kumimoji="0" lang="en-US" sz="1764" b="0" i="0" u="none" strike="noStrike" kern="0" cap="none" spc="0" normalizeH="0" baseline="0" noProof="0">
                  <a:ln>
                    <a:noFill/>
                  </a:ln>
                  <a:solidFill>
                    <a:srgbClr val="000000"/>
                  </a:solidFill>
                  <a:effectLst/>
                  <a:uLnTx/>
                  <a:uFillTx/>
                  <a:latin typeface="Segoe UI"/>
                </a:endParaRPr>
              </a:p>
            </p:txBody>
          </p:sp>
          <p:sp>
            <p:nvSpPr>
              <p:cNvPr id="201" name="Freeform 598"/>
              <p:cNvSpPr>
                <a:spLocks/>
              </p:cNvSpPr>
              <p:nvPr/>
            </p:nvSpPr>
            <p:spPr bwMode="auto">
              <a:xfrm>
                <a:off x="5605463" y="4078288"/>
                <a:ext cx="66675" cy="25400"/>
              </a:xfrm>
              <a:custGeom>
                <a:avLst/>
                <a:gdLst>
                  <a:gd name="T0" fmla="*/ 41 w 42"/>
                  <a:gd name="T1" fmla="*/ 0 h 16"/>
                  <a:gd name="T2" fmla="*/ 0 w 42"/>
                  <a:gd name="T3" fmla="*/ 10 h 16"/>
                  <a:gd name="T4" fmla="*/ 0 w 42"/>
                  <a:gd name="T5" fmla="*/ 16 h 16"/>
                  <a:gd name="T6" fmla="*/ 42 w 42"/>
                  <a:gd name="T7" fmla="*/ 8 h 16"/>
                  <a:gd name="T8" fmla="*/ 41 w 42"/>
                  <a:gd name="T9" fmla="*/ 0 h 16"/>
                </a:gdLst>
                <a:ahLst/>
                <a:cxnLst>
                  <a:cxn ang="0">
                    <a:pos x="T0" y="T1"/>
                  </a:cxn>
                  <a:cxn ang="0">
                    <a:pos x="T2" y="T3"/>
                  </a:cxn>
                  <a:cxn ang="0">
                    <a:pos x="T4" y="T5"/>
                  </a:cxn>
                  <a:cxn ang="0">
                    <a:pos x="T6" y="T7"/>
                  </a:cxn>
                  <a:cxn ang="0">
                    <a:pos x="T8" y="T9"/>
                  </a:cxn>
                </a:cxnLst>
                <a:rect l="0" t="0" r="r" b="b"/>
                <a:pathLst>
                  <a:path w="42" h="16">
                    <a:moveTo>
                      <a:pt x="41" y="0"/>
                    </a:moveTo>
                    <a:lnTo>
                      <a:pt x="0" y="10"/>
                    </a:lnTo>
                    <a:lnTo>
                      <a:pt x="0" y="16"/>
                    </a:lnTo>
                    <a:lnTo>
                      <a:pt x="42" y="8"/>
                    </a:lnTo>
                    <a:lnTo>
                      <a:pt x="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21" eaLnBrk="1" fontAlgn="auto" latinLnBrk="0" hangingPunct="1">
                  <a:lnSpc>
                    <a:spcPct val="100000"/>
                  </a:lnSpc>
                  <a:spcBef>
                    <a:spcPts val="0"/>
                  </a:spcBef>
                  <a:spcAft>
                    <a:spcPts val="0"/>
                  </a:spcAft>
                  <a:buClrTx/>
                  <a:buSzTx/>
                  <a:buFontTx/>
                  <a:buNone/>
                  <a:tabLst/>
                  <a:defRPr/>
                </a:pPr>
                <a:endParaRPr kumimoji="0" lang="en-US" sz="1764" b="0" i="0" u="none" strike="noStrike" kern="0" cap="none" spc="0" normalizeH="0" baseline="0" noProof="0">
                  <a:ln>
                    <a:noFill/>
                  </a:ln>
                  <a:solidFill>
                    <a:srgbClr val="000000"/>
                  </a:solidFill>
                  <a:effectLst/>
                  <a:uLnTx/>
                  <a:uFillTx/>
                  <a:latin typeface="Segoe UI"/>
                </a:endParaRPr>
              </a:p>
            </p:txBody>
          </p:sp>
          <p:sp>
            <p:nvSpPr>
              <p:cNvPr id="202" name="Freeform 599"/>
              <p:cNvSpPr>
                <a:spLocks/>
              </p:cNvSpPr>
              <p:nvPr/>
            </p:nvSpPr>
            <p:spPr bwMode="auto">
              <a:xfrm>
                <a:off x="5605463" y="4056063"/>
                <a:ext cx="65087" cy="33338"/>
              </a:xfrm>
              <a:custGeom>
                <a:avLst/>
                <a:gdLst>
                  <a:gd name="T0" fmla="*/ 41 w 41"/>
                  <a:gd name="T1" fmla="*/ 0 h 21"/>
                  <a:gd name="T2" fmla="*/ 0 w 41"/>
                  <a:gd name="T3" fmla="*/ 15 h 21"/>
                  <a:gd name="T4" fmla="*/ 0 w 41"/>
                  <a:gd name="T5" fmla="*/ 21 h 21"/>
                  <a:gd name="T6" fmla="*/ 41 w 41"/>
                  <a:gd name="T7" fmla="*/ 8 h 21"/>
                  <a:gd name="T8" fmla="*/ 41 w 41"/>
                  <a:gd name="T9" fmla="*/ 0 h 21"/>
                </a:gdLst>
                <a:ahLst/>
                <a:cxnLst>
                  <a:cxn ang="0">
                    <a:pos x="T0" y="T1"/>
                  </a:cxn>
                  <a:cxn ang="0">
                    <a:pos x="T2" y="T3"/>
                  </a:cxn>
                  <a:cxn ang="0">
                    <a:pos x="T4" y="T5"/>
                  </a:cxn>
                  <a:cxn ang="0">
                    <a:pos x="T6" y="T7"/>
                  </a:cxn>
                  <a:cxn ang="0">
                    <a:pos x="T8" y="T9"/>
                  </a:cxn>
                </a:cxnLst>
                <a:rect l="0" t="0" r="r" b="b"/>
                <a:pathLst>
                  <a:path w="41" h="21">
                    <a:moveTo>
                      <a:pt x="41" y="0"/>
                    </a:moveTo>
                    <a:lnTo>
                      <a:pt x="0" y="15"/>
                    </a:lnTo>
                    <a:lnTo>
                      <a:pt x="0" y="21"/>
                    </a:lnTo>
                    <a:lnTo>
                      <a:pt x="41" y="8"/>
                    </a:lnTo>
                    <a:lnTo>
                      <a:pt x="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21" eaLnBrk="1" fontAlgn="auto" latinLnBrk="0" hangingPunct="1">
                  <a:lnSpc>
                    <a:spcPct val="100000"/>
                  </a:lnSpc>
                  <a:spcBef>
                    <a:spcPts val="0"/>
                  </a:spcBef>
                  <a:spcAft>
                    <a:spcPts val="0"/>
                  </a:spcAft>
                  <a:buClrTx/>
                  <a:buSzTx/>
                  <a:buFontTx/>
                  <a:buNone/>
                  <a:tabLst/>
                  <a:defRPr/>
                </a:pPr>
                <a:endParaRPr kumimoji="0" lang="en-US" sz="1764" b="0" i="0" u="none" strike="noStrike" kern="0" cap="none" spc="0" normalizeH="0" baseline="0" noProof="0">
                  <a:ln>
                    <a:noFill/>
                  </a:ln>
                  <a:solidFill>
                    <a:srgbClr val="000000"/>
                  </a:solidFill>
                  <a:effectLst/>
                  <a:uLnTx/>
                  <a:uFillTx/>
                  <a:latin typeface="Segoe UI"/>
                </a:endParaRPr>
              </a:p>
            </p:txBody>
          </p:sp>
          <p:sp>
            <p:nvSpPr>
              <p:cNvPr id="203" name="Oval 600"/>
              <p:cNvSpPr>
                <a:spLocks noChangeArrowheads="1"/>
              </p:cNvSpPr>
              <p:nvPr/>
            </p:nvSpPr>
            <p:spPr bwMode="auto">
              <a:xfrm>
                <a:off x="5427663" y="4740275"/>
                <a:ext cx="11112" cy="111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21" eaLnBrk="1" fontAlgn="auto" latinLnBrk="0" hangingPunct="1">
                  <a:lnSpc>
                    <a:spcPct val="100000"/>
                  </a:lnSpc>
                  <a:spcBef>
                    <a:spcPts val="0"/>
                  </a:spcBef>
                  <a:spcAft>
                    <a:spcPts val="0"/>
                  </a:spcAft>
                  <a:buClrTx/>
                  <a:buSzTx/>
                  <a:buFontTx/>
                  <a:buNone/>
                  <a:tabLst/>
                  <a:defRPr/>
                </a:pPr>
                <a:endParaRPr kumimoji="0" lang="en-US" sz="1764" b="0" i="0" u="none" strike="noStrike" kern="0" cap="none" spc="0" normalizeH="0" baseline="0" noProof="0">
                  <a:ln>
                    <a:noFill/>
                  </a:ln>
                  <a:solidFill>
                    <a:srgbClr val="000000"/>
                  </a:solidFill>
                  <a:effectLst/>
                  <a:uLnTx/>
                  <a:uFillTx/>
                  <a:latin typeface="Segoe UI"/>
                </a:endParaRPr>
              </a:p>
            </p:txBody>
          </p:sp>
          <p:sp>
            <p:nvSpPr>
              <p:cNvPr id="204" name="Freeform 601"/>
              <p:cNvSpPr>
                <a:spLocks/>
              </p:cNvSpPr>
              <p:nvPr/>
            </p:nvSpPr>
            <p:spPr bwMode="auto">
              <a:xfrm>
                <a:off x="5526088" y="46370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21" eaLnBrk="1" fontAlgn="auto" latinLnBrk="0" hangingPunct="1">
                  <a:lnSpc>
                    <a:spcPct val="100000"/>
                  </a:lnSpc>
                  <a:spcBef>
                    <a:spcPts val="0"/>
                  </a:spcBef>
                  <a:spcAft>
                    <a:spcPts val="0"/>
                  </a:spcAft>
                  <a:buClrTx/>
                  <a:buSzTx/>
                  <a:buFontTx/>
                  <a:buNone/>
                  <a:tabLst/>
                  <a:defRPr/>
                </a:pPr>
                <a:endParaRPr kumimoji="0" lang="en-US" sz="1764" b="0" i="0" u="none" strike="noStrike" kern="0" cap="none" spc="0" normalizeH="0" baseline="0" noProof="0">
                  <a:ln>
                    <a:noFill/>
                  </a:ln>
                  <a:solidFill>
                    <a:srgbClr val="000000"/>
                  </a:solidFill>
                  <a:effectLst/>
                  <a:uLnTx/>
                  <a:uFillTx/>
                  <a:latin typeface="Segoe UI"/>
                </a:endParaRPr>
              </a:p>
            </p:txBody>
          </p:sp>
          <p:sp>
            <p:nvSpPr>
              <p:cNvPr id="205" name="Freeform 602"/>
              <p:cNvSpPr>
                <a:spLocks/>
              </p:cNvSpPr>
              <p:nvPr/>
            </p:nvSpPr>
            <p:spPr bwMode="auto">
              <a:xfrm>
                <a:off x="5526088" y="4611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21" eaLnBrk="1" fontAlgn="auto" latinLnBrk="0" hangingPunct="1">
                  <a:lnSpc>
                    <a:spcPct val="100000"/>
                  </a:lnSpc>
                  <a:spcBef>
                    <a:spcPts val="0"/>
                  </a:spcBef>
                  <a:spcAft>
                    <a:spcPts val="0"/>
                  </a:spcAft>
                  <a:buClrTx/>
                  <a:buSzTx/>
                  <a:buFontTx/>
                  <a:buNone/>
                  <a:tabLst/>
                  <a:defRPr/>
                </a:pPr>
                <a:endParaRPr kumimoji="0" lang="en-US" sz="1764" b="0" i="0" u="none" strike="noStrike" kern="0" cap="none" spc="0" normalizeH="0" baseline="0" noProof="0">
                  <a:ln>
                    <a:noFill/>
                  </a:ln>
                  <a:solidFill>
                    <a:srgbClr val="000000"/>
                  </a:solidFill>
                  <a:effectLst/>
                  <a:uLnTx/>
                  <a:uFillTx/>
                  <a:latin typeface="Segoe UI"/>
                </a:endParaRPr>
              </a:p>
            </p:txBody>
          </p:sp>
          <p:sp>
            <p:nvSpPr>
              <p:cNvPr id="206" name="Freeform 603"/>
              <p:cNvSpPr>
                <a:spLocks/>
              </p:cNvSpPr>
              <p:nvPr/>
            </p:nvSpPr>
            <p:spPr bwMode="auto">
              <a:xfrm>
                <a:off x="5526088" y="4664075"/>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21" eaLnBrk="1" fontAlgn="auto" latinLnBrk="0" hangingPunct="1">
                  <a:lnSpc>
                    <a:spcPct val="100000"/>
                  </a:lnSpc>
                  <a:spcBef>
                    <a:spcPts val="0"/>
                  </a:spcBef>
                  <a:spcAft>
                    <a:spcPts val="0"/>
                  </a:spcAft>
                  <a:buClrTx/>
                  <a:buSzTx/>
                  <a:buFontTx/>
                  <a:buNone/>
                  <a:tabLst/>
                  <a:defRPr/>
                </a:pPr>
                <a:endParaRPr kumimoji="0" lang="en-US" sz="1764" b="0" i="0" u="none" strike="noStrike" kern="0" cap="none" spc="0" normalizeH="0" baseline="0" noProof="0">
                  <a:ln>
                    <a:noFill/>
                  </a:ln>
                  <a:solidFill>
                    <a:srgbClr val="000000"/>
                  </a:solidFill>
                  <a:effectLst/>
                  <a:uLnTx/>
                  <a:uFillTx/>
                  <a:latin typeface="Segoe UI"/>
                </a:endParaRPr>
              </a:p>
            </p:txBody>
          </p:sp>
          <p:sp>
            <p:nvSpPr>
              <p:cNvPr id="207" name="Freeform 604"/>
              <p:cNvSpPr>
                <a:spLocks/>
              </p:cNvSpPr>
              <p:nvPr/>
            </p:nvSpPr>
            <p:spPr bwMode="auto">
              <a:xfrm>
                <a:off x="5387975" y="4632325"/>
                <a:ext cx="131762" cy="41275"/>
              </a:xfrm>
              <a:custGeom>
                <a:avLst/>
                <a:gdLst>
                  <a:gd name="T0" fmla="*/ 2 w 137"/>
                  <a:gd name="T1" fmla="*/ 37 h 44"/>
                  <a:gd name="T2" fmla="*/ 2 w 137"/>
                  <a:gd name="T3" fmla="*/ 37 h 44"/>
                  <a:gd name="T4" fmla="*/ 3 w 137"/>
                  <a:gd name="T5" fmla="*/ 38 h 44"/>
                  <a:gd name="T6" fmla="*/ 4 w 137"/>
                  <a:gd name="T7" fmla="*/ 38 h 44"/>
                  <a:gd name="T8" fmla="*/ 5 w 137"/>
                  <a:gd name="T9" fmla="*/ 38 h 44"/>
                  <a:gd name="T10" fmla="*/ 6 w 137"/>
                  <a:gd name="T11" fmla="*/ 38 h 44"/>
                  <a:gd name="T12" fmla="*/ 6 w 137"/>
                  <a:gd name="T13" fmla="*/ 38 h 44"/>
                  <a:gd name="T14" fmla="*/ 7 w 137"/>
                  <a:gd name="T15" fmla="*/ 38 h 44"/>
                  <a:gd name="T16" fmla="*/ 8 w 137"/>
                  <a:gd name="T17" fmla="*/ 38 h 44"/>
                  <a:gd name="T18" fmla="*/ 78 w 137"/>
                  <a:gd name="T19" fmla="*/ 44 h 44"/>
                  <a:gd name="T20" fmla="*/ 79 w 137"/>
                  <a:gd name="T21" fmla="*/ 44 h 44"/>
                  <a:gd name="T22" fmla="*/ 81 w 137"/>
                  <a:gd name="T23" fmla="*/ 44 h 44"/>
                  <a:gd name="T24" fmla="*/ 82 w 137"/>
                  <a:gd name="T25" fmla="*/ 44 h 44"/>
                  <a:gd name="T26" fmla="*/ 83 w 137"/>
                  <a:gd name="T27" fmla="*/ 44 h 44"/>
                  <a:gd name="T28" fmla="*/ 85 w 137"/>
                  <a:gd name="T29" fmla="*/ 44 h 44"/>
                  <a:gd name="T30" fmla="*/ 88 w 137"/>
                  <a:gd name="T31" fmla="*/ 44 h 44"/>
                  <a:gd name="T32" fmla="*/ 90 w 137"/>
                  <a:gd name="T33" fmla="*/ 44 h 44"/>
                  <a:gd name="T34" fmla="*/ 91 w 137"/>
                  <a:gd name="T35" fmla="*/ 44 h 44"/>
                  <a:gd name="T36" fmla="*/ 92 w 137"/>
                  <a:gd name="T37" fmla="*/ 44 h 44"/>
                  <a:gd name="T38" fmla="*/ 93 w 137"/>
                  <a:gd name="T39" fmla="*/ 43 h 44"/>
                  <a:gd name="T40" fmla="*/ 94 w 137"/>
                  <a:gd name="T41" fmla="*/ 43 h 44"/>
                  <a:gd name="T42" fmla="*/ 95 w 137"/>
                  <a:gd name="T43" fmla="*/ 43 h 44"/>
                  <a:gd name="T44" fmla="*/ 96 w 137"/>
                  <a:gd name="T45" fmla="*/ 43 h 44"/>
                  <a:gd name="T46" fmla="*/ 96 w 137"/>
                  <a:gd name="T47" fmla="*/ 42 h 44"/>
                  <a:gd name="T48" fmla="*/ 136 w 137"/>
                  <a:gd name="T49" fmla="*/ 21 h 44"/>
                  <a:gd name="T50" fmla="*/ 136 w 137"/>
                  <a:gd name="T51" fmla="*/ 21 h 44"/>
                  <a:gd name="T52" fmla="*/ 136 w 137"/>
                  <a:gd name="T53" fmla="*/ 21 h 44"/>
                  <a:gd name="T54" fmla="*/ 137 w 137"/>
                  <a:gd name="T55" fmla="*/ 20 h 44"/>
                  <a:gd name="T56" fmla="*/ 137 w 137"/>
                  <a:gd name="T57" fmla="*/ 3 h 44"/>
                  <a:gd name="T58" fmla="*/ 137 w 137"/>
                  <a:gd name="T59" fmla="*/ 3 h 44"/>
                  <a:gd name="T60" fmla="*/ 97 w 137"/>
                  <a:gd name="T61" fmla="*/ 18 h 44"/>
                  <a:gd name="T62" fmla="*/ 96 w 137"/>
                  <a:gd name="T63" fmla="*/ 18 h 44"/>
                  <a:gd name="T64" fmla="*/ 96 w 137"/>
                  <a:gd name="T65" fmla="*/ 18 h 44"/>
                  <a:gd name="T66" fmla="*/ 95 w 137"/>
                  <a:gd name="T67" fmla="*/ 18 h 44"/>
                  <a:gd name="T68" fmla="*/ 94 w 137"/>
                  <a:gd name="T69" fmla="*/ 19 h 44"/>
                  <a:gd name="T70" fmla="*/ 93 w 137"/>
                  <a:gd name="T71" fmla="*/ 19 h 44"/>
                  <a:gd name="T72" fmla="*/ 92 w 137"/>
                  <a:gd name="T73" fmla="*/ 19 h 44"/>
                  <a:gd name="T74" fmla="*/ 90 w 137"/>
                  <a:gd name="T75" fmla="*/ 19 h 44"/>
                  <a:gd name="T76" fmla="*/ 88 w 137"/>
                  <a:gd name="T77" fmla="*/ 19 h 44"/>
                  <a:gd name="T78" fmla="*/ 86 w 137"/>
                  <a:gd name="T79" fmla="*/ 19 h 44"/>
                  <a:gd name="T80" fmla="*/ 85 w 137"/>
                  <a:gd name="T81" fmla="*/ 19 h 44"/>
                  <a:gd name="T82" fmla="*/ 83 w 137"/>
                  <a:gd name="T83" fmla="*/ 19 h 44"/>
                  <a:gd name="T84" fmla="*/ 82 w 137"/>
                  <a:gd name="T85" fmla="*/ 19 h 44"/>
                  <a:gd name="T86" fmla="*/ 80 w 137"/>
                  <a:gd name="T87" fmla="*/ 19 h 44"/>
                  <a:gd name="T88" fmla="*/ 79 w 137"/>
                  <a:gd name="T89" fmla="*/ 19 h 44"/>
                  <a:gd name="T90" fmla="*/ 9 w 137"/>
                  <a:gd name="T91" fmla="*/ 14 h 44"/>
                  <a:gd name="T92" fmla="*/ 8 w 137"/>
                  <a:gd name="T93" fmla="*/ 14 h 44"/>
                  <a:gd name="T94" fmla="*/ 7 w 137"/>
                  <a:gd name="T95" fmla="*/ 14 h 44"/>
                  <a:gd name="T96" fmla="*/ 6 w 137"/>
                  <a:gd name="T97" fmla="*/ 13 h 44"/>
                  <a:gd name="T98" fmla="*/ 1 w 137"/>
                  <a:gd name="T99" fmla="*/ 16 h 44"/>
                  <a:gd name="T100" fmla="*/ 1 w 137"/>
                  <a:gd name="T101" fmla="*/ 37 h 44"/>
                  <a:gd name="T102" fmla="*/ 1 w 137"/>
                  <a:gd name="T103" fmla="*/ 3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7" h="44">
                    <a:moveTo>
                      <a:pt x="1" y="37"/>
                    </a:moveTo>
                    <a:cubicBezTo>
                      <a:pt x="1" y="37"/>
                      <a:pt x="2" y="37"/>
                      <a:pt x="2" y="37"/>
                    </a:cubicBezTo>
                    <a:cubicBezTo>
                      <a:pt x="2" y="37"/>
                      <a:pt x="2" y="37"/>
                      <a:pt x="2" y="37"/>
                    </a:cubicBezTo>
                    <a:cubicBezTo>
                      <a:pt x="2" y="37"/>
                      <a:pt x="2" y="37"/>
                      <a:pt x="2" y="37"/>
                    </a:cubicBezTo>
                    <a:cubicBezTo>
                      <a:pt x="2" y="37"/>
                      <a:pt x="3" y="37"/>
                      <a:pt x="3" y="37"/>
                    </a:cubicBezTo>
                    <a:cubicBezTo>
                      <a:pt x="3" y="38"/>
                      <a:pt x="3" y="38"/>
                      <a:pt x="3" y="38"/>
                    </a:cubicBezTo>
                    <a:cubicBezTo>
                      <a:pt x="3" y="38"/>
                      <a:pt x="3" y="38"/>
                      <a:pt x="3" y="38"/>
                    </a:cubicBezTo>
                    <a:cubicBezTo>
                      <a:pt x="4" y="38"/>
                      <a:pt x="4" y="38"/>
                      <a:pt x="4" y="38"/>
                    </a:cubicBezTo>
                    <a:cubicBezTo>
                      <a:pt x="4" y="38"/>
                      <a:pt x="4" y="38"/>
                      <a:pt x="4" y="38"/>
                    </a:cubicBezTo>
                    <a:cubicBezTo>
                      <a:pt x="5" y="38"/>
                      <a:pt x="5" y="38"/>
                      <a:pt x="5" y="38"/>
                    </a:cubicBezTo>
                    <a:cubicBezTo>
                      <a:pt x="5" y="38"/>
                      <a:pt x="5" y="38"/>
                      <a:pt x="5" y="38"/>
                    </a:cubicBezTo>
                    <a:cubicBezTo>
                      <a:pt x="5" y="38"/>
                      <a:pt x="5" y="38"/>
                      <a:pt x="6" y="38"/>
                    </a:cubicBezTo>
                    <a:cubicBezTo>
                      <a:pt x="6" y="38"/>
                      <a:pt x="6" y="38"/>
                      <a:pt x="6" y="38"/>
                    </a:cubicBezTo>
                    <a:cubicBezTo>
                      <a:pt x="6" y="38"/>
                      <a:pt x="6" y="38"/>
                      <a:pt x="6" y="38"/>
                    </a:cubicBezTo>
                    <a:cubicBezTo>
                      <a:pt x="7" y="38"/>
                      <a:pt x="7" y="38"/>
                      <a:pt x="7" y="38"/>
                    </a:cubicBezTo>
                    <a:cubicBezTo>
                      <a:pt x="7" y="38"/>
                      <a:pt x="7" y="38"/>
                      <a:pt x="7" y="38"/>
                    </a:cubicBezTo>
                    <a:cubicBezTo>
                      <a:pt x="8" y="38"/>
                      <a:pt x="8" y="38"/>
                      <a:pt x="8" y="38"/>
                    </a:cubicBezTo>
                    <a:cubicBezTo>
                      <a:pt x="8" y="38"/>
                      <a:pt x="8" y="38"/>
                      <a:pt x="8" y="38"/>
                    </a:cubicBezTo>
                    <a:cubicBezTo>
                      <a:pt x="9" y="38"/>
                      <a:pt x="9" y="38"/>
                      <a:pt x="9" y="39"/>
                    </a:cubicBezTo>
                    <a:cubicBezTo>
                      <a:pt x="78" y="44"/>
                      <a:pt x="78" y="44"/>
                      <a:pt x="78" y="44"/>
                    </a:cubicBezTo>
                    <a:cubicBezTo>
                      <a:pt x="78" y="44"/>
                      <a:pt x="78" y="44"/>
                      <a:pt x="79" y="44"/>
                    </a:cubicBezTo>
                    <a:cubicBezTo>
                      <a:pt x="79" y="44"/>
                      <a:pt x="79" y="44"/>
                      <a:pt x="79" y="44"/>
                    </a:cubicBezTo>
                    <a:cubicBezTo>
                      <a:pt x="80" y="44"/>
                      <a:pt x="80" y="44"/>
                      <a:pt x="80" y="44"/>
                    </a:cubicBezTo>
                    <a:cubicBezTo>
                      <a:pt x="80" y="44"/>
                      <a:pt x="81" y="44"/>
                      <a:pt x="81" y="44"/>
                    </a:cubicBezTo>
                    <a:cubicBezTo>
                      <a:pt x="81" y="44"/>
                      <a:pt x="81" y="44"/>
                      <a:pt x="82" y="44"/>
                    </a:cubicBezTo>
                    <a:cubicBezTo>
                      <a:pt x="82" y="44"/>
                      <a:pt x="82" y="44"/>
                      <a:pt x="82" y="44"/>
                    </a:cubicBezTo>
                    <a:cubicBezTo>
                      <a:pt x="82" y="44"/>
                      <a:pt x="83" y="44"/>
                      <a:pt x="83" y="44"/>
                    </a:cubicBezTo>
                    <a:cubicBezTo>
                      <a:pt x="83" y="44"/>
                      <a:pt x="83" y="44"/>
                      <a:pt x="83" y="44"/>
                    </a:cubicBezTo>
                    <a:cubicBezTo>
                      <a:pt x="84" y="44"/>
                      <a:pt x="84" y="44"/>
                      <a:pt x="85" y="44"/>
                    </a:cubicBezTo>
                    <a:cubicBezTo>
                      <a:pt x="85" y="44"/>
                      <a:pt x="85" y="44"/>
                      <a:pt x="85" y="44"/>
                    </a:cubicBezTo>
                    <a:cubicBezTo>
                      <a:pt x="85" y="44"/>
                      <a:pt x="86" y="44"/>
                      <a:pt x="86" y="44"/>
                    </a:cubicBezTo>
                    <a:cubicBezTo>
                      <a:pt x="87" y="44"/>
                      <a:pt x="87" y="44"/>
                      <a:pt x="88" y="44"/>
                    </a:cubicBezTo>
                    <a:cubicBezTo>
                      <a:pt x="88" y="44"/>
                      <a:pt x="88" y="44"/>
                      <a:pt x="88" y="44"/>
                    </a:cubicBezTo>
                    <a:cubicBezTo>
                      <a:pt x="89" y="44"/>
                      <a:pt x="89" y="44"/>
                      <a:pt x="90" y="44"/>
                    </a:cubicBezTo>
                    <a:cubicBezTo>
                      <a:pt x="90" y="44"/>
                      <a:pt x="90" y="44"/>
                      <a:pt x="90" y="44"/>
                    </a:cubicBezTo>
                    <a:cubicBezTo>
                      <a:pt x="91" y="44"/>
                      <a:pt x="91" y="44"/>
                      <a:pt x="91" y="44"/>
                    </a:cubicBezTo>
                    <a:cubicBezTo>
                      <a:pt x="91" y="44"/>
                      <a:pt x="91" y="44"/>
                      <a:pt x="92" y="44"/>
                    </a:cubicBezTo>
                    <a:cubicBezTo>
                      <a:pt x="92" y="44"/>
                      <a:pt x="92" y="44"/>
                      <a:pt x="92" y="44"/>
                    </a:cubicBezTo>
                    <a:cubicBezTo>
                      <a:pt x="92" y="43"/>
                      <a:pt x="93" y="43"/>
                      <a:pt x="93" y="43"/>
                    </a:cubicBezTo>
                    <a:cubicBezTo>
                      <a:pt x="93" y="43"/>
                      <a:pt x="93" y="43"/>
                      <a:pt x="93" y="43"/>
                    </a:cubicBezTo>
                    <a:cubicBezTo>
                      <a:pt x="93" y="43"/>
                      <a:pt x="94" y="43"/>
                      <a:pt x="94" y="43"/>
                    </a:cubicBezTo>
                    <a:cubicBezTo>
                      <a:pt x="94" y="43"/>
                      <a:pt x="94" y="43"/>
                      <a:pt x="94" y="43"/>
                    </a:cubicBezTo>
                    <a:cubicBezTo>
                      <a:pt x="94" y="43"/>
                      <a:pt x="94" y="43"/>
                      <a:pt x="95" y="43"/>
                    </a:cubicBezTo>
                    <a:cubicBezTo>
                      <a:pt x="95" y="43"/>
                      <a:pt x="95" y="43"/>
                      <a:pt x="95" y="43"/>
                    </a:cubicBezTo>
                    <a:cubicBezTo>
                      <a:pt x="95" y="43"/>
                      <a:pt x="95" y="43"/>
                      <a:pt x="96" y="43"/>
                    </a:cubicBezTo>
                    <a:cubicBezTo>
                      <a:pt x="96" y="43"/>
                      <a:pt x="96" y="43"/>
                      <a:pt x="96" y="43"/>
                    </a:cubicBezTo>
                    <a:cubicBezTo>
                      <a:pt x="96" y="43"/>
                      <a:pt x="96" y="43"/>
                      <a:pt x="96" y="43"/>
                    </a:cubicBezTo>
                    <a:cubicBezTo>
                      <a:pt x="96" y="43"/>
                      <a:pt x="96" y="43"/>
                      <a:pt x="96" y="42"/>
                    </a:cubicBezTo>
                    <a:cubicBezTo>
                      <a:pt x="97" y="42"/>
                      <a:pt x="97" y="42"/>
                      <a:pt x="97" y="42"/>
                    </a:cubicBezTo>
                    <a:cubicBezTo>
                      <a:pt x="136" y="21"/>
                      <a:pt x="136" y="21"/>
                      <a:pt x="136" y="21"/>
                    </a:cubicBezTo>
                    <a:cubicBezTo>
                      <a:pt x="136" y="21"/>
                      <a:pt x="136" y="21"/>
                      <a:pt x="136" y="21"/>
                    </a:cubicBezTo>
                    <a:cubicBezTo>
                      <a:pt x="136" y="21"/>
                      <a:pt x="136" y="21"/>
                      <a:pt x="136" y="21"/>
                    </a:cubicBezTo>
                    <a:cubicBezTo>
                      <a:pt x="136" y="21"/>
                      <a:pt x="136" y="21"/>
                      <a:pt x="136" y="21"/>
                    </a:cubicBezTo>
                    <a:cubicBezTo>
                      <a:pt x="136" y="21"/>
                      <a:pt x="136" y="21"/>
                      <a:pt x="136" y="21"/>
                    </a:cubicBezTo>
                    <a:cubicBezTo>
                      <a:pt x="137" y="21"/>
                      <a:pt x="137" y="20"/>
                      <a:pt x="137" y="20"/>
                    </a:cubicBezTo>
                    <a:cubicBezTo>
                      <a:pt x="137" y="20"/>
                      <a:pt x="137" y="20"/>
                      <a:pt x="137" y="20"/>
                    </a:cubicBezTo>
                    <a:cubicBezTo>
                      <a:pt x="137" y="20"/>
                      <a:pt x="137" y="20"/>
                      <a:pt x="137" y="20"/>
                    </a:cubicBezTo>
                    <a:cubicBezTo>
                      <a:pt x="137" y="3"/>
                      <a:pt x="137" y="3"/>
                      <a:pt x="137" y="3"/>
                    </a:cubicBezTo>
                    <a:cubicBezTo>
                      <a:pt x="137" y="3"/>
                      <a:pt x="137" y="3"/>
                      <a:pt x="137" y="3"/>
                    </a:cubicBezTo>
                    <a:cubicBezTo>
                      <a:pt x="137" y="3"/>
                      <a:pt x="137" y="3"/>
                      <a:pt x="137" y="3"/>
                    </a:cubicBezTo>
                    <a:cubicBezTo>
                      <a:pt x="137" y="2"/>
                      <a:pt x="135" y="1"/>
                      <a:pt x="130" y="0"/>
                    </a:cubicBezTo>
                    <a:cubicBezTo>
                      <a:pt x="97" y="18"/>
                      <a:pt x="97" y="18"/>
                      <a:pt x="97" y="18"/>
                    </a:cubicBezTo>
                    <a:cubicBezTo>
                      <a:pt x="97" y="18"/>
                      <a:pt x="97" y="18"/>
                      <a:pt x="96" y="18"/>
                    </a:cubicBezTo>
                    <a:cubicBezTo>
                      <a:pt x="96" y="18"/>
                      <a:pt x="96" y="18"/>
                      <a:pt x="96" y="18"/>
                    </a:cubicBezTo>
                    <a:cubicBezTo>
                      <a:pt x="96" y="18"/>
                      <a:pt x="96" y="18"/>
                      <a:pt x="96" y="18"/>
                    </a:cubicBezTo>
                    <a:cubicBezTo>
                      <a:pt x="96" y="18"/>
                      <a:pt x="96" y="18"/>
                      <a:pt x="96" y="18"/>
                    </a:cubicBezTo>
                    <a:cubicBezTo>
                      <a:pt x="95" y="18"/>
                      <a:pt x="95" y="18"/>
                      <a:pt x="95" y="18"/>
                    </a:cubicBezTo>
                    <a:cubicBezTo>
                      <a:pt x="95" y="18"/>
                      <a:pt x="95" y="18"/>
                      <a:pt x="95" y="18"/>
                    </a:cubicBezTo>
                    <a:cubicBezTo>
                      <a:pt x="94" y="18"/>
                      <a:pt x="94" y="18"/>
                      <a:pt x="94" y="18"/>
                    </a:cubicBezTo>
                    <a:cubicBezTo>
                      <a:pt x="94" y="18"/>
                      <a:pt x="94" y="19"/>
                      <a:pt x="94" y="19"/>
                    </a:cubicBezTo>
                    <a:cubicBezTo>
                      <a:pt x="94" y="19"/>
                      <a:pt x="93" y="19"/>
                      <a:pt x="93" y="19"/>
                    </a:cubicBezTo>
                    <a:cubicBezTo>
                      <a:pt x="93" y="19"/>
                      <a:pt x="93" y="19"/>
                      <a:pt x="93" y="19"/>
                    </a:cubicBezTo>
                    <a:cubicBezTo>
                      <a:pt x="93" y="19"/>
                      <a:pt x="93" y="19"/>
                      <a:pt x="92" y="19"/>
                    </a:cubicBezTo>
                    <a:cubicBezTo>
                      <a:pt x="92" y="19"/>
                      <a:pt x="92" y="19"/>
                      <a:pt x="92" y="19"/>
                    </a:cubicBezTo>
                    <a:cubicBezTo>
                      <a:pt x="91" y="19"/>
                      <a:pt x="91" y="19"/>
                      <a:pt x="91" y="19"/>
                    </a:cubicBezTo>
                    <a:cubicBezTo>
                      <a:pt x="91" y="19"/>
                      <a:pt x="91" y="19"/>
                      <a:pt x="90" y="19"/>
                    </a:cubicBezTo>
                    <a:cubicBezTo>
                      <a:pt x="90" y="19"/>
                      <a:pt x="90" y="19"/>
                      <a:pt x="90" y="19"/>
                    </a:cubicBezTo>
                    <a:cubicBezTo>
                      <a:pt x="89" y="19"/>
                      <a:pt x="89" y="19"/>
                      <a:pt x="88" y="19"/>
                    </a:cubicBezTo>
                    <a:cubicBezTo>
                      <a:pt x="88" y="19"/>
                      <a:pt x="88" y="19"/>
                      <a:pt x="88" y="19"/>
                    </a:cubicBezTo>
                    <a:cubicBezTo>
                      <a:pt x="87" y="19"/>
                      <a:pt x="87" y="19"/>
                      <a:pt x="86" y="19"/>
                    </a:cubicBezTo>
                    <a:cubicBezTo>
                      <a:pt x="86" y="19"/>
                      <a:pt x="85" y="19"/>
                      <a:pt x="85" y="19"/>
                    </a:cubicBezTo>
                    <a:cubicBezTo>
                      <a:pt x="85" y="19"/>
                      <a:pt x="85" y="19"/>
                      <a:pt x="85" y="19"/>
                    </a:cubicBezTo>
                    <a:cubicBezTo>
                      <a:pt x="84" y="19"/>
                      <a:pt x="84" y="19"/>
                      <a:pt x="83" y="19"/>
                    </a:cubicBezTo>
                    <a:cubicBezTo>
                      <a:pt x="83" y="19"/>
                      <a:pt x="83" y="19"/>
                      <a:pt x="83" y="19"/>
                    </a:cubicBezTo>
                    <a:cubicBezTo>
                      <a:pt x="83" y="19"/>
                      <a:pt x="82" y="19"/>
                      <a:pt x="82" y="19"/>
                    </a:cubicBezTo>
                    <a:cubicBezTo>
                      <a:pt x="82" y="19"/>
                      <a:pt x="82" y="19"/>
                      <a:pt x="82" y="19"/>
                    </a:cubicBezTo>
                    <a:cubicBezTo>
                      <a:pt x="81" y="19"/>
                      <a:pt x="81" y="19"/>
                      <a:pt x="81" y="19"/>
                    </a:cubicBezTo>
                    <a:cubicBezTo>
                      <a:pt x="80" y="19"/>
                      <a:pt x="80" y="19"/>
                      <a:pt x="80" y="19"/>
                    </a:cubicBezTo>
                    <a:cubicBezTo>
                      <a:pt x="80" y="19"/>
                      <a:pt x="80" y="19"/>
                      <a:pt x="79" y="19"/>
                    </a:cubicBezTo>
                    <a:cubicBezTo>
                      <a:pt x="79" y="19"/>
                      <a:pt x="79" y="19"/>
                      <a:pt x="79" y="19"/>
                    </a:cubicBezTo>
                    <a:cubicBezTo>
                      <a:pt x="79" y="19"/>
                      <a:pt x="78" y="19"/>
                      <a:pt x="78" y="19"/>
                    </a:cubicBezTo>
                    <a:cubicBezTo>
                      <a:pt x="9" y="14"/>
                      <a:pt x="9" y="14"/>
                      <a:pt x="9" y="14"/>
                    </a:cubicBezTo>
                    <a:cubicBezTo>
                      <a:pt x="9" y="14"/>
                      <a:pt x="9" y="14"/>
                      <a:pt x="8" y="14"/>
                    </a:cubicBezTo>
                    <a:cubicBezTo>
                      <a:pt x="8" y="14"/>
                      <a:pt x="8" y="14"/>
                      <a:pt x="8" y="14"/>
                    </a:cubicBezTo>
                    <a:cubicBezTo>
                      <a:pt x="8" y="14"/>
                      <a:pt x="8" y="14"/>
                      <a:pt x="7" y="14"/>
                    </a:cubicBezTo>
                    <a:cubicBezTo>
                      <a:pt x="7" y="14"/>
                      <a:pt x="7" y="14"/>
                      <a:pt x="7" y="14"/>
                    </a:cubicBezTo>
                    <a:cubicBezTo>
                      <a:pt x="7" y="14"/>
                      <a:pt x="7" y="14"/>
                      <a:pt x="6" y="13"/>
                    </a:cubicBezTo>
                    <a:cubicBezTo>
                      <a:pt x="6" y="13"/>
                      <a:pt x="6" y="13"/>
                      <a:pt x="6" y="13"/>
                    </a:cubicBezTo>
                    <a:cubicBezTo>
                      <a:pt x="6" y="13"/>
                      <a:pt x="6" y="13"/>
                      <a:pt x="6" y="13"/>
                    </a:cubicBezTo>
                    <a:cubicBezTo>
                      <a:pt x="1" y="16"/>
                      <a:pt x="1" y="16"/>
                      <a:pt x="1" y="16"/>
                    </a:cubicBezTo>
                    <a:cubicBezTo>
                      <a:pt x="1" y="16"/>
                      <a:pt x="0" y="16"/>
                      <a:pt x="0" y="16"/>
                    </a:cubicBezTo>
                    <a:cubicBezTo>
                      <a:pt x="1" y="37"/>
                      <a:pt x="1" y="37"/>
                      <a:pt x="1" y="37"/>
                    </a:cubicBezTo>
                    <a:cubicBezTo>
                      <a:pt x="1" y="37"/>
                      <a:pt x="1" y="37"/>
                      <a:pt x="1" y="37"/>
                    </a:cubicBezTo>
                    <a:cubicBezTo>
                      <a:pt x="1" y="37"/>
                      <a:pt x="1" y="37"/>
                      <a:pt x="1"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21" eaLnBrk="1" fontAlgn="auto" latinLnBrk="0" hangingPunct="1">
                  <a:lnSpc>
                    <a:spcPct val="100000"/>
                  </a:lnSpc>
                  <a:spcBef>
                    <a:spcPts val="0"/>
                  </a:spcBef>
                  <a:spcAft>
                    <a:spcPts val="0"/>
                  </a:spcAft>
                  <a:buClrTx/>
                  <a:buSzTx/>
                  <a:buFontTx/>
                  <a:buNone/>
                  <a:tabLst/>
                  <a:defRPr/>
                </a:pPr>
                <a:endParaRPr kumimoji="0" lang="en-US" sz="1764" b="0" i="0" u="none" strike="noStrike" kern="0" cap="none" spc="0" normalizeH="0" baseline="0" noProof="0">
                  <a:ln>
                    <a:noFill/>
                  </a:ln>
                  <a:solidFill>
                    <a:srgbClr val="000000"/>
                  </a:solidFill>
                  <a:effectLst/>
                  <a:uLnTx/>
                  <a:uFillTx/>
                  <a:latin typeface="Segoe UI"/>
                </a:endParaRPr>
              </a:p>
            </p:txBody>
          </p:sp>
          <p:sp>
            <p:nvSpPr>
              <p:cNvPr id="208" name="Freeform 605"/>
              <p:cNvSpPr>
                <a:spLocks/>
              </p:cNvSpPr>
              <p:nvPr/>
            </p:nvSpPr>
            <p:spPr bwMode="auto">
              <a:xfrm>
                <a:off x="5387975" y="4600575"/>
                <a:ext cx="131762" cy="42863"/>
              </a:xfrm>
              <a:custGeom>
                <a:avLst/>
                <a:gdLst>
                  <a:gd name="T0" fmla="*/ 1 w 137"/>
                  <a:gd name="T1" fmla="*/ 38 h 45"/>
                  <a:gd name="T2" fmla="*/ 2 w 137"/>
                  <a:gd name="T3" fmla="*/ 38 h 45"/>
                  <a:gd name="T4" fmla="*/ 2 w 137"/>
                  <a:gd name="T5" fmla="*/ 38 h 45"/>
                  <a:gd name="T6" fmla="*/ 3 w 137"/>
                  <a:gd name="T7" fmla="*/ 38 h 45"/>
                  <a:gd name="T8" fmla="*/ 4 w 137"/>
                  <a:gd name="T9" fmla="*/ 38 h 45"/>
                  <a:gd name="T10" fmla="*/ 5 w 137"/>
                  <a:gd name="T11" fmla="*/ 39 h 45"/>
                  <a:gd name="T12" fmla="*/ 6 w 137"/>
                  <a:gd name="T13" fmla="*/ 39 h 45"/>
                  <a:gd name="T14" fmla="*/ 6 w 137"/>
                  <a:gd name="T15" fmla="*/ 39 h 45"/>
                  <a:gd name="T16" fmla="*/ 7 w 137"/>
                  <a:gd name="T17" fmla="*/ 39 h 45"/>
                  <a:gd name="T18" fmla="*/ 8 w 137"/>
                  <a:gd name="T19" fmla="*/ 39 h 45"/>
                  <a:gd name="T20" fmla="*/ 78 w 137"/>
                  <a:gd name="T21" fmla="*/ 45 h 45"/>
                  <a:gd name="T22" fmla="*/ 79 w 137"/>
                  <a:gd name="T23" fmla="*/ 45 h 45"/>
                  <a:gd name="T24" fmla="*/ 81 w 137"/>
                  <a:gd name="T25" fmla="*/ 45 h 45"/>
                  <a:gd name="T26" fmla="*/ 82 w 137"/>
                  <a:gd name="T27" fmla="*/ 45 h 45"/>
                  <a:gd name="T28" fmla="*/ 83 w 137"/>
                  <a:gd name="T29" fmla="*/ 45 h 45"/>
                  <a:gd name="T30" fmla="*/ 85 w 137"/>
                  <a:gd name="T31" fmla="*/ 45 h 45"/>
                  <a:gd name="T32" fmla="*/ 88 w 137"/>
                  <a:gd name="T33" fmla="*/ 45 h 45"/>
                  <a:gd name="T34" fmla="*/ 90 w 137"/>
                  <a:gd name="T35" fmla="*/ 44 h 45"/>
                  <a:gd name="T36" fmla="*/ 91 w 137"/>
                  <a:gd name="T37" fmla="*/ 44 h 45"/>
                  <a:gd name="T38" fmla="*/ 92 w 137"/>
                  <a:gd name="T39" fmla="*/ 44 h 45"/>
                  <a:gd name="T40" fmla="*/ 93 w 137"/>
                  <a:gd name="T41" fmla="*/ 44 h 45"/>
                  <a:gd name="T42" fmla="*/ 94 w 137"/>
                  <a:gd name="T43" fmla="*/ 44 h 45"/>
                  <a:gd name="T44" fmla="*/ 95 w 137"/>
                  <a:gd name="T45" fmla="*/ 44 h 45"/>
                  <a:gd name="T46" fmla="*/ 96 w 137"/>
                  <a:gd name="T47" fmla="*/ 43 h 45"/>
                  <a:gd name="T48" fmla="*/ 96 w 137"/>
                  <a:gd name="T49" fmla="*/ 43 h 45"/>
                  <a:gd name="T50" fmla="*/ 136 w 137"/>
                  <a:gd name="T51" fmla="*/ 23 h 45"/>
                  <a:gd name="T52" fmla="*/ 136 w 137"/>
                  <a:gd name="T53" fmla="*/ 23 h 45"/>
                  <a:gd name="T54" fmla="*/ 136 w 137"/>
                  <a:gd name="T55" fmla="*/ 22 h 45"/>
                  <a:gd name="T56" fmla="*/ 137 w 137"/>
                  <a:gd name="T57" fmla="*/ 22 h 45"/>
                  <a:gd name="T58" fmla="*/ 137 w 137"/>
                  <a:gd name="T59" fmla="*/ 7 h 45"/>
                  <a:gd name="T60" fmla="*/ 137 w 137"/>
                  <a:gd name="T61" fmla="*/ 7 h 45"/>
                  <a:gd name="T62" fmla="*/ 59 w 137"/>
                  <a:gd name="T63" fmla="*/ 0 h 45"/>
                  <a:gd name="T64" fmla="*/ 1 w 137"/>
                  <a:gd name="T65" fmla="*/ 17 h 45"/>
                  <a:gd name="T66" fmla="*/ 0 w 137"/>
                  <a:gd name="T67" fmla="*/ 37 h 45"/>
                  <a:gd name="T68" fmla="*/ 1 w 137"/>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7" h="45">
                    <a:moveTo>
                      <a:pt x="1" y="37"/>
                    </a:moveTo>
                    <a:cubicBezTo>
                      <a:pt x="1" y="37"/>
                      <a:pt x="1" y="38"/>
                      <a:pt x="1" y="38"/>
                    </a:cubicBezTo>
                    <a:cubicBezTo>
                      <a:pt x="1" y="38"/>
                      <a:pt x="1" y="38"/>
                      <a:pt x="1" y="38"/>
                    </a:cubicBezTo>
                    <a:cubicBezTo>
                      <a:pt x="1" y="38"/>
                      <a:pt x="2" y="38"/>
                      <a:pt x="2" y="38"/>
                    </a:cubicBezTo>
                    <a:cubicBezTo>
                      <a:pt x="2" y="38"/>
                      <a:pt x="2" y="38"/>
                      <a:pt x="2" y="38"/>
                    </a:cubicBezTo>
                    <a:cubicBezTo>
                      <a:pt x="2" y="38"/>
                      <a:pt x="2" y="38"/>
                      <a:pt x="2" y="38"/>
                    </a:cubicBezTo>
                    <a:cubicBezTo>
                      <a:pt x="2" y="38"/>
                      <a:pt x="3" y="38"/>
                      <a:pt x="3" y="38"/>
                    </a:cubicBezTo>
                    <a:cubicBezTo>
                      <a:pt x="3" y="38"/>
                      <a:pt x="3" y="38"/>
                      <a:pt x="3" y="38"/>
                    </a:cubicBezTo>
                    <a:cubicBezTo>
                      <a:pt x="3" y="38"/>
                      <a:pt x="3" y="38"/>
                      <a:pt x="3" y="38"/>
                    </a:cubicBezTo>
                    <a:cubicBezTo>
                      <a:pt x="4" y="38"/>
                      <a:pt x="4" y="38"/>
                      <a:pt x="4" y="38"/>
                    </a:cubicBezTo>
                    <a:cubicBezTo>
                      <a:pt x="4" y="38"/>
                      <a:pt x="4" y="39"/>
                      <a:pt x="4" y="39"/>
                    </a:cubicBezTo>
                    <a:cubicBezTo>
                      <a:pt x="5" y="39"/>
                      <a:pt x="5" y="39"/>
                      <a:pt x="5" y="39"/>
                    </a:cubicBezTo>
                    <a:cubicBezTo>
                      <a:pt x="5" y="39"/>
                      <a:pt x="5" y="39"/>
                      <a:pt x="5" y="39"/>
                    </a:cubicBezTo>
                    <a:cubicBezTo>
                      <a:pt x="5" y="39"/>
                      <a:pt x="5" y="39"/>
                      <a:pt x="6" y="39"/>
                    </a:cubicBezTo>
                    <a:cubicBezTo>
                      <a:pt x="6" y="39"/>
                      <a:pt x="6" y="39"/>
                      <a:pt x="6" y="39"/>
                    </a:cubicBezTo>
                    <a:cubicBezTo>
                      <a:pt x="6" y="39"/>
                      <a:pt x="6" y="39"/>
                      <a:pt x="6" y="39"/>
                    </a:cubicBezTo>
                    <a:cubicBezTo>
                      <a:pt x="7" y="39"/>
                      <a:pt x="7" y="39"/>
                      <a:pt x="7" y="39"/>
                    </a:cubicBezTo>
                    <a:cubicBezTo>
                      <a:pt x="7" y="39"/>
                      <a:pt x="7" y="39"/>
                      <a:pt x="7" y="39"/>
                    </a:cubicBezTo>
                    <a:cubicBezTo>
                      <a:pt x="8" y="39"/>
                      <a:pt x="8" y="39"/>
                      <a:pt x="8" y="39"/>
                    </a:cubicBezTo>
                    <a:cubicBezTo>
                      <a:pt x="8" y="39"/>
                      <a:pt x="8" y="39"/>
                      <a:pt x="8" y="39"/>
                    </a:cubicBezTo>
                    <a:cubicBezTo>
                      <a:pt x="9" y="39"/>
                      <a:pt x="9" y="39"/>
                      <a:pt x="9" y="39"/>
                    </a:cubicBezTo>
                    <a:cubicBezTo>
                      <a:pt x="78" y="45"/>
                      <a:pt x="78" y="45"/>
                      <a:pt x="78" y="45"/>
                    </a:cubicBezTo>
                    <a:cubicBezTo>
                      <a:pt x="78" y="45"/>
                      <a:pt x="78" y="45"/>
                      <a:pt x="79" y="45"/>
                    </a:cubicBezTo>
                    <a:cubicBezTo>
                      <a:pt x="79" y="45"/>
                      <a:pt x="79" y="45"/>
                      <a:pt x="79" y="45"/>
                    </a:cubicBezTo>
                    <a:cubicBezTo>
                      <a:pt x="80" y="45"/>
                      <a:pt x="80" y="45"/>
                      <a:pt x="80" y="45"/>
                    </a:cubicBezTo>
                    <a:cubicBezTo>
                      <a:pt x="80" y="45"/>
                      <a:pt x="81" y="45"/>
                      <a:pt x="81" y="45"/>
                    </a:cubicBezTo>
                    <a:cubicBezTo>
                      <a:pt x="81" y="45"/>
                      <a:pt x="81" y="45"/>
                      <a:pt x="82" y="45"/>
                    </a:cubicBezTo>
                    <a:cubicBezTo>
                      <a:pt x="82" y="45"/>
                      <a:pt x="82" y="45"/>
                      <a:pt x="82" y="45"/>
                    </a:cubicBezTo>
                    <a:cubicBezTo>
                      <a:pt x="82" y="45"/>
                      <a:pt x="83" y="45"/>
                      <a:pt x="83" y="45"/>
                    </a:cubicBezTo>
                    <a:cubicBezTo>
                      <a:pt x="83" y="45"/>
                      <a:pt x="83" y="45"/>
                      <a:pt x="83" y="45"/>
                    </a:cubicBezTo>
                    <a:cubicBezTo>
                      <a:pt x="84" y="45"/>
                      <a:pt x="84" y="45"/>
                      <a:pt x="85" y="45"/>
                    </a:cubicBezTo>
                    <a:cubicBezTo>
                      <a:pt x="85" y="45"/>
                      <a:pt x="85" y="45"/>
                      <a:pt x="85" y="45"/>
                    </a:cubicBezTo>
                    <a:cubicBezTo>
                      <a:pt x="85" y="45"/>
                      <a:pt x="86" y="45"/>
                      <a:pt x="86" y="45"/>
                    </a:cubicBezTo>
                    <a:cubicBezTo>
                      <a:pt x="87" y="45"/>
                      <a:pt x="87" y="45"/>
                      <a:pt x="88" y="45"/>
                    </a:cubicBezTo>
                    <a:cubicBezTo>
                      <a:pt x="88" y="45"/>
                      <a:pt x="88" y="45"/>
                      <a:pt x="88" y="45"/>
                    </a:cubicBezTo>
                    <a:cubicBezTo>
                      <a:pt x="89" y="45"/>
                      <a:pt x="89" y="45"/>
                      <a:pt x="90" y="44"/>
                    </a:cubicBezTo>
                    <a:cubicBezTo>
                      <a:pt x="90" y="44"/>
                      <a:pt x="90" y="44"/>
                      <a:pt x="90" y="44"/>
                    </a:cubicBezTo>
                    <a:cubicBezTo>
                      <a:pt x="91" y="44"/>
                      <a:pt x="91" y="44"/>
                      <a:pt x="91" y="44"/>
                    </a:cubicBezTo>
                    <a:cubicBezTo>
                      <a:pt x="91" y="44"/>
                      <a:pt x="91" y="44"/>
                      <a:pt x="92" y="44"/>
                    </a:cubicBezTo>
                    <a:cubicBezTo>
                      <a:pt x="92" y="44"/>
                      <a:pt x="92" y="44"/>
                      <a:pt x="92" y="44"/>
                    </a:cubicBezTo>
                    <a:cubicBezTo>
                      <a:pt x="92" y="44"/>
                      <a:pt x="93" y="44"/>
                      <a:pt x="93" y="44"/>
                    </a:cubicBezTo>
                    <a:cubicBezTo>
                      <a:pt x="93" y="44"/>
                      <a:pt x="93" y="44"/>
                      <a:pt x="93" y="44"/>
                    </a:cubicBezTo>
                    <a:cubicBezTo>
                      <a:pt x="93" y="44"/>
                      <a:pt x="94" y="44"/>
                      <a:pt x="94" y="44"/>
                    </a:cubicBezTo>
                    <a:cubicBezTo>
                      <a:pt x="94" y="44"/>
                      <a:pt x="94" y="44"/>
                      <a:pt x="94" y="44"/>
                    </a:cubicBezTo>
                    <a:cubicBezTo>
                      <a:pt x="94" y="44"/>
                      <a:pt x="94" y="44"/>
                      <a:pt x="95" y="44"/>
                    </a:cubicBezTo>
                    <a:cubicBezTo>
                      <a:pt x="95" y="44"/>
                      <a:pt x="95" y="44"/>
                      <a:pt x="95" y="44"/>
                    </a:cubicBezTo>
                    <a:cubicBezTo>
                      <a:pt x="95" y="44"/>
                      <a:pt x="95" y="43"/>
                      <a:pt x="96" y="43"/>
                    </a:cubicBezTo>
                    <a:cubicBezTo>
                      <a:pt x="96" y="43"/>
                      <a:pt x="96" y="43"/>
                      <a:pt x="96" y="43"/>
                    </a:cubicBezTo>
                    <a:cubicBezTo>
                      <a:pt x="96" y="43"/>
                      <a:pt x="96" y="43"/>
                      <a:pt x="96" y="43"/>
                    </a:cubicBezTo>
                    <a:cubicBezTo>
                      <a:pt x="96" y="43"/>
                      <a:pt x="96" y="43"/>
                      <a:pt x="96" y="43"/>
                    </a:cubicBezTo>
                    <a:cubicBezTo>
                      <a:pt x="97" y="43"/>
                      <a:pt x="97" y="43"/>
                      <a:pt x="97" y="43"/>
                    </a:cubicBezTo>
                    <a:cubicBezTo>
                      <a:pt x="136" y="23"/>
                      <a:pt x="136" y="23"/>
                      <a:pt x="136" y="23"/>
                    </a:cubicBezTo>
                    <a:cubicBezTo>
                      <a:pt x="136" y="23"/>
                      <a:pt x="136" y="23"/>
                      <a:pt x="136" y="23"/>
                    </a:cubicBezTo>
                    <a:cubicBezTo>
                      <a:pt x="136" y="23"/>
                      <a:pt x="136" y="23"/>
                      <a:pt x="136" y="23"/>
                    </a:cubicBezTo>
                    <a:cubicBezTo>
                      <a:pt x="136" y="23"/>
                      <a:pt x="136" y="23"/>
                      <a:pt x="136" y="22"/>
                    </a:cubicBezTo>
                    <a:cubicBezTo>
                      <a:pt x="136" y="22"/>
                      <a:pt x="136" y="22"/>
                      <a:pt x="136" y="22"/>
                    </a:cubicBezTo>
                    <a:cubicBezTo>
                      <a:pt x="137" y="22"/>
                      <a:pt x="137" y="22"/>
                      <a:pt x="137" y="22"/>
                    </a:cubicBezTo>
                    <a:cubicBezTo>
                      <a:pt x="137" y="22"/>
                      <a:pt x="137" y="22"/>
                      <a:pt x="137" y="22"/>
                    </a:cubicBezTo>
                    <a:cubicBezTo>
                      <a:pt x="137" y="22"/>
                      <a:pt x="137" y="22"/>
                      <a:pt x="137" y="22"/>
                    </a:cubicBezTo>
                    <a:cubicBezTo>
                      <a:pt x="137" y="7"/>
                      <a:pt x="137" y="7"/>
                      <a:pt x="137" y="7"/>
                    </a:cubicBezTo>
                    <a:cubicBezTo>
                      <a:pt x="137" y="7"/>
                      <a:pt x="137" y="7"/>
                      <a:pt x="137" y="7"/>
                    </a:cubicBezTo>
                    <a:cubicBezTo>
                      <a:pt x="137" y="7"/>
                      <a:pt x="137" y="7"/>
                      <a:pt x="137" y="7"/>
                    </a:cubicBezTo>
                    <a:cubicBezTo>
                      <a:pt x="137" y="6"/>
                      <a:pt x="133" y="5"/>
                      <a:pt x="127" y="4"/>
                    </a:cubicBezTo>
                    <a:cubicBezTo>
                      <a:pt x="59" y="0"/>
                      <a:pt x="59" y="0"/>
                      <a:pt x="59" y="0"/>
                    </a:cubicBezTo>
                    <a:cubicBezTo>
                      <a:pt x="51" y="0"/>
                      <a:pt x="42" y="0"/>
                      <a:pt x="39" y="2"/>
                    </a:cubicBezTo>
                    <a:cubicBezTo>
                      <a:pt x="1" y="17"/>
                      <a:pt x="1" y="17"/>
                      <a:pt x="1" y="17"/>
                    </a:cubicBezTo>
                    <a:cubicBezTo>
                      <a:pt x="0" y="17"/>
                      <a:pt x="0" y="17"/>
                      <a:pt x="0" y="17"/>
                    </a:cubicBezTo>
                    <a:cubicBezTo>
                      <a:pt x="0" y="37"/>
                      <a:pt x="0" y="37"/>
                      <a:pt x="0" y="37"/>
                    </a:cubicBezTo>
                    <a:cubicBezTo>
                      <a:pt x="0" y="37"/>
                      <a:pt x="0" y="37"/>
                      <a:pt x="0" y="37"/>
                    </a:cubicBezTo>
                    <a:cubicBezTo>
                      <a:pt x="0" y="37"/>
                      <a:pt x="0" y="37"/>
                      <a:pt x="1" y="37"/>
                    </a:cubicBezTo>
                    <a:cubicBezTo>
                      <a:pt x="1" y="37"/>
                      <a:pt x="1" y="37"/>
                      <a:pt x="1"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21" eaLnBrk="1" fontAlgn="auto" latinLnBrk="0" hangingPunct="1">
                  <a:lnSpc>
                    <a:spcPct val="100000"/>
                  </a:lnSpc>
                  <a:spcBef>
                    <a:spcPts val="0"/>
                  </a:spcBef>
                  <a:spcAft>
                    <a:spcPts val="0"/>
                  </a:spcAft>
                  <a:buClrTx/>
                  <a:buSzTx/>
                  <a:buFontTx/>
                  <a:buNone/>
                  <a:tabLst/>
                  <a:defRPr/>
                </a:pPr>
                <a:endParaRPr kumimoji="0" lang="en-US" sz="1764" b="0" i="0" u="none" strike="noStrike" kern="0" cap="none" spc="0" normalizeH="0" baseline="0" noProof="0">
                  <a:ln>
                    <a:noFill/>
                  </a:ln>
                  <a:solidFill>
                    <a:srgbClr val="000000"/>
                  </a:solidFill>
                  <a:effectLst/>
                  <a:uLnTx/>
                  <a:uFillTx/>
                  <a:latin typeface="Segoe UI"/>
                </a:endParaRPr>
              </a:p>
            </p:txBody>
          </p:sp>
          <p:sp>
            <p:nvSpPr>
              <p:cNvPr id="209" name="Freeform 606"/>
              <p:cNvSpPr>
                <a:spLocks noEditPoints="1"/>
              </p:cNvSpPr>
              <p:nvPr/>
            </p:nvSpPr>
            <p:spPr bwMode="auto">
              <a:xfrm>
                <a:off x="5387975" y="4692650"/>
                <a:ext cx="131762" cy="85725"/>
              </a:xfrm>
              <a:custGeom>
                <a:avLst/>
                <a:gdLst>
                  <a:gd name="T0" fmla="*/ 129 w 136"/>
                  <a:gd name="T1" fmla="*/ 0 h 89"/>
                  <a:gd name="T2" fmla="*/ 95 w 136"/>
                  <a:gd name="T3" fmla="*/ 19 h 89"/>
                  <a:gd name="T4" fmla="*/ 95 w 136"/>
                  <a:gd name="T5" fmla="*/ 20 h 89"/>
                  <a:gd name="T6" fmla="*/ 94 w 136"/>
                  <a:gd name="T7" fmla="*/ 20 h 89"/>
                  <a:gd name="T8" fmla="*/ 93 w 136"/>
                  <a:gd name="T9" fmla="*/ 20 h 89"/>
                  <a:gd name="T10" fmla="*/ 92 w 136"/>
                  <a:gd name="T11" fmla="*/ 20 h 89"/>
                  <a:gd name="T12" fmla="*/ 91 w 136"/>
                  <a:gd name="T13" fmla="*/ 21 h 89"/>
                  <a:gd name="T14" fmla="*/ 90 w 136"/>
                  <a:gd name="T15" fmla="*/ 21 h 89"/>
                  <a:gd name="T16" fmla="*/ 89 w 136"/>
                  <a:gd name="T17" fmla="*/ 21 h 89"/>
                  <a:gd name="T18" fmla="*/ 87 w 136"/>
                  <a:gd name="T19" fmla="*/ 21 h 89"/>
                  <a:gd name="T20" fmla="*/ 84 w 136"/>
                  <a:gd name="T21" fmla="*/ 21 h 89"/>
                  <a:gd name="T22" fmla="*/ 82 w 136"/>
                  <a:gd name="T23" fmla="*/ 21 h 89"/>
                  <a:gd name="T24" fmla="*/ 81 w 136"/>
                  <a:gd name="T25" fmla="*/ 21 h 89"/>
                  <a:gd name="T26" fmla="*/ 80 w 136"/>
                  <a:gd name="T27" fmla="*/ 21 h 89"/>
                  <a:gd name="T28" fmla="*/ 78 w 136"/>
                  <a:gd name="T29" fmla="*/ 21 h 89"/>
                  <a:gd name="T30" fmla="*/ 77 w 136"/>
                  <a:gd name="T31" fmla="*/ 21 h 89"/>
                  <a:gd name="T32" fmla="*/ 7 w 136"/>
                  <a:gd name="T33" fmla="*/ 15 h 89"/>
                  <a:gd name="T34" fmla="*/ 6 w 136"/>
                  <a:gd name="T35" fmla="*/ 15 h 89"/>
                  <a:gd name="T36" fmla="*/ 5 w 136"/>
                  <a:gd name="T37" fmla="*/ 15 h 89"/>
                  <a:gd name="T38" fmla="*/ 5 w 136"/>
                  <a:gd name="T39" fmla="*/ 15 h 89"/>
                  <a:gd name="T40" fmla="*/ 1 w 136"/>
                  <a:gd name="T41" fmla="*/ 79 h 89"/>
                  <a:gd name="T42" fmla="*/ 2 w 136"/>
                  <a:gd name="T43" fmla="*/ 79 h 89"/>
                  <a:gd name="T44" fmla="*/ 3 w 136"/>
                  <a:gd name="T45" fmla="*/ 80 h 89"/>
                  <a:gd name="T46" fmla="*/ 3 w 136"/>
                  <a:gd name="T47" fmla="*/ 80 h 89"/>
                  <a:gd name="T48" fmla="*/ 4 w 136"/>
                  <a:gd name="T49" fmla="*/ 80 h 89"/>
                  <a:gd name="T50" fmla="*/ 5 w 136"/>
                  <a:gd name="T51" fmla="*/ 80 h 89"/>
                  <a:gd name="T52" fmla="*/ 6 w 136"/>
                  <a:gd name="T53" fmla="*/ 80 h 89"/>
                  <a:gd name="T54" fmla="*/ 7 w 136"/>
                  <a:gd name="T55" fmla="*/ 80 h 89"/>
                  <a:gd name="T56" fmla="*/ 8 w 136"/>
                  <a:gd name="T57" fmla="*/ 80 h 89"/>
                  <a:gd name="T58" fmla="*/ 8 w 136"/>
                  <a:gd name="T59" fmla="*/ 81 h 89"/>
                  <a:gd name="T60" fmla="*/ 77 w 136"/>
                  <a:gd name="T61" fmla="*/ 89 h 89"/>
                  <a:gd name="T62" fmla="*/ 78 w 136"/>
                  <a:gd name="T63" fmla="*/ 89 h 89"/>
                  <a:gd name="T64" fmla="*/ 80 w 136"/>
                  <a:gd name="T65" fmla="*/ 89 h 89"/>
                  <a:gd name="T66" fmla="*/ 81 w 136"/>
                  <a:gd name="T67" fmla="*/ 89 h 89"/>
                  <a:gd name="T68" fmla="*/ 82 w 136"/>
                  <a:gd name="T69" fmla="*/ 89 h 89"/>
                  <a:gd name="T70" fmla="*/ 84 w 136"/>
                  <a:gd name="T71" fmla="*/ 89 h 89"/>
                  <a:gd name="T72" fmla="*/ 87 w 136"/>
                  <a:gd name="T73" fmla="*/ 89 h 89"/>
                  <a:gd name="T74" fmla="*/ 89 w 136"/>
                  <a:gd name="T75" fmla="*/ 89 h 89"/>
                  <a:gd name="T76" fmla="*/ 90 w 136"/>
                  <a:gd name="T77" fmla="*/ 89 h 89"/>
                  <a:gd name="T78" fmla="*/ 91 w 136"/>
                  <a:gd name="T79" fmla="*/ 88 h 89"/>
                  <a:gd name="T80" fmla="*/ 92 w 136"/>
                  <a:gd name="T81" fmla="*/ 88 h 89"/>
                  <a:gd name="T82" fmla="*/ 93 w 136"/>
                  <a:gd name="T83" fmla="*/ 88 h 89"/>
                  <a:gd name="T84" fmla="*/ 94 w 136"/>
                  <a:gd name="T85" fmla="*/ 88 h 89"/>
                  <a:gd name="T86" fmla="*/ 95 w 136"/>
                  <a:gd name="T87" fmla="*/ 88 h 89"/>
                  <a:gd name="T88" fmla="*/ 95 w 136"/>
                  <a:gd name="T89" fmla="*/ 87 h 89"/>
                  <a:gd name="T90" fmla="*/ 96 w 136"/>
                  <a:gd name="T91" fmla="*/ 87 h 89"/>
                  <a:gd name="T92" fmla="*/ 136 w 136"/>
                  <a:gd name="T93" fmla="*/ 2 h 89"/>
                  <a:gd name="T94" fmla="*/ 43 w 136"/>
                  <a:gd name="T95" fmla="*/ 63 h 89"/>
                  <a:gd name="T96" fmla="*/ 43 w 136"/>
                  <a:gd name="T97" fmla="*/ 52 h 89"/>
                  <a:gd name="T98" fmla="*/ 43 w 136"/>
                  <a:gd name="T99" fmla="*/ 6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6" h="89">
                    <a:moveTo>
                      <a:pt x="136" y="2"/>
                    </a:moveTo>
                    <a:cubicBezTo>
                      <a:pt x="136" y="1"/>
                      <a:pt x="134" y="0"/>
                      <a:pt x="129" y="0"/>
                    </a:cubicBezTo>
                    <a:cubicBezTo>
                      <a:pt x="96" y="19"/>
                      <a:pt x="96" y="19"/>
                      <a:pt x="96" y="19"/>
                    </a:cubicBezTo>
                    <a:cubicBezTo>
                      <a:pt x="96" y="19"/>
                      <a:pt x="96" y="19"/>
                      <a:pt x="95" y="19"/>
                    </a:cubicBezTo>
                    <a:cubicBezTo>
                      <a:pt x="95" y="20"/>
                      <a:pt x="95" y="20"/>
                      <a:pt x="95" y="20"/>
                    </a:cubicBezTo>
                    <a:cubicBezTo>
                      <a:pt x="95" y="20"/>
                      <a:pt x="95" y="20"/>
                      <a:pt x="95" y="20"/>
                    </a:cubicBezTo>
                    <a:cubicBezTo>
                      <a:pt x="95" y="20"/>
                      <a:pt x="95" y="20"/>
                      <a:pt x="95" y="20"/>
                    </a:cubicBezTo>
                    <a:cubicBezTo>
                      <a:pt x="94" y="20"/>
                      <a:pt x="94" y="20"/>
                      <a:pt x="94" y="20"/>
                    </a:cubicBezTo>
                    <a:cubicBezTo>
                      <a:pt x="94" y="20"/>
                      <a:pt x="94" y="20"/>
                      <a:pt x="94" y="20"/>
                    </a:cubicBezTo>
                    <a:cubicBezTo>
                      <a:pt x="93" y="20"/>
                      <a:pt x="93" y="20"/>
                      <a:pt x="93" y="20"/>
                    </a:cubicBezTo>
                    <a:cubicBezTo>
                      <a:pt x="93" y="20"/>
                      <a:pt x="93" y="20"/>
                      <a:pt x="93" y="20"/>
                    </a:cubicBezTo>
                    <a:cubicBezTo>
                      <a:pt x="93" y="20"/>
                      <a:pt x="92" y="20"/>
                      <a:pt x="92" y="20"/>
                    </a:cubicBezTo>
                    <a:cubicBezTo>
                      <a:pt x="92" y="20"/>
                      <a:pt x="92" y="20"/>
                      <a:pt x="92" y="20"/>
                    </a:cubicBezTo>
                    <a:cubicBezTo>
                      <a:pt x="92" y="20"/>
                      <a:pt x="91" y="20"/>
                      <a:pt x="91" y="21"/>
                    </a:cubicBezTo>
                    <a:cubicBezTo>
                      <a:pt x="91" y="21"/>
                      <a:pt x="91" y="21"/>
                      <a:pt x="91" y="21"/>
                    </a:cubicBezTo>
                    <a:cubicBezTo>
                      <a:pt x="90" y="21"/>
                      <a:pt x="90" y="21"/>
                      <a:pt x="90" y="21"/>
                    </a:cubicBezTo>
                    <a:cubicBezTo>
                      <a:pt x="90" y="21"/>
                      <a:pt x="90" y="21"/>
                      <a:pt x="89" y="21"/>
                    </a:cubicBezTo>
                    <a:cubicBezTo>
                      <a:pt x="89" y="21"/>
                      <a:pt x="89" y="21"/>
                      <a:pt x="89" y="21"/>
                    </a:cubicBezTo>
                    <a:cubicBezTo>
                      <a:pt x="88" y="21"/>
                      <a:pt x="88" y="21"/>
                      <a:pt x="87" y="21"/>
                    </a:cubicBezTo>
                    <a:cubicBezTo>
                      <a:pt x="87" y="21"/>
                      <a:pt x="87" y="21"/>
                      <a:pt x="87" y="21"/>
                    </a:cubicBezTo>
                    <a:cubicBezTo>
                      <a:pt x="86" y="21"/>
                      <a:pt x="86" y="21"/>
                      <a:pt x="85" y="21"/>
                    </a:cubicBezTo>
                    <a:cubicBezTo>
                      <a:pt x="85" y="21"/>
                      <a:pt x="84" y="21"/>
                      <a:pt x="84" y="21"/>
                    </a:cubicBezTo>
                    <a:cubicBezTo>
                      <a:pt x="84" y="21"/>
                      <a:pt x="84" y="21"/>
                      <a:pt x="84" y="21"/>
                    </a:cubicBezTo>
                    <a:cubicBezTo>
                      <a:pt x="83" y="21"/>
                      <a:pt x="83" y="21"/>
                      <a:pt x="82" y="21"/>
                    </a:cubicBezTo>
                    <a:cubicBezTo>
                      <a:pt x="82" y="21"/>
                      <a:pt x="82" y="21"/>
                      <a:pt x="82" y="21"/>
                    </a:cubicBezTo>
                    <a:cubicBezTo>
                      <a:pt x="82" y="21"/>
                      <a:pt x="81" y="21"/>
                      <a:pt x="81" y="21"/>
                    </a:cubicBezTo>
                    <a:cubicBezTo>
                      <a:pt x="81" y="21"/>
                      <a:pt x="81" y="21"/>
                      <a:pt x="81" y="21"/>
                    </a:cubicBezTo>
                    <a:cubicBezTo>
                      <a:pt x="80" y="21"/>
                      <a:pt x="80" y="21"/>
                      <a:pt x="80" y="21"/>
                    </a:cubicBezTo>
                    <a:cubicBezTo>
                      <a:pt x="80" y="21"/>
                      <a:pt x="79" y="21"/>
                      <a:pt x="79" y="21"/>
                    </a:cubicBezTo>
                    <a:cubicBezTo>
                      <a:pt x="79" y="21"/>
                      <a:pt x="79" y="21"/>
                      <a:pt x="78" y="21"/>
                    </a:cubicBezTo>
                    <a:cubicBezTo>
                      <a:pt x="78" y="21"/>
                      <a:pt x="78" y="21"/>
                      <a:pt x="78" y="21"/>
                    </a:cubicBezTo>
                    <a:cubicBezTo>
                      <a:pt x="77" y="21"/>
                      <a:pt x="77" y="21"/>
                      <a:pt x="77" y="21"/>
                    </a:cubicBezTo>
                    <a:cubicBezTo>
                      <a:pt x="8" y="16"/>
                      <a:pt x="8" y="16"/>
                      <a:pt x="8" y="16"/>
                    </a:cubicBezTo>
                    <a:cubicBezTo>
                      <a:pt x="8" y="15"/>
                      <a:pt x="8" y="15"/>
                      <a:pt x="7" y="15"/>
                    </a:cubicBezTo>
                    <a:cubicBezTo>
                      <a:pt x="7" y="15"/>
                      <a:pt x="7" y="15"/>
                      <a:pt x="7" y="15"/>
                    </a:cubicBezTo>
                    <a:cubicBezTo>
                      <a:pt x="7" y="15"/>
                      <a:pt x="7" y="15"/>
                      <a:pt x="6" y="15"/>
                    </a:cubicBezTo>
                    <a:cubicBezTo>
                      <a:pt x="6" y="15"/>
                      <a:pt x="6" y="15"/>
                      <a:pt x="6" y="15"/>
                    </a:cubicBezTo>
                    <a:cubicBezTo>
                      <a:pt x="6" y="15"/>
                      <a:pt x="6" y="15"/>
                      <a:pt x="5" y="15"/>
                    </a:cubicBezTo>
                    <a:cubicBezTo>
                      <a:pt x="5" y="15"/>
                      <a:pt x="5" y="15"/>
                      <a:pt x="5" y="15"/>
                    </a:cubicBezTo>
                    <a:cubicBezTo>
                      <a:pt x="5" y="15"/>
                      <a:pt x="5" y="15"/>
                      <a:pt x="5" y="15"/>
                    </a:cubicBezTo>
                    <a:cubicBezTo>
                      <a:pt x="0" y="18"/>
                      <a:pt x="0" y="18"/>
                      <a:pt x="0" y="18"/>
                    </a:cubicBezTo>
                    <a:cubicBezTo>
                      <a:pt x="1" y="79"/>
                      <a:pt x="1" y="79"/>
                      <a:pt x="1" y="79"/>
                    </a:cubicBezTo>
                    <a:cubicBezTo>
                      <a:pt x="1" y="79"/>
                      <a:pt x="2" y="79"/>
                      <a:pt x="2" y="79"/>
                    </a:cubicBezTo>
                    <a:cubicBezTo>
                      <a:pt x="2" y="79"/>
                      <a:pt x="2" y="79"/>
                      <a:pt x="2" y="79"/>
                    </a:cubicBezTo>
                    <a:cubicBezTo>
                      <a:pt x="2" y="79"/>
                      <a:pt x="2" y="79"/>
                      <a:pt x="2" y="79"/>
                    </a:cubicBezTo>
                    <a:cubicBezTo>
                      <a:pt x="2" y="80"/>
                      <a:pt x="2" y="80"/>
                      <a:pt x="3" y="80"/>
                    </a:cubicBezTo>
                    <a:cubicBezTo>
                      <a:pt x="3" y="80"/>
                      <a:pt x="3" y="80"/>
                      <a:pt x="3" y="80"/>
                    </a:cubicBezTo>
                    <a:cubicBezTo>
                      <a:pt x="3" y="80"/>
                      <a:pt x="3" y="80"/>
                      <a:pt x="3" y="80"/>
                    </a:cubicBezTo>
                    <a:cubicBezTo>
                      <a:pt x="4" y="80"/>
                      <a:pt x="4" y="80"/>
                      <a:pt x="4" y="80"/>
                    </a:cubicBezTo>
                    <a:cubicBezTo>
                      <a:pt x="4" y="80"/>
                      <a:pt x="4" y="80"/>
                      <a:pt x="4" y="80"/>
                    </a:cubicBezTo>
                    <a:cubicBezTo>
                      <a:pt x="4" y="80"/>
                      <a:pt x="5" y="80"/>
                      <a:pt x="5" y="80"/>
                    </a:cubicBezTo>
                    <a:cubicBezTo>
                      <a:pt x="5" y="80"/>
                      <a:pt x="5" y="80"/>
                      <a:pt x="5" y="80"/>
                    </a:cubicBezTo>
                    <a:cubicBezTo>
                      <a:pt x="5" y="80"/>
                      <a:pt x="5" y="80"/>
                      <a:pt x="5" y="80"/>
                    </a:cubicBezTo>
                    <a:cubicBezTo>
                      <a:pt x="6" y="80"/>
                      <a:pt x="6" y="80"/>
                      <a:pt x="6" y="80"/>
                    </a:cubicBezTo>
                    <a:cubicBezTo>
                      <a:pt x="6" y="80"/>
                      <a:pt x="6" y="80"/>
                      <a:pt x="6" y="80"/>
                    </a:cubicBezTo>
                    <a:cubicBezTo>
                      <a:pt x="7" y="80"/>
                      <a:pt x="7" y="80"/>
                      <a:pt x="7" y="80"/>
                    </a:cubicBezTo>
                    <a:cubicBezTo>
                      <a:pt x="7" y="80"/>
                      <a:pt x="7" y="80"/>
                      <a:pt x="7" y="80"/>
                    </a:cubicBezTo>
                    <a:cubicBezTo>
                      <a:pt x="7" y="80"/>
                      <a:pt x="8" y="80"/>
                      <a:pt x="8" y="80"/>
                    </a:cubicBezTo>
                    <a:cubicBezTo>
                      <a:pt x="8" y="80"/>
                      <a:pt x="8" y="80"/>
                      <a:pt x="8" y="80"/>
                    </a:cubicBezTo>
                    <a:cubicBezTo>
                      <a:pt x="8" y="80"/>
                      <a:pt x="8" y="81"/>
                      <a:pt x="8" y="81"/>
                    </a:cubicBezTo>
                    <a:cubicBezTo>
                      <a:pt x="9" y="81"/>
                      <a:pt x="9" y="81"/>
                      <a:pt x="9" y="81"/>
                    </a:cubicBezTo>
                    <a:cubicBezTo>
                      <a:pt x="77" y="89"/>
                      <a:pt x="77" y="89"/>
                      <a:pt x="77" y="89"/>
                    </a:cubicBezTo>
                    <a:cubicBezTo>
                      <a:pt x="77" y="89"/>
                      <a:pt x="77" y="89"/>
                      <a:pt x="78" y="89"/>
                    </a:cubicBezTo>
                    <a:cubicBezTo>
                      <a:pt x="78" y="89"/>
                      <a:pt x="78" y="89"/>
                      <a:pt x="78" y="89"/>
                    </a:cubicBezTo>
                    <a:cubicBezTo>
                      <a:pt x="79" y="89"/>
                      <a:pt x="79" y="89"/>
                      <a:pt x="79" y="89"/>
                    </a:cubicBezTo>
                    <a:cubicBezTo>
                      <a:pt x="79" y="89"/>
                      <a:pt x="80" y="89"/>
                      <a:pt x="80" y="89"/>
                    </a:cubicBezTo>
                    <a:cubicBezTo>
                      <a:pt x="80" y="89"/>
                      <a:pt x="80" y="89"/>
                      <a:pt x="81" y="89"/>
                    </a:cubicBezTo>
                    <a:cubicBezTo>
                      <a:pt x="81" y="89"/>
                      <a:pt x="81" y="89"/>
                      <a:pt x="81" y="89"/>
                    </a:cubicBezTo>
                    <a:cubicBezTo>
                      <a:pt x="81" y="89"/>
                      <a:pt x="82" y="89"/>
                      <a:pt x="82" y="89"/>
                    </a:cubicBezTo>
                    <a:cubicBezTo>
                      <a:pt x="82" y="89"/>
                      <a:pt x="82" y="89"/>
                      <a:pt x="82" y="89"/>
                    </a:cubicBezTo>
                    <a:cubicBezTo>
                      <a:pt x="83" y="89"/>
                      <a:pt x="83" y="89"/>
                      <a:pt x="84" y="89"/>
                    </a:cubicBezTo>
                    <a:cubicBezTo>
                      <a:pt x="84" y="89"/>
                      <a:pt x="84" y="89"/>
                      <a:pt x="84" y="89"/>
                    </a:cubicBezTo>
                    <a:cubicBezTo>
                      <a:pt x="84" y="89"/>
                      <a:pt x="85" y="89"/>
                      <a:pt x="85" y="89"/>
                    </a:cubicBezTo>
                    <a:cubicBezTo>
                      <a:pt x="86" y="89"/>
                      <a:pt x="86" y="89"/>
                      <a:pt x="87" y="89"/>
                    </a:cubicBezTo>
                    <a:cubicBezTo>
                      <a:pt x="87" y="89"/>
                      <a:pt x="87" y="89"/>
                      <a:pt x="87" y="89"/>
                    </a:cubicBezTo>
                    <a:cubicBezTo>
                      <a:pt x="88" y="89"/>
                      <a:pt x="88" y="89"/>
                      <a:pt x="89" y="89"/>
                    </a:cubicBezTo>
                    <a:cubicBezTo>
                      <a:pt x="89" y="89"/>
                      <a:pt x="89" y="89"/>
                      <a:pt x="89" y="89"/>
                    </a:cubicBezTo>
                    <a:cubicBezTo>
                      <a:pt x="90" y="89"/>
                      <a:pt x="90" y="89"/>
                      <a:pt x="90" y="89"/>
                    </a:cubicBezTo>
                    <a:cubicBezTo>
                      <a:pt x="90" y="89"/>
                      <a:pt x="90" y="88"/>
                      <a:pt x="91" y="88"/>
                    </a:cubicBezTo>
                    <a:cubicBezTo>
                      <a:pt x="91" y="88"/>
                      <a:pt x="91" y="88"/>
                      <a:pt x="91" y="88"/>
                    </a:cubicBezTo>
                    <a:cubicBezTo>
                      <a:pt x="92" y="88"/>
                      <a:pt x="92" y="88"/>
                      <a:pt x="92" y="88"/>
                    </a:cubicBezTo>
                    <a:cubicBezTo>
                      <a:pt x="92" y="88"/>
                      <a:pt x="92" y="88"/>
                      <a:pt x="92" y="88"/>
                    </a:cubicBezTo>
                    <a:cubicBezTo>
                      <a:pt x="92" y="88"/>
                      <a:pt x="93" y="88"/>
                      <a:pt x="93" y="88"/>
                    </a:cubicBezTo>
                    <a:cubicBezTo>
                      <a:pt x="93" y="88"/>
                      <a:pt x="93" y="88"/>
                      <a:pt x="93" y="88"/>
                    </a:cubicBezTo>
                    <a:cubicBezTo>
                      <a:pt x="93" y="88"/>
                      <a:pt x="93" y="88"/>
                      <a:pt x="93" y="88"/>
                    </a:cubicBezTo>
                    <a:cubicBezTo>
                      <a:pt x="93" y="88"/>
                      <a:pt x="93" y="88"/>
                      <a:pt x="94" y="88"/>
                    </a:cubicBezTo>
                    <a:cubicBezTo>
                      <a:pt x="94" y="88"/>
                      <a:pt x="94" y="88"/>
                      <a:pt x="94" y="88"/>
                    </a:cubicBezTo>
                    <a:cubicBezTo>
                      <a:pt x="94" y="88"/>
                      <a:pt x="94" y="88"/>
                      <a:pt x="95" y="88"/>
                    </a:cubicBezTo>
                    <a:cubicBezTo>
                      <a:pt x="95" y="88"/>
                      <a:pt x="95" y="88"/>
                      <a:pt x="95" y="88"/>
                    </a:cubicBezTo>
                    <a:cubicBezTo>
                      <a:pt x="95" y="88"/>
                      <a:pt x="95" y="87"/>
                      <a:pt x="95" y="87"/>
                    </a:cubicBezTo>
                    <a:cubicBezTo>
                      <a:pt x="95" y="87"/>
                      <a:pt x="95" y="87"/>
                      <a:pt x="95" y="87"/>
                    </a:cubicBezTo>
                    <a:cubicBezTo>
                      <a:pt x="96" y="87"/>
                      <a:pt x="96" y="87"/>
                      <a:pt x="96" y="87"/>
                    </a:cubicBezTo>
                    <a:cubicBezTo>
                      <a:pt x="135" y="57"/>
                      <a:pt x="135" y="57"/>
                      <a:pt x="135" y="57"/>
                    </a:cubicBezTo>
                    <a:cubicBezTo>
                      <a:pt x="135" y="57"/>
                      <a:pt x="136" y="23"/>
                      <a:pt x="136" y="2"/>
                    </a:cubicBezTo>
                    <a:cubicBezTo>
                      <a:pt x="136" y="2"/>
                      <a:pt x="136" y="2"/>
                      <a:pt x="136" y="2"/>
                    </a:cubicBezTo>
                    <a:close/>
                    <a:moveTo>
                      <a:pt x="43" y="63"/>
                    </a:moveTo>
                    <a:cubicBezTo>
                      <a:pt x="40" y="63"/>
                      <a:pt x="38" y="60"/>
                      <a:pt x="38" y="57"/>
                    </a:cubicBezTo>
                    <a:cubicBezTo>
                      <a:pt x="38" y="54"/>
                      <a:pt x="40" y="52"/>
                      <a:pt x="43" y="52"/>
                    </a:cubicBezTo>
                    <a:cubicBezTo>
                      <a:pt x="46" y="52"/>
                      <a:pt x="48" y="54"/>
                      <a:pt x="48" y="57"/>
                    </a:cubicBezTo>
                    <a:cubicBezTo>
                      <a:pt x="48" y="60"/>
                      <a:pt x="46" y="63"/>
                      <a:pt x="43"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21" eaLnBrk="1" fontAlgn="auto" latinLnBrk="0" hangingPunct="1">
                  <a:lnSpc>
                    <a:spcPct val="100000"/>
                  </a:lnSpc>
                  <a:spcBef>
                    <a:spcPts val="0"/>
                  </a:spcBef>
                  <a:spcAft>
                    <a:spcPts val="0"/>
                  </a:spcAft>
                  <a:buClrTx/>
                  <a:buSzTx/>
                  <a:buFontTx/>
                  <a:buNone/>
                  <a:tabLst/>
                  <a:defRPr/>
                </a:pPr>
                <a:endParaRPr kumimoji="0" lang="en-US" sz="1764" b="0" i="0" u="none" strike="noStrike" kern="0" cap="none" spc="0" normalizeH="0" baseline="0" noProof="0">
                  <a:ln>
                    <a:noFill/>
                  </a:ln>
                  <a:solidFill>
                    <a:srgbClr val="000000"/>
                  </a:solidFill>
                  <a:effectLst/>
                  <a:uLnTx/>
                  <a:uFillTx/>
                  <a:latin typeface="Segoe UI"/>
                </a:endParaRPr>
              </a:p>
            </p:txBody>
          </p:sp>
          <p:sp>
            <p:nvSpPr>
              <p:cNvPr id="210" name="Freeform 607"/>
              <p:cNvSpPr>
                <a:spLocks/>
              </p:cNvSpPr>
              <p:nvPr/>
            </p:nvSpPr>
            <p:spPr bwMode="auto">
              <a:xfrm>
                <a:off x="5387975" y="4660900"/>
                <a:ext cx="131762" cy="44450"/>
              </a:xfrm>
              <a:custGeom>
                <a:avLst/>
                <a:gdLst>
                  <a:gd name="T0" fmla="*/ 1 w 136"/>
                  <a:gd name="T1" fmla="*/ 39 h 46"/>
                  <a:gd name="T2" fmla="*/ 2 w 136"/>
                  <a:gd name="T3" fmla="*/ 39 h 46"/>
                  <a:gd name="T4" fmla="*/ 3 w 136"/>
                  <a:gd name="T5" fmla="*/ 39 h 46"/>
                  <a:gd name="T6" fmla="*/ 4 w 136"/>
                  <a:gd name="T7" fmla="*/ 39 h 46"/>
                  <a:gd name="T8" fmla="*/ 5 w 136"/>
                  <a:gd name="T9" fmla="*/ 39 h 46"/>
                  <a:gd name="T10" fmla="*/ 5 w 136"/>
                  <a:gd name="T11" fmla="*/ 40 h 46"/>
                  <a:gd name="T12" fmla="*/ 6 w 136"/>
                  <a:gd name="T13" fmla="*/ 40 h 46"/>
                  <a:gd name="T14" fmla="*/ 7 w 136"/>
                  <a:gd name="T15" fmla="*/ 40 h 46"/>
                  <a:gd name="T16" fmla="*/ 77 w 136"/>
                  <a:gd name="T17" fmla="*/ 45 h 46"/>
                  <a:gd name="T18" fmla="*/ 78 w 136"/>
                  <a:gd name="T19" fmla="*/ 45 h 46"/>
                  <a:gd name="T20" fmla="*/ 80 w 136"/>
                  <a:gd name="T21" fmla="*/ 45 h 46"/>
                  <a:gd name="T22" fmla="*/ 81 w 136"/>
                  <a:gd name="T23" fmla="*/ 46 h 46"/>
                  <a:gd name="T24" fmla="*/ 82 w 136"/>
                  <a:gd name="T25" fmla="*/ 46 h 46"/>
                  <a:gd name="T26" fmla="*/ 84 w 136"/>
                  <a:gd name="T27" fmla="*/ 45 h 46"/>
                  <a:gd name="T28" fmla="*/ 87 w 136"/>
                  <a:gd name="T29" fmla="*/ 45 h 46"/>
                  <a:gd name="T30" fmla="*/ 89 w 136"/>
                  <a:gd name="T31" fmla="*/ 45 h 46"/>
                  <a:gd name="T32" fmla="*/ 90 w 136"/>
                  <a:gd name="T33" fmla="*/ 45 h 46"/>
                  <a:gd name="T34" fmla="*/ 91 w 136"/>
                  <a:gd name="T35" fmla="*/ 45 h 46"/>
                  <a:gd name="T36" fmla="*/ 92 w 136"/>
                  <a:gd name="T37" fmla="*/ 45 h 46"/>
                  <a:gd name="T38" fmla="*/ 93 w 136"/>
                  <a:gd name="T39" fmla="*/ 45 h 46"/>
                  <a:gd name="T40" fmla="*/ 94 w 136"/>
                  <a:gd name="T41" fmla="*/ 44 h 46"/>
                  <a:gd name="T42" fmla="*/ 95 w 136"/>
                  <a:gd name="T43" fmla="*/ 44 h 46"/>
                  <a:gd name="T44" fmla="*/ 95 w 136"/>
                  <a:gd name="T45" fmla="*/ 44 h 46"/>
                  <a:gd name="T46" fmla="*/ 135 w 136"/>
                  <a:gd name="T47" fmla="*/ 21 h 46"/>
                  <a:gd name="T48" fmla="*/ 135 w 136"/>
                  <a:gd name="T49" fmla="*/ 21 h 46"/>
                  <a:gd name="T50" fmla="*/ 135 w 136"/>
                  <a:gd name="T51" fmla="*/ 21 h 46"/>
                  <a:gd name="T52" fmla="*/ 136 w 136"/>
                  <a:gd name="T53" fmla="*/ 20 h 46"/>
                  <a:gd name="T54" fmla="*/ 136 w 136"/>
                  <a:gd name="T55" fmla="*/ 3 h 46"/>
                  <a:gd name="T56" fmla="*/ 136 w 136"/>
                  <a:gd name="T57" fmla="*/ 3 h 46"/>
                  <a:gd name="T58" fmla="*/ 96 w 136"/>
                  <a:gd name="T59" fmla="*/ 19 h 46"/>
                  <a:gd name="T60" fmla="*/ 95 w 136"/>
                  <a:gd name="T61" fmla="*/ 19 h 46"/>
                  <a:gd name="T62" fmla="*/ 95 w 136"/>
                  <a:gd name="T63" fmla="*/ 19 h 46"/>
                  <a:gd name="T64" fmla="*/ 94 w 136"/>
                  <a:gd name="T65" fmla="*/ 20 h 46"/>
                  <a:gd name="T66" fmla="*/ 93 w 136"/>
                  <a:gd name="T67" fmla="*/ 20 h 46"/>
                  <a:gd name="T68" fmla="*/ 92 w 136"/>
                  <a:gd name="T69" fmla="*/ 20 h 46"/>
                  <a:gd name="T70" fmla="*/ 91 w 136"/>
                  <a:gd name="T71" fmla="*/ 20 h 46"/>
                  <a:gd name="T72" fmla="*/ 89 w 136"/>
                  <a:gd name="T73" fmla="*/ 20 h 46"/>
                  <a:gd name="T74" fmla="*/ 87 w 136"/>
                  <a:gd name="T75" fmla="*/ 21 h 46"/>
                  <a:gd name="T76" fmla="*/ 85 w 136"/>
                  <a:gd name="T77" fmla="*/ 21 h 46"/>
                  <a:gd name="T78" fmla="*/ 84 w 136"/>
                  <a:gd name="T79" fmla="*/ 21 h 46"/>
                  <a:gd name="T80" fmla="*/ 82 w 136"/>
                  <a:gd name="T81" fmla="*/ 21 h 46"/>
                  <a:gd name="T82" fmla="*/ 81 w 136"/>
                  <a:gd name="T83" fmla="*/ 21 h 46"/>
                  <a:gd name="T84" fmla="*/ 79 w 136"/>
                  <a:gd name="T85" fmla="*/ 21 h 46"/>
                  <a:gd name="T86" fmla="*/ 78 w 136"/>
                  <a:gd name="T87" fmla="*/ 21 h 46"/>
                  <a:gd name="T88" fmla="*/ 8 w 136"/>
                  <a:gd name="T89" fmla="*/ 15 h 46"/>
                  <a:gd name="T90" fmla="*/ 7 w 136"/>
                  <a:gd name="T91" fmla="*/ 15 h 46"/>
                  <a:gd name="T92" fmla="*/ 6 w 136"/>
                  <a:gd name="T93" fmla="*/ 15 h 46"/>
                  <a:gd name="T94" fmla="*/ 5 w 136"/>
                  <a:gd name="T95" fmla="*/ 15 h 46"/>
                  <a:gd name="T96" fmla="*/ 0 w 136"/>
                  <a:gd name="T97" fmla="*/ 17 h 46"/>
                  <a:gd name="T98" fmla="*/ 1 w 136"/>
                  <a:gd name="T99" fmla="*/ 3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6" h="46">
                    <a:moveTo>
                      <a:pt x="1" y="39"/>
                    </a:moveTo>
                    <a:cubicBezTo>
                      <a:pt x="1" y="39"/>
                      <a:pt x="1" y="39"/>
                      <a:pt x="1" y="39"/>
                    </a:cubicBezTo>
                    <a:cubicBezTo>
                      <a:pt x="1" y="39"/>
                      <a:pt x="2" y="39"/>
                      <a:pt x="2" y="39"/>
                    </a:cubicBezTo>
                    <a:cubicBezTo>
                      <a:pt x="2" y="39"/>
                      <a:pt x="2" y="39"/>
                      <a:pt x="2" y="39"/>
                    </a:cubicBezTo>
                    <a:cubicBezTo>
                      <a:pt x="2" y="39"/>
                      <a:pt x="2" y="39"/>
                      <a:pt x="2" y="39"/>
                    </a:cubicBezTo>
                    <a:cubicBezTo>
                      <a:pt x="3" y="39"/>
                      <a:pt x="3" y="39"/>
                      <a:pt x="3" y="39"/>
                    </a:cubicBezTo>
                    <a:cubicBezTo>
                      <a:pt x="3" y="39"/>
                      <a:pt x="3" y="39"/>
                      <a:pt x="3" y="39"/>
                    </a:cubicBezTo>
                    <a:cubicBezTo>
                      <a:pt x="4" y="39"/>
                      <a:pt x="4" y="39"/>
                      <a:pt x="4" y="39"/>
                    </a:cubicBezTo>
                    <a:cubicBezTo>
                      <a:pt x="4" y="39"/>
                      <a:pt x="4" y="39"/>
                      <a:pt x="4" y="39"/>
                    </a:cubicBezTo>
                    <a:cubicBezTo>
                      <a:pt x="4" y="39"/>
                      <a:pt x="4" y="39"/>
                      <a:pt x="5" y="39"/>
                    </a:cubicBezTo>
                    <a:cubicBezTo>
                      <a:pt x="5" y="39"/>
                      <a:pt x="5" y="40"/>
                      <a:pt x="5" y="40"/>
                    </a:cubicBezTo>
                    <a:cubicBezTo>
                      <a:pt x="5" y="40"/>
                      <a:pt x="5" y="40"/>
                      <a:pt x="5" y="40"/>
                    </a:cubicBezTo>
                    <a:cubicBezTo>
                      <a:pt x="6" y="40"/>
                      <a:pt x="6" y="40"/>
                      <a:pt x="6" y="40"/>
                    </a:cubicBezTo>
                    <a:cubicBezTo>
                      <a:pt x="6" y="40"/>
                      <a:pt x="6" y="40"/>
                      <a:pt x="6" y="40"/>
                    </a:cubicBezTo>
                    <a:cubicBezTo>
                      <a:pt x="7" y="40"/>
                      <a:pt x="7" y="40"/>
                      <a:pt x="7" y="40"/>
                    </a:cubicBezTo>
                    <a:cubicBezTo>
                      <a:pt x="7" y="40"/>
                      <a:pt x="7" y="40"/>
                      <a:pt x="7" y="40"/>
                    </a:cubicBezTo>
                    <a:cubicBezTo>
                      <a:pt x="8" y="40"/>
                      <a:pt x="8" y="40"/>
                      <a:pt x="8" y="40"/>
                    </a:cubicBezTo>
                    <a:cubicBezTo>
                      <a:pt x="77" y="45"/>
                      <a:pt x="77" y="45"/>
                      <a:pt x="77" y="45"/>
                    </a:cubicBezTo>
                    <a:cubicBezTo>
                      <a:pt x="77" y="45"/>
                      <a:pt x="77" y="45"/>
                      <a:pt x="78" y="45"/>
                    </a:cubicBezTo>
                    <a:cubicBezTo>
                      <a:pt x="78" y="45"/>
                      <a:pt x="78" y="45"/>
                      <a:pt x="78" y="45"/>
                    </a:cubicBezTo>
                    <a:cubicBezTo>
                      <a:pt x="79" y="45"/>
                      <a:pt x="79" y="45"/>
                      <a:pt x="79" y="45"/>
                    </a:cubicBezTo>
                    <a:cubicBezTo>
                      <a:pt x="79" y="45"/>
                      <a:pt x="80" y="45"/>
                      <a:pt x="80" y="45"/>
                    </a:cubicBezTo>
                    <a:cubicBezTo>
                      <a:pt x="80" y="45"/>
                      <a:pt x="80" y="45"/>
                      <a:pt x="81" y="46"/>
                    </a:cubicBezTo>
                    <a:cubicBezTo>
                      <a:pt x="81" y="46"/>
                      <a:pt x="81" y="46"/>
                      <a:pt x="81" y="46"/>
                    </a:cubicBezTo>
                    <a:cubicBezTo>
                      <a:pt x="81" y="46"/>
                      <a:pt x="82" y="46"/>
                      <a:pt x="82" y="46"/>
                    </a:cubicBezTo>
                    <a:cubicBezTo>
                      <a:pt x="82" y="46"/>
                      <a:pt x="82" y="46"/>
                      <a:pt x="82" y="46"/>
                    </a:cubicBezTo>
                    <a:cubicBezTo>
                      <a:pt x="83" y="46"/>
                      <a:pt x="83" y="46"/>
                      <a:pt x="84" y="45"/>
                    </a:cubicBezTo>
                    <a:cubicBezTo>
                      <a:pt x="84" y="45"/>
                      <a:pt x="84" y="45"/>
                      <a:pt x="84" y="45"/>
                    </a:cubicBezTo>
                    <a:cubicBezTo>
                      <a:pt x="84" y="45"/>
                      <a:pt x="85" y="45"/>
                      <a:pt x="85" y="45"/>
                    </a:cubicBezTo>
                    <a:cubicBezTo>
                      <a:pt x="86" y="45"/>
                      <a:pt x="86" y="45"/>
                      <a:pt x="87" y="45"/>
                    </a:cubicBezTo>
                    <a:cubicBezTo>
                      <a:pt x="87" y="45"/>
                      <a:pt x="87" y="45"/>
                      <a:pt x="87" y="45"/>
                    </a:cubicBezTo>
                    <a:cubicBezTo>
                      <a:pt x="88" y="45"/>
                      <a:pt x="88" y="45"/>
                      <a:pt x="89" y="45"/>
                    </a:cubicBezTo>
                    <a:cubicBezTo>
                      <a:pt x="89" y="45"/>
                      <a:pt x="89" y="45"/>
                      <a:pt x="89" y="45"/>
                    </a:cubicBezTo>
                    <a:cubicBezTo>
                      <a:pt x="90" y="45"/>
                      <a:pt x="90" y="45"/>
                      <a:pt x="90" y="45"/>
                    </a:cubicBezTo>
                    <a:cubicBezTo>
                      <a:pt x="90" y="45"/>
                      <a:pt x="90" y="45"/>
                      <a:pt x="91" y="45"/>
                    </a:cubicBezTo>
                    <a:cubicBezTo>
                      <a:pt x="91" y="45"/>
                      <a:pt x="91" y="45"/>
                      <a:pt x="91" y="45"/>
                    </a:cubicBezTo>
                    <a:cubicBezTo>
                      <a:pt x="91" y="45"/>
                      <a:pt x="92" y="45"/>
                      <a:pt x="92" y="45"/>
                    </a:cubicBezTo>
                    <a:cubicBezTo>
                      <a:pt x="92" y="45"/>
                      <a:pt x="92" y="45"/>
                      <a:pt x="92" y="45"/>
                    </a:cubicBezTo>
                    <a:cubicBezTo>
                      <a:pt x="92" y="45"/>
                      <a:pt x="93" y="45"/>
                      <a:pt x="93" y="45"/>
                    </a:cubicBezTo>
                    <a:cubicBezTo>
                      <a:pt x="93" y="45"/>
                      <a:pt x="93" y="45"/>
                      <a:pt x="93" y="45"/>
                    </a:cubicBezTo>
                    <a:cubicBezTo>
                      <a:pt x="93" y="45"/>
                      <a:pt x="93" y="44"/>
                      <a:pt x="94" y="44"/>
                    </a:cubicBezTo>
                    <a:cubicBezTo>
                      <a:pt x="94" y="44"/>
                      <a:pt x="94" y="44"/>
                      <a:pt x="94" y="44"/>
                    </a:cubicBezTo>
                    <a:cubicBezTo>
                      <a:pt x="94" y="44"/>
                      <a:pt x="94" y="44"/>
                      <a:pt x="95" y="44"/>
                    </a:cubicBezTo>
                    <a:cubicBezTo>
                      <a:pt x="95" y="44"/>
                      <a:pt x="95" y="44"/>
                      <a:pt x="95" y="44"/>
                    </a:cubicBezTo>
                    <a:cubicBezTo>
                      <a:pt x="95" y="44"/>
                      <a:pt x="95" y="44"/>
                      <a:pt x="95" y="44"/>
                    </a:cubicBezTo>
                    <a:cubicBezTo>
                      <a:pt x="95" y="44"/>
                      <a:pt x="95" y="44"/>
                      <a:pt x="95" y="44"/>
                    </a:cubicBezTo>
                    <a:cubicBezTo>
                      <a:pt x="96" y="44"/>
                      <a:pt x="96" y="44"/>
                      <a:pt x="96" y="44"/>
                    </a:cubicBezTo>
                    <a:cubicBezTo>
                      <a:pt x="135" y="21"/>
                      <a:pt x="135" y="21"/>
                      <a:pt x="135" y="21"/>
                    </a:cubicBezTo>
                    <a:cubicBezTo>
                      <a:pt x="135" y="21"/>
                      <a:pt x="135" y="21"/>
                      <a:pt x="135" y="21"/>
                    </a:cubicBezTo>
                    <a:cubicBezTo>
                      <a:pt x="135" y="21"/>
                      <a:pt x="135" y="21"/>
                      <a:pt x="135" y="21"/>
                    </a:cubicBezTo>
                    <a:cubicBezTo>
                      <a:pt x="135" y="21"/>
                      <a:pt x="135" y="21"/>
                      <a:pt x="135" y="21"/>
                    </a:cubicBezTo>
                    <a:cubicBezTo>
                      <a:pt x="135" y="21"/>
                      <a:pt x="135" y="21"/>
                      <a:pt x="135" y="21"/>
                    </a:cubicBezTo>
                    <a:cubicBezTo>
                      <a:pt x="136" y="21"/>
                      <a:pt x="136" y="21"/>
                      <a:pt x="136" y="20"/>
                    </a:cubicBezTo>
                    <a:cubicBezTo>
                      <a:pt x="136" y="20"/>
                      <a:pt x="136" y="20"/>
                      <a:pt x="136" y="20"/>
                    </a:cubicBezTo>
                    <a:cubicBezTo>
                      <a:pt x="136" y="20"/>
                      <a:pt x="136" y="20"/>
                      <a:pt x="136" y="20"/>
                    </a:cubicBezTo>
                    <a:cubicBezTo>
                      <a:pt x="136" y="3"/>
                      <a:pt x="136" y="3"/>
                      <a:pt x="136" y="3"/>
                    </a:cubicBezTo>
                    <a:cubicBezTo>
                      <a:pt x="136" y="3"/>
                      <a:pt x="136" y="3"/>
                      <a:pt x="136" y="3"/>
                    </a:cubicBezTo>
                    <a:cubicBezTo>
                      <a:pt x="136" y="3"/>
                      <a:pt x="136" y="3"/>
                      <a:pt x="136" y="3"/>
                    </a:cubicBezTo>
                    <a:cubicBezTo>
                      <a:pt x="136" y="2"/>
                      <a:pt x="134" y="1"/>
                      <a:pt x="129" y="0"/>
                    </a:cubicBezTo>
                    <a:cubicBezTo>
                      <a:pt x="96" y="19"/>
                      <a:pt x="96" y="19"/>
                      <a:pt x="96" y="19"/>
                    </a:cubicBezTo>
                    <a:cubicBezTo>
                      <a:pt x="96" y="19"/>
                      <a:pt x="96" y="19"/>
                      <a:pt x="95" y="19"/>
                    </a:cubicBezTo>
                    <a:cubicBezTo>
                      <a:pt x="95" y="19"/>
                      <a:pt x="95" y="19"/>
                      <a:pt x="95" y="19"/>
                    </a:cubicBezTo>
                    <a:cubicBezTo>
                      <a:pt x="95" y="19"/>
                      <a:pt x="95" y="19"/>
                      <a:pt x="95" y="19"/>
                    </a:cubicBezTo>
                    <a:cubicBezTo>
                      <a:pt x="95" y="19"/>
                      <a:pt x="95" y="19"/>
                      <a:pt x="95" y="19"/>
                    </a:cubicBezTo>
                    <a:cubicBezTo>
                      <a:pt x="94" y="19"/>
                      <a:pt x="94" y="20"/>
                      <a:pt x="94" y="20"/>
                    </a:cubicBezTo>
                    <a:cubicBezTo>
                      <a:pt x="94" y="20"/>
                      <a:pt x="94" y="20"/>
                      <a:pt x="94" y="20"/>
                    </a:cubicBezTo>
                    <a:cubicBezTo>
                      <a:pt x="93" y="20"/>
                      <a:pt x="93" y="20"/>
                      <a:pt x="93" y="20"/>
                    </a:cubicBezTo>
                    <a:cubicBezTo>
                      <a:pt x="93" y="20"/>
                      <a:pt x="93" y="20"/>
                      <a:pt x="93" y="20"/>
                    </a:cubicBezTo>
                    <a:cubicBezTo>
                      <a:pt x="93" y="20"/>
                      <a:pt x="92" y="20"/>
                      <a:pt x="92" y="20"/>
                    </a:cubicBezTo>
                    <a:cubicBezTo>
                      <a:pt x="92" y="20"/>
                      <a:pt x="92" y="20"/>
                      <a:pt x="92" y="20"/>
                    </a:cubicBezTo>
                    <a:cubicBezTo>
                      <a:pt x="92" y="20"/>
                      <a:pt x="92" y="20"/>
                      <a:pt x="91" y="20"/>
                    </a:cubicBezTo>
                    <a:cubicBezTo>
                      <a:pt x="91" y="20"/>
                      <a:pt x="91" y="20"/>
                      <a:pt x="91" y="20"/>
                    </a:cubicBezTo>
                    <a:cubicBezTo>
                      <a:pt x="90" y="20"/>
                      <a:pt x="90" y="20"/>
                      <a:pt x="90" y="20"/>
                    </a:cubicBezTo>
                    <a:cubicBezTo>
                      <a:pt x="90" y="20"/>
                      <a:pt x="90" y="20"/>
                      <a:pt x="89" y="20"/>
                    </a:cubicBezTo>
                    <a:cubicBezTo>
                      <a:pt x="89" y="20"/>
                      <a:pt x="89" y="20"/>
                      <a:pt x="89" y="20"/>
                    </a:cubicBezTo>
                    <a:cubicBezTo>
                      <a:pt x="88" y="21"/>
                      <a:pt x="88" y="21"/>
                      <a:pt x="87" y="21"/>
                    </a:cubicBezTo>
                    <a:cubicBezTo>
                      <a:pt x="87" y="21"/>
                      <a:pt x="87" y="21"/>
                      <a:pt x="87" y="21"/>
                    </a:cubicBezTo>
                    <a:cubicBezTo>
                      <a:pt x="86" y="21"/>
                      <a:pt x="86" y="21"/>
                      <a:pt x="85" y="21"/>
                    </a:cubicBezTo>
                    <a:cubicBezTo>
                      <a:pt x="85" y="21"/>
                      <a:pt x="84" y="21"/>
                      <a:pt x="84" y="21"/>
                    </a:cubicBezTo>
                    <a:cubicBezTo>
                      <a:pt x="84" y="21"/>
                      <a:pt x="84" y="21"/>
                      <a:pt x="84" y="21"/>
                    </a:cubicBezTo>
                    <a:cubicBezTo>
                      <a:pt x="83" y="21"/>
                      <a:pt x="83" y="21"/>
                      <a:pt x="82" y="21"/>
                    </a:cubicBezTo>
                    <a:cubicBezTo>
                      <a:pt x="82" y="21"/>
                      <a:pt x="82" y="21"/>
                      <a:pt x="82" y="21"/>
                    </a:cubicBezTo>
                    <a:cubicBezTo>
                      <a:pt x="82" y="21"/>
                      <a:pt x="81" y="21"/>
                      <a:pt x="81" y="21"/>
                    </a:cubicBezTo>
                    <a:cubicBezTo>
                      <a:pt x="81" y="21"/>
                      <a:pt x="81" y="21"/>
                      <a:pt x="81" y="21"/>
                    </a:cubicBezTo>
                    <a:cubicBezTo>
                      <a:pt x="80" y="21"/>
                      <a:pt x="80" y="21"/>
                      <a:pt x="80" y="21"/>
                    </a:cubicBezTo>
                    <a:cubicBezTo>
                      <a:pt x="79" y="21"/>
                      <a:pt x="79" y="21"/>
                      <a:pt x="79" y="21"/>
                    </a:cubicBezTo>
                    <a:cubicBezTo>
                      <a:pt x="79" y="21"/>
                      <a:pt x="79" y="21"/>
                      <a:pt x="78" y="21"/>
                    </a:cubicBezTo>
                    <a:cubicBezTo>
                      <a:pt x="78" y="21"/>
                      <a:pt x="78" y="21"/>
                      <a:pt x="78" y="21"/>
                    </a:cubicBezTo>
                    <a:cubicBezTo>
                      <a:pt x="78" y="21"/>
                      <a:pt x="77" y="21"/>
                      <a:pt x="77" y="21"/>
                    </a:cubicBezTo>
                    <a:cubicBezTo>
                      <a:pt x="8" y="15"/>
                      <a:pt x="8" y="15"/>
                      <a:pt x="8" y="15"/>
                    </a:cubicBezTo>
                    <a:cubicBezTo>
                      <a:pt x="8" y="15"/>
                      <a:pt x="8" y="15"/>
                      <a:pt x="7" y="15"/>
                    </a:cubicBezTo>
                    <a:cubicBezTo>
                      <a:pt x="7" y="15"/>
                      <a:pt x="7" y="15"/>
                      <a:pt x="7" y="15"/>
                    </a:cubicBezTo>
                    <a:cubicBezTo>
                      <a:pt x="7" y="15"/>
                      <a:pt x="7" y="15"/>
                      <a:pt x="6" y="15"/>
                    </a:cubicBezTo>
                    <a:cubicBezTo>
                      <a:pt x="6" y="15"/>
                      <a:pt x="6" y="15"/>
                      <a:pt x="6" y="15"/>
                    </a:cubicBezTo>
                    <a:cubicBezTo>
                      <a:pt x="6" y="15"/>
                      <a:pt x="6" y="15"/>
                      <a:pt x="5" y="15"/>
                    </a:cubicBezTo>
                    <a:cubicBezTo>
                      <a:pt x="5" y="15"/>
                      <a:pt x="5" y="15"/>
                      <a:pt x="5" y="15"/>
                    </a:cubicBezTo>
                    <a:cubicBezTo>
                      <a:pt x="5" y="15"/>
                      <a:pt x="5" y="15"/>
                      <a:pt x="5" y="15"/>
                    </a:cubicBezTo>
                    <a:cubicBezTo>
                      <a:pt x="0" y="17"/>
                      <a:pt x="0" y="17"/>
                      <a:pt x="0" y="17"/>
                    </a:cubicBezTo>
                    <a:cubicBezTo>
                      <a:pt x="0" y="38"/>
                      <a:pt x="0" y="38"/>
                      <a:pt x="0" y="38"/>
                    </a:cubicBezTo>
                    <a:cubicBezTo>
                      <a:pt x="0" y="38"/>
                      <a:pt x="1" y="38"/>
                      <a:pt x="1" y="39"/>
                    </a:cubicBezTo>
                    <a:cubicBezTo>
                      <a:pt x="1" y="39"/>
                      <a:pt x="1" y="39"/>
                      <a:pt x="1"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21" eaLnBrk="1" fontAlgn="auto" latinLnBrk="0" hangingPunct="1">
                  <a:lnSpc>
                    <a:spcPct val="100000"/>
                  </a:lnSpc>
                  <a:spcBef>
                    <a:spcPts val="0"/>
                  </a:spcBef>
                  <a:spcAft>
                    <a:spcPts val="0"/>
                  </a:spcAft>
                  <a:buClrTx/>
                  <a:buSzTx/>
                  <a:buFontTx/>
                  <a:buNone/>
                  <a:tabLst/>
                  <a:defRPr/>
                </a:pPr>
                <a:endParaRPr kumimoji="0" lang="en-US" sz="1764" b="0" i="0" u="none" strike="noStrike" kern="0" cap="none" spc="0" normalizeH="0" baseline="0" noProof="0">
                  <a:ln>
                    <a:noFill/>
                  </a:ln>
                  <a:solidFill>
                    <a:srgbClr val="000000"/>
                  </a:solidFill>
                  <a:effectLst/>
                  <a:uLnTx/>
                  <a:uFillTx/>
                  <a:latin typeface="Segoe UI"/>
                </a:endParaRPr>
              </a:p>
            </p:txBody>
          </p:sp>
          <p:sp>
            <p:nvSpPr>
              <p:cNvPr id="211" name="Freeform 608"/>
              <p:cNvSpPr>
                <a:spLocks noEditPoints="1"/>
              </p:cNvSpPr>
              <p:nvPr/>
            </p:nvSpPr>
            <p:spPr bwMode="auto">
              <a:xfrm>
                <a:off x="4740275" y="4645025"/>
                <a:ext cx="171450" cy="109538"/>
              </a:xfrm>
              <a:custGeom>
                <a:avLst/>
                <a:gdLst>
                  <a:gd name="T0" fmla="*/ 168 w 177"/>
                  <a:gd name="T1" fmla="*/ 0 h 114"/>
                  <a:gd name="T2" fmla="*/ 9 w 177"/>
                  <a:gd name="T3" fmla="*/ 0 h 114"/>
                  <a:gd name="T4" fmla="*/ 0 w 177"/>
                  <a:gd name="T5" fmla="*/ 9 h 114"/>
                  <a:gd name="T6" fmla="*/ 0 w 177"/>
                  <a:gd name="T7" fmla="*/ 106 h 114"/>
                  <a:gd name="T8" fmla="*/ 9 w 177"/>
                  <a:gd name="T9" fmla="*/ 114 h 114"/>
                  <a:gd name="T10" fmla="*/ 168 w 177"/>
                  <a:gd name="T11" fmla="*/ 114 h 114"/>
                  <a:gd name="T12" fmla="*/ 177 w 177"/>
                  <a:gd name="T13" fmla="*/ 106 h 114"/>
                  <a:gd name="T14" fmla="*/ 177 w 177"/>
                  <a:gd name="T15" fmla="*/ 9 h 114"/>
                  <a:gd name="T16" fmla="*/ 168 w 177"/>
                  <a:gd name="T17" fmla="*/ 0 h 114"/>
                  <a:gd name="T18" fmla="*/ 168 w 177"/>
                  <a:gd name="T19" fmla="*/ 106 h 114"/>
                  <a:gd name="T20" fmla="*/ 168 w 177"/>
                  <a:gd name="T21" fmla="*/ 106 h 114"/>
                  <a:gd name="T22" fmla="*/ 9 w 177"/>
                  <a:gd name="T23" fmla="*/ 106 h 114"/>
                  <a:gd name="T24" fmla="*/ 9 w 177"/>
                  <a:gd name="T25" fmla="*/ 106 h 114"/>
                  <a:gd name="T26" fmla="*/ 9 w 177"/>
                  <a:gd name="T27" fmla="*/ 9 h 114"/>
                  <a:gd name="T28" fmla="*/ 9 w 177"/>
                  <a:gd name="T29" fmla="*/ 9 h 114"/>
                  <a:gd name="T30" fmla="*/ 168 w 177"/>
                  <a:gd name="T31" fmla="*/ 9 h 114"/>
                  <a:gd name="T32" fmla="*/ 168 w 177"/>
                  <a:gd name="T33" fmla="*/ 9 h 114"/>
                  <a:gd name="T34" fmla="*/ 168 w 177"/>
                  <a:gd name="T35" fmla="*/ 106 h 114"/>
                  <a:gd name="T36" fmla="*/ 168 w 177"/>
                  <a:gd name="T37" fmla="*/ 10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14">
                    <a:moveTo>
                      <a:pt x="168" y="0"/>
                    </a:moveTo>
                    <a:cubicBezTo>
                      <a:pt x="9" y="0"/>
                      <a:pt x="9" y="0"/>
                      <a:pt x="9" y="0"/>
                    </a:cubicBezTo>
                    <a:cubicBezTo>
                      <a:pt x="4" y="0"/>
                      <a:pt x="0" y="4"/>
                      <a:pt x="0" y="9"/>
                    </a:cubicBezTo>
                    <a:cubicBezTo>
                      <a:pt x="0" y="106"/>
                      <a:pt x="0" y="106"/>
                      <a:pt x="0" y="106"/>
                    </a:cubicBezTo>
                    <a:cubicBezTo>
                      <a:pt x="0" y="111"/>
                      <a:pt x="4" y="114"/>
                      <a:pt x="9" y="114"/>
                    </a:cubicBezTo>
                    <a:cubicBezTo>
                      <a:pt x="168" y="114"/>
                      <a:pt x="168" y="114"/>
                      <a:pt x="168" y="114"/>
                    </a:cubicBezTo>
                    <a:cubicBezTo>
                      <a:pt x="173" y="114"/>
                      <a:pt x="177" y="111"/>
                      <a:pt x="177" y="106"/>
                    </a:cubicBezTo>
                    <a:cubicBezTo>
                      <a:pt x="177" y="9"/>
                      <a:pt x="177" y="9"/>
                      <a:pt x="177" y="9"/>
                    </a:cubicBezTo>
                    <a:cubicBezTo>
                      <a:pt x="177" y="4"/>
                      <a:pt x="173" y="0"/>
                      <a:pt x="168" y="0"/>
                    </a:cubicBezTo>
                    <a:close/>
                    <a:moveTo>
                      <a:pt x="168" y="106"/>
                    </a:moveTo>
                    <a:cubicBezTo>
                      <a:pt x="168" y="106"/>
                      <a:pt x="168" y="106"/>
                      <a:pt x="168" y="106"/>
                    </a:cubicBezTo>
                    <a:cubicBezTo>
                      <a:pt x="9" y="106"/>
                      <a:pt x="9" y="106"/>
                      <a:pt x="9" y="106"/>
                    </a:cubicBezTo>
                    <a:cubicBezTo>
                      <a:pt x="9" y="106"/>
                      <a:pt x="9" y="106"/>
                      <a:pt x="9" y="106"/>
                    </a:cubicBezTo>
                    <a:cubicBezTo>
                      <a:pt x="9" y="9"/>
                      <a:pt x="9" y="9"/>
                      <a:pt x="9" y="9"/>
                    </a:cubicBezTo>
                    <a:cubicBezTo>
                      <a:pt x="9" y="9"/>
                      <a:pt x="9" y="9"/>
                      <a:pt x="9" y="9"/>
                    </a:cubicBezTo>
                    <a:cubicBezTo>
                      <a:pt x="168" y="9"/>
                      <a:pt x="168" y="9"/>
                      <a:pt x="168" y="9"/>
                    </a:cubicBezTo>
                    <a:cubicBezTo>
                      <a:pt x="168" y="9"/>
                      <a:pt x="168" y="9"/>
                      <a:pt x="168" y="9"/>
                    </a:cubicBezTo>
                    <a:cubicBezTo>
                      <a:pt x="168" y="106"/>
                      <a:pt x="168" y="106"/>
                      <a:pt x="168" y="106"/>
                    </a:cubicBezTo>
                    <a:cubicBezTo>
                      <a:pt x="168" y="106"/>
                      <a:pt x="168" y="106"/>
                      <a:pt x="168" y="1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21" eaLnBrk="1" fontAlgn="auto" latinLnBrk="0" hangingPunct="1">
                  <a:lnSpc>
                    <a:spcPct val="100000"/>
                  </a:lnSpc>
                  <a:spcBef>
                    <a:spcPts val="0"/>
                  </a:spcBef>
                  <a:spcAft>
                    <a:spcPts val="0"/>
                  </a:spcAft>
                  <a:buClrTx/>
                  <a:buSzTx/>
                  <a:buFontTx/>
                  <a:buNone/>
                  <a:tabLst/>
                  <a:defRPr/>
                </a:pPr>
                <a:endParaRPr kumimoji="0" lang="en-US" sz="1764" b="0" i="0" u="none" strike="noStrike" kern="0" cap="none" spc="0" normalizeH="0" baseline="0" noProof="0">
                  <a:ln>
                    <a:noFill/>
                  </a:ln>
                  <a:solidFill>
                    <a:srgbClr val="000000"/>
                  </a:solidFill>
                  <a:effectLst/>
                  <a:uLnTx/>
                  <a:uFillTx/>
                  <a:latin typeface="Segoe UI"/>
                </a:endParaRPr>
              </a:p>
            </p:txBody>
          </p:sp>
          <p:sp>
            <p:nvSpPr>
              <p:cNvPr id="212" name="Freeform 609"/>
              <p:cNvSpPr>
                <a:spLocks/>
              </p:cNvSpPr>
              <p:nvPr/>
            </p:nvSpPr>
            <p:spPr bwMode="auto">
              <a:xfrm>
                <a:off x="4740275" y="4622800"/>
                <a:ext cx="171450" cy="20638"/>
              </a:xfrm>
              <a:custGeom>
                <a:avLst/>
                <a:gdLst>
                  <a:gd name="T0" fmla="*/ 168 w 177"/>
                  <a:gd name="T1" fmla="*/ 0 h 21"/>
                  <a:gd name="T2" fmla="*/ 9 w 177"/>
                  <a:gd name="T3" fmla="*/ 0 h 21"/>
                  <a:gd name="T4" fmla="*/ 0 w 177"/>
                  <a:gd name="T5" fmla="*/ 9 h 21"/>
                  <a:gd name="T6" fmla="*/ 0 w 177"/>
                  <a:gd name="T7" fmla="*/ 20 h 21"/>
                  <a:gd name="T8" fmla="*/ 6 w 177"/>
                  <a:gd name="T9" fmla="*/ 18 h 21"/>
                  <a:gd name="T10" fmla="*/ 170 w 177"/>
                  <a:gd name="T11" fmla="*/ 18 h 21"/>
                  <a:gd name="T12" fmla="*/ 177 w 177"/>
                  <a:gd name="T13" fmla="*/ 21 h 21"/>
                  <a:gd name="T14" fmla="*/ 177 w 177"/>
                  <a:gd name="T15" fmla="*/ 9 h 21"/>
                  <a:gd name="T16" fmla="*/ 168 w 177"/>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21">
                    <a:moveTo>
                      <a:pt x="168" y="0"/>
                    </a:moveTo>
                    <a:cubicBezTo>
                      <a:pt x="9" y="0"/>
                      <a:pt x="9" y="0"/>
                      <a:pt x="9" y="0"/>
                    </a:cubicBezTo>
                    <a:cubicBezTo>
                      <a:pt x="4" y="0"/>
                      <a:pt x="0" y="4"/>
                      <a:pt x="0" y="9"/>
                    </a:cubicBezTo>
                    <a:cubicBezTo>
                      <a:pt x="0" y="20"/>
                      <a:pt x="0" y="20"/>
                      <a:pt x="0" y="20"/>
                    </a:cubicBezTo>
                    <a:cubicBezTo>
                      <a:pt x="2" y="19"/>
                      <a:pt x="4" y="18"/>
                      <a:pt x="6" y="18"/>
                    </a:cubicBezTo>
                    <a:cubicBezTo>
                      <a:pt x="170" y="18"/>
                      <a:pt x="170" y="18"/>
                      <a:pt x="170" y="18"/>
                    </a:cubicBezTo>
                    <a:cubicBezTo>
                      <a:pt x="173" y="18"/>
                      <a:pt x="175" y="19"/>
                      <a:pt x="177" y="21"/>
                    </a:cubicBezTo>
                    <a:cubicBezTo>
                      <a:pt x="177" y="9"/>
                      <a:pt x="177" y="9"/>
                      <a:pt x="177" y="9"/>
                    </a:cubicBezTo>
                    <a:cubicBezTo>
                      <a:pt x="177" y="4"/>
                      <a:pt x="173" y="0"/>
                      <a:pt x="16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21" eaLnBrk="1" fontAlgn="auto" latinLnBrk="0" hangingPunct="1">
                  <a:lnSpc>
                    <a:spcPct val="100000"/>
                  </a:lnSpc>
                  <a:spcBef>
                    <a:spcPts val="0"/>
                  </a:spcBef>
                  <a:spcAft>
                    <a:spcPts val="0"/>
                  </a:spcAft>
                  <a:buClrTx/>
                  <a:buSzTx/>
                  <a:buFontTx/>
                  <a:buNone/>
                  <a:tabLst/>
                  <a:defRPr/>
                </a:pPr>
                <a:endParaRPr kumimoji="0" lang="en-US" sz="1764" b="0" i="0" u="none" strike="noStrike" kern="0" cap="none" spc="0" normalizeH="0" baseline="0" noProof="0">
                  <a:ln>
                    <a:noFill/>
                  </a:ln>
                  <a:solidFill>
                    <a:srgbClr val="000000"/>
                  </a:solidFill>
                  <a:effectLst/>
                  <a:uLnTx/>
                  <a:uFillTx/>
                  <a:latin typeface="Segoe UI"/>
                </a:endParaRPr>
              </a:p>
            </p:txBody>
          </p:sp>
          <p:sp>
            <p:nvSpPr>
              <p:cNvPr id="213" name="Freeform 610"/>
              <p:cNvSpPr>
                <a:spLocks noEditPoints="1"/>
              </p:cNvSpPr>
              <p:nvPr/>
            </p:nvSpPr>
            <p:spPr bwMode="auto">
              <a:xfrm>
                <a:off x="4816475" y="4679950"/>
                <a:ext cx="52387" cy="52388"/>
              </a:xfrm>
              <a:custGeom>
                <a:avLst/>
                <a:gdLst>
                  <a:gd name="T0" fmla="*/ 48 w 55"/>
                  <a:gd name="T1" fmla="*/ 36 h 54"/>
                  <a:gd name="T2" fmla="*/ 54 w 55"/>
                  <a:gd name="T3" fmla="*/ 31 h 54"/>
                  <a:gd name="T4" fmla="*/ 54 w 55"/>
                  <a:gd name="T5" fmla="*/ 24 h 54"/>
                  <a:gd name="T6" fmla="*/ 48 w 55"/>
                  <a:gd name="T7" fmla="*/ 19 h 54"/>
                  <a:gd name="T8" fmla="*/ 49 w 55"/>
                  <a:gd name="T9" fmla="*/ 11 h 54"/>
                  <a:gd name="T10" fmla="*/ 44 w 55"/>
                  <a:gd name="T11" fmla="*/ 6 h 54"/>
                  <a:gd name="T12" fmla="*/ 36 w 55"/>
                  <a:gd name="T13" fmla="*/ 7 h 54"/>
                  <a:gd name="T14" fmla="*/ 31 w 55"/>
                  <a:gd name="T15" fmla="*/ 0 h 54"/>
                  <a:gd name="T16" fmla="*/ 23 w 55"/>
                  <a:gd name="T17" fmla="*/ 0 h 54"/>
                  <a:gd name="T18" fmla="*/ 19 w 55"/>
                  <a:gd name="T19" fmla="*/ 7 h 54"/>
                  <a:gd name="T20" fmla="*/ 11 w 55"/>
                  <a:gd name="T21" fmla="*/ 6 h 54"/>
                  <a:gd name="T22" fmla="*/ 6 w 55"/>
                  <a:gd name="T23" fmla="*/ 11 h 54"/>
                  <a:gd name="T24" fmla="*/ 7 w 55"/>
                  <a:gd name="T25" fmla="*/ 19 h 54"/>
                  <a:gd name="T26" fmla="*/ 0 w 55"/>
                  <a:gd name="T27" fmla="*/ 24 h 54"/>
                  <a:gd name="T28" fmla="*/ 0 w 55"/>
                  <a:gd name="T29" fmla="*/ 31 h 54"/>
                  <a:gd name="T30" fmla="*/ 7 w 55"/>
                  <a:gd name="T31" fmla="*/ 35 h 54"/>
                  <a:gd name="T32" fmla="*/ 6 w 55"/>
                  <a:gd name="T33" fmla="*/ 43 h 54"/>
                  <a:gd name="T34" fmla="*/ 11 w 55"/>
                  <a:gd name="T35" fmla="*/ 49 h 54"/>
                  <a:gd name="T36" fmla="*/ 19 w 55"/>
                  <a:gd name="T37" fmla="*/ 47 h 54"/>
                  <a:gd name="T38" fmla="*/ 23 w 55"/>
                  <a:gd name="T39" fmla="*/ 54 h 54"/>
                  <a:gd name="T40" fmla="*/ 31 w 55"/>
                  <a:gd name="T41" fmla="*/ 54 h 54"/>
                  <a:gd name="T42" fmla="*/ 36 w 55"/>
                  <a:gd name="T43" fmla="*/ 47 h 54"/>
                  <a:gd name="T44" fmla="*/ 44 w 55"/>
                  <a:gd name="T45" fmla="*/ 49 h 54"/>
                  <a:gd name="T46" fmla="*/ 49 w 55"/>
                  <a:gd name="T47" fmla="*/ 43 h 54"/>
                  <a:gd name="T48" fmla="*/ 48 w 55"/>
                  <a:gd name="T49" fmla="*/ 36 h 54"/>
                  <a:gd name="T50" fmla="*/ 21 w 55"/>
                  <a:gd name="T51" fmla="*/ 42 h 54"/>
                  <a:gd name="T52" fmla="*/ 12 w 55"/>
                  <a:gd name="T53" fmla="*/ 21 h 54"/>
                  <a:gd name="T54" fmla="*/ 34 w 55"/>
                  <a:gd name="T55" fmla="*/ 12 h 54"/>
                  <a:gd name="T56" fmla="*/ 42 w 55"/>
                  <a:gd name="T57" fmla="*/ 34 h 54"/>
                  <a:gd name="T58" fmla="*/ 21 w 55"/>
                  <a:gd name="T59" fmla="*/ 4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5" h="54">
                    <a:moveTo>
                      <a:pt x="48" y="36"/>
                    </a:moveTo>
                    <a:cubicBezTo>
                      <a:pt x="49" y="33"/>
                      <a:pt x="51" y="31"/>
                      <a:pt x="54" y="31"/>
                    </a:cubicBezTo>
                    <a:cubicBezTo>
                      <a:pt x="55" y="28"/>
                      <a:pt x="55" y="26"/>
                      <a:pt x="54" y="24"/>
                    </a:cubicBezTo>
                    <a:cubicBezTo>
                      <a:pt x="51" y="23"/>
                      <a:pt x="49" y="22"/>
                      <a:pt x="48" y="19"/>
                    </a:cubicBezTo>
                    <a:cubicBezTo>
                      <a:pt x="47" y="16"/>
                      <a:pt x="47" y="13"/>
                      <a:pt x="49" y="11"/>
                    </a:cubicBezTo>
                    <a:cubicBezTo>
                      <a:pt x="48" y="9"/>
                      <a:pt x="46" y="7"/>
                      <a:pt x="44" y="6"/>
                    </a:cubicBezTo>
                    <a:cubicBezTo>
                      <a:pt x="42" y="7"/>
                      <a:pt x="39" y="8"/>
                      <a:pt x="36" y="7"/>
                    </a:cubicBezTo>
                    <a:cubicBezTo>
                      <a:pt x="33" y="6"/>
                      <a:pt x="31" y="3"/>
                      <a:pt x="31" y="0"/>
                    </a:cubicBezTo>
                    <a:cubicBezTo>
                      <a:pt x="29" y="0"/>
                      <a:pt x="26" y="0"/>
                      <a:pt x="23" y="0"/>
                    </a:cubicBezTo>
                    <a:cubicBezTo>
                      <a:pt x="23" y="3"/>
                      <a:pt x="21" y="6"/>
                      <a:pt x="19" y="7"/>
                    </a:cubicBezTo>
                    <a:cubicBezTo>
                      <a:pt x="16" y="8"/>
                      <a:pt x="13" y="7"/>
                      <a:pt x="11" y="6"/>
                    </a:cubicBezTo>
                    <a:cubicBezTo>
                      <a:pt x="9" y="7"/>
                      <a:pt x="7" y="9"/>
                      <a:pt x="6" y="11"/>
                    </a:cubicBezTo>
                    <a:cubicBezTo>
                      <a:pt x="7" y="13"/>
                      <a:pt x="8" y="16"/>
                      <a:pt x="7" y="19"/>
                    </a:cubicBezTo>
                    <a:cubicBezTo>
                      <a:pt x="6" y="22"/>
                      <a:pt x="3" y="23"/>
                      <a:pt x="0" y="24"/>
                    </a:cubicBezTo>
                    <a:cubicBezTo>
                      <a:pt x="0" y="26"/>
                      <a:pt x="0" y="28"/>
                      <a:pt x="0" y="31"/>
                    </a:cubicBezTo>
                    <a:cubicBezTo>
                      <a:pt x="3" y="31"/>
                      <a:pt x="6" y="33"/>
                      <a:pt x="7" y="35"/>
                    </a:cubicBezTo>
                    <a:cubicBezTo>
                      <a:pt x="8" y="38"/>
                      <a:pt x="7" y="41"/>
                      <a:pt x="6" y="43"/>
                    </a:cubicBezTo>
                    <a:cubicBezTo>
                      <a:pt x="7" y="45"/>
                      <a:pt x="9" y="47"/>
                      <a:pt x="11" y="49"/>
                    </a:cubicBezTo>
                    <a:cubicBezTo>
                      <a:pt x="13" y="47"/>
                      <a:pt x="16" y="46"/>
                      <a:pt x="19" y="47"/>
                    </a:cubicBezTo>
                    <a:cubicBezTo>
                      <a:pt x="21" y="49"/>
                      <a:pt x="23" y="51"/>
                      <a:pt x="23" y="54"/>
                    </a:cubicBezTo>
                    <a:cubicBezTo>
                      <a:pt x="26" y="54"/>
                      <a:pt x="29" y="54"/>
                      <a:pt x="31" y="54"/>
                    </a:cubicBezTo>
                    <a:cubicBezTo>
                      <a:pt x="32" y="51"/>
                      <a:pt x="33" y="49"/>
                      <a:pt x="36" y="47"/>
                    </a:cubicBezTo>
                    <a:cubicBezTo>
                      <a:pt x="39" y="46"/>
                      <a:pt x="42" y="47"/>
                      <a:pt x="44" y="49"/>
                    </a:cubicBezTo>
                    <a:cubicBezTo>
                      <a:pt x="46" y="47"/>
                      <a:pt x="48" y="45"/>
                      <a:pt x="49" y="43"/>
                    </a:cubicBezTo>
                    <a:cubicBezTo>
                      <a:pt x="47" y="41"/>
                      <a:pt x="47" y="38"/>
                      <a:pt x="48" y="36"/>
                    </a:cubicBezTo>
                    <a:close/>
                    <a:moveTo>
                      <a:pt x="21" y="42"/>
                    </a:moveTo>
                    <a:cubicBezTo>
                      <a:pt x="13" y="39"/>
                      <a:pt x="9" y="29"/>
                      <a:pt x="12" y="21"/>
                    </a:cubicBezTo>
                    <a:cubicBezTo>
                      <a:pt x="16" y="12"/>
                      <a:pt x="25" y="8"/>
                      <a:pt x="34" y="12"/>
                    </a:cubicBezTo>
                    <a:cubicBezTo>
                      <a:pt x="42" y="16"/>
                      <a:pt x="46" y="25"/>
                      <a:pt x="42" y="34"/>
                    </a:cubicBezTo>
                    <a:cubicBezTo>
                      <a:pt x="39" y="42"/>
                      <a:pt x="29" y="46"/>
                      <a:pt x="21"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21" eaLnBrk="1" fontAlgn="auto" latinLnBrk="0" hangingPunct="1">
                  <a:lnSpc>
                    <a:spcPct val="100000"/>
                  </a:lnSpc>
                  <a:spcBef>
                    <a:spcPts val="0"/>
                  </a:spcBef>
                  <a:spcAft>
                    <a:spcPts val="0"/>
                  </a:spcAft>
                  <a:buClrTx/>
                  <a:buSzTx/>
                  <a:buFontTx/>
                  <a:buNone/>
                  <a:tabLst/>
                  <a:defRPr/>
                </a:pPr>
                <a:endParaRPr kumimoji="0" lang="en-US" sz="1764" b="0" i="0" u="none" strike="noStrike" kern="0" cap="none" spc="0" normalizeH="0" baseline="0" noProof="0">
                  <a:ln>
                    <a:noFill/>
                  </a:ln>
                  <a:solidFill>
                    <a:srgbClr val="000000"/>
                  </a:solidFill>
                  <a:effectLst/>
                  <a:uLnTx/>
                  <a:uFillTx/>
                  <a:latin typeface="Segoe UI"/>
                </a:endParaRPr>
              </a:p>
            </p:txBody>
          </p:sp>
          <p:sp>
            <p:nvSpPr>
              <p:cNvPr id="214" name="Freeform 611"/>
              <p:cNvSpPr>
                <a:spLocks noEditPoints="1"/>
              </p:cNvSpPr>
              <p:nvPr/>
            </p:nvSpPr>
            <p:spPr bwMode="auto">
              <a:xfrm>
                <a:off x="4830763" y="4692650"/>
                <a:ext cx="23812" cy="25400"/>
              </a:xfrm>
              <a:custGeom>
                <a:avLst/>
                <a:gdLst>
                  <a:gd name="T0" fmla="*/ 17 w 25"/>
                  <a:gd name="T1" fmla="*/ 3 h 26"/>
                  <a:gd name="T2" fmla="*/ 2 w 25"/>
                  <a:gd name="T3" fmla="*/ 9 h 26"/>
                  <a:gd name="T4" fmla="*/ 8 w 25"/>
                  <a:gd name="T5" fmla="*/ 23 h 26"/>
                  <a:gd name="T6" fmla="*/ 23 w 25"/>
                  <a:gd name="T7" fmla="*/ 18 h 26"/>
                  <a:gd name="T8" fmla="*/ 17 w 25"/>
                  <a:gd name="T9" fmla="*/ 3 h 26"/>
                  <a:gd name="T10" fmla="*/ 10 w 25"/>
                  <a:gd name="T11" fmla="*/ 18 h 26"/>
                  <a:gd name="T12" fmla="*/ 7 w 25"/>
                  <a:gd name="T13" fmla="*/ 11 h 26"/>
                  <a:gd name="T14" fmla="*/ 15 w 25"/>
                  <a:gd name="T15" fmla="*/ 8 h 26"/>
                  <a:gd name="T16" fmla="*/ 18 w 25"/>
                  <a:gd name="T17" fmla="*/ 15 h 26"/>
                  <a:gd name="T18" fmla="*/ 10 w 25"/>
                  <a:gd name="T19" fmla="*/ 1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6">
                    <a:moveTo>
                      <a:pt x="17" y="3"/>
                    </a:moveTo>
                    <a:cubicBezTo>
                      <a:pt x="11" y="0"/>
                      <a:pt x="4" y="3"/>
                      <a:pt x="2" y="9"/>
                    </a:cubicBezTo>
                    <a:cubicBezTo>
                      <a:pt x="0" y="14"/>
                      <a:pt x="2" y="21"/>
                      <a:pt x="8" y="23"/>
                    </a:cubicBezTo>
                    <a:cubicBezTo>
                      <a:pt x="14" y="26"/>
                      <a:pt x="20" y="23"/>
                      <a:pt x="23" y="18"/>
                    </a:cubicBezTo>
                    <a:cubicBezTo>
                      <a:pt x="25" y="12"/>
                      <a:pt x="22" y="5"/>
                      <a:pt x="17" y="3"/>
                    </a:cubicBezTo>
                    <a:close/>
                    <a:moveTo>
                      <a:pt x="10" y="18"/>
                    </a:moveTo>
                    <a:cubicBezTo>
                      <a:pt x="7" y="17"/>
                      <a:pt x="6" y="14"/>
                      <a:pt x="7" y="11"/>
                    </a:cubicBezTo>
                    <a:cubicBezTo>
                      <a:pt x="8" y="8"/>
                      <a:pt x="12" y="7"/>
                      <a:pt x="15" y="8"/>
                    </a:cubicBezTo>
                    <a:cubicBezTo>
                      <a:pt x="18" y="9"/>
                      <a:pt x="19" y="12"/>
                      <a:pt x="18" y="15"/>
                    </a:cubicBezTo>
                    <a:cubicBezTo>
                      <a:pt x="16" y="18"/>
                      <a:pt x="13" y="20"/>
                      <a:pt x="1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21" eaLnBrk="1" fontAlgn="auto" latinLnBrk="0" hangingPunct="1">
                  <a:lnSpc>
                    <a:spcPct val="100000"/>
                  </a:lnSpc>
                  <a:spcBef>
                    <a:spcPts val="0"/>
                  </a:spcBef>
                  <a:spcAft>
                    <a:spcPts val="0"/>
                  </a:spcAft>
                  <a:buClrTx/>
                  <a:buSzTx/>
                  <a:buFontTx/>
                  <a:buNone/>
                  <a:tabLst/>
                  <a:defRPr/>
                </a:pPr>
                <a:endParaRPr kumimoji="0" lang="en-US" sz="1764" b="0" i="0" u="none" strike="noStrike" kern="0" cap="none" spc="0" normalizeH="0" baseline="0" noProof="0">
                  <a:ln>
                    <a:noFill/>
                  </a:ln>
                  <a:solidFill>
                    <a:srgbClr val="000000"/>
                  </a:solidFill>
                  <a:effectLst/>
                  <a:uLnTx/>
                  <a:uFillTx/>
                  <a:latin typeface="Segoe UI"/>
                </a:endParaRPr>
              </a:p>
            </p:txBody>
          </p:sp>
          <p:sp>
            <p:nvSpPr>
              <p:cNvPr id="215" name="Freeform 612"/>
              <p:cNvSpPr>
                <a:spLocks noEditPoints="1"/>
              </p:cNvSpPr>
              <p:nvPr/>
            </p:nvSpPr>
            <p:spPr bwMode="auto">
              <a:xfrm>
                <a:off x="4786313" y="4665663"/>
                <a:ext cx="33337" cy="34925"/>
              </a:xfrm>
              <a:custGeom>
                <a:avLst/>
                <a:gdLst>
                  <a:gd name="T0" fmla="*/ 31 w 35"/>
                  <a:gd name="T1" fmla="*/ 24 h 36"/>
                  <a:gd name="T2" fmla="*/ 35 w 35"/>
                  <a:gd name="T3" fmla="*/ 21 h 36"/>
                  <a:gd name="T4" fmla="*/ 35 w 35"/>
                  <a:gd name="T5" fmla="*/ 16 h 36"/>
                  <a:gd name="T6" fmla="*/ 31 w 35"/>
                  <a:gd name="T7" fmla="*/ 13 h 36"/>
                  <a:gd name="T8" fmla="*/ 32 w 35"/>
                  <a:gd name="T9" fmla="*/ 8 h 36"/>
                  <a:gd name="T10" fmla="*/ 28 w 35"/>
                  <a:gd name="T11" fmla="*/ 4 h 36"/>
                  <a:gd name="T12" fmla="*/ 23 w 35"/>
                  <a:gd name="T13" fmla="*/ 5 h 36"/>
                  <a:gd name="T14" fmla="*/ 20 w 35"/>
                  <a:gd name="T15" fmla="*/ 1 h 36"/>
                  <a:gd name="T16" fmla="*/ 15 w 35"/>
                  <a:gd name="T17" fmla="*/ 1 h 36"/>
                  <a:gd name="T18" fmla="*/ 12 w 35"/>
                  <a:gd name="T19" fmla="*/ 5 h 36"/>
                  <a:gd name="T20" fmla="*/ 6 w 35"/>
                  <a:gd name="T21" fmla="*/ 4 h 36"/>
                  <a:gd name="T22" fmla="*/ 3 w 35"/>
                  <a:gd name="T23" fmla="*/ 8 h 36"/>
                  <a:gd name="T24" fmla="*/ 4 w 35"/>
                  <a:gd name="T25" fmla="*/ 13 h 36"/>
                  <a:gd name="T26" fmla="*/ 0 w 35"/>
                  <a:gd name="T27" fmla="*/ 16 h 36"/>
                  <a:gd name="T28" fmla="*/ 0 w 35"/>
                  <a:gd name="T29" fmla="*/ 21 h 36"/>
                  <a:gd name="T30" fmla="*/ 4 w 35"/>
                  <a:gd name="T31" fmla="*/ 24 h 36"/>
                  <a:gd name="T32" fmla="*/ 3 w 35"/>
                  <a:gd name="T33" fmla="*/ 29 h 36"/>
                  <a:gd name="T34" fmla="*/ 6 w 35"/>
                  <a:gd name="T35" fmla="*/ 32 h 36"/>
                  <a:gd name="T36" fmla="*/ 12 w 35"/>
                  <a:gd name="T37" fmla="*/ 32 h 36"/>
                  <a:gd name="T38" fmla="*/ 15 w 35"/>
                  <a:gd name="T39" fmla="*/ 36 h 36"/>
                  <a:gd name="T40" fmla="*/ 20 w 35"/>
                  <a:gd name="T41" fmla="*/ 36 h 36"/>
                  <a:gd name="T42" fmla="*/ 23 w 35"/>
                  <a:gd name="T43" fmla="*/ 32 h 36"/>
                  <a:gd name="T44" fmla="*/ 28 w 35"/>
                  <a:gd name="T45" fmla="*/ 32 h 36"/>
                  <a:gd name="T46" fmla="*/ 32 w 35"/>
                  <a:gd name="T47" fmla="*/ 29 h 36"/>
                  <a:gd name="T48" fmla="*/ 31 w 35"/>
                  <a:gd name="T49" fmla="*/ 24 h 36"/>
                  <a:gd name="T50" fmla="*/ 13 w 35"/>
                  <a:gd name="T51" fmla="*/ 28 h 36"/>
                  <a:gd name="T52" fmla="*/ 7 w 35"/>
                  <a:gd name="T53" fmla="*/ 14 h 36"/>
                  <a:gd name="T54" fmla="*/ 22 w 35"/>
                  <a:gd name="T55" fmla="*/ 8 h 36"/>
                  <a:gd name="T56" fmla="*/ 27 w 35"/>
                  <a:gd name="T57" fmla="*/ 23 h 36"/>
                  <a:gd name="T58" fmla="*/ 13 w 35"/>
                  <a:gd name="T59" fmla="*/ 2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5" h="36">
                    <a:moveTo>
                      <a:pt x="31" y="24"/>
                    </a:moveTo>
                    <a:cubicBezTo>
                      <a:pt x="32" y="22"/>
                      <a:pt x="33" y="21"/>
                      <a:pt x="35" y="21"/>
                    </a:cubicBezTo>
                    <a:cubicBezTo>
                      <a:pt x="35" y="19"/>
                      <a:pt x="35" y="18"/>
                      <a:pt x="35" y="16"/>
                    </a:cubicBezTo>
                    <a:cubicBezTo>
                      <a:pt x="33" y="16"/>
                      <a:pt x="32" y="15"/>
                      <a:pt x="31" y="13"/>
                    </a:cubicBezTo>
                    <a:cubicBezTo>
                      <a:pt x="30" y="11"/>
                      <a:pt x="30" y="9"/>
                      <a:pt x="32" y="8"/>
                    </a:cubicBezTo>
                    <a:cubicBezTo>
                      <a:pt x="31" y="6"/>
                      <a:pt x="30" y="5"/>
                      <a:pt x="28" y="4"/>
                    </a:cubicBezTo>
                    <a:cubicBezTo>
                      <a:pt x="27" y="5"/>
                      <a:pt x="25" y="6"/>
                      <a:pt x="23" y="5"/>
                    </a:cubicBezTo>
                    <a:cubicBezTo>
                      <a:pt x="21" y="4"/>
                      <a:pt x="20" y="3"/>
                      <a:pt x="20" y="1"/>
                    </a:cubicBezTo>
                    <a:cubicBezTo>
                      <a:pt x="18" y="0"/>
                      <a:pt x="16" y="0"/>
                      <a:pt x="15" y="1"/>
                    </a:cubicBezTo>
                    <a:cubicBezTo>
                      <a:pt x="15" y="3"/>
                      <a:pt x="13" y="4"/>
                      <a:pt x="12" y="5"/>
                    </a:cubicBezTo>
                    <a:cubicBezTo>
                      <a:pt x="10" y="6"/>
                      <a:pt x="8" y="5"/>
                      <a:pt x="6" y="4"/>
                    </a:cubicBezTo>
                    <a:cubicBezTo>
                      <a:pt x="5" y="5"/>
                      <a:pt x="4" y="6"/>
                      <a:pt x="3" y="8"/>
                    </a:cubicBezTo>
                    <a:cubicBezTo>
                      <a:pt x="4" y="9"/>
                      <a:pt x="5" y="11"/>
                      <a:pt x="4" y="13"/>
                    </a:cubicBezTo>
                    <a:cubicBezTo>
                      <a:pt x="3" y="15"/>
                      <a:pt x="2" y="16"/>
                      <a:pt x="0" y="16"/>
                    </a:cubicBezTo>
                    <a:cubicBezTo>
                      <a:pt x="0" y="18"/>
                      <a:pt x="0" y="19"/>
                      <a:pt x="0" y="21"/>
                    </a:cubicBezTo>
                    <a:cubicBezTo>
                      <a:pt x="2" y="21"/>
                      <a:pt x="3" y="22"/>
                      <a:pt x="4" y="24"/>
                    </a:cubicBezTo>
                    <a:cubicBezTo>
                      <a:pt x="5" y="26"/>
                      <a:pt x="4" y="28"/>
                      <a:pt x="3" y="29"/>
                    </a:cubicBezTo>
                    <a:cubicBezTo>
                      <a:pt x="4" y="30"/>
                      <a:pt x="5" y="31"/>
                      <a:pt x="6" y="32"/>
                    </a:cubicBezTo>
                    <a:cubicBezTo>
                      <a:pt x="8" y="31"/>
                      <a:pt x="10" y="31"/>
                      <a:pt x="12" y="32"/>
                    </a:cubicBezTo>
                    <a:cubicBezTo>
                      <a:pt x="13" y="32"/>
                      <a:pt x="15" y="34"/>
                      <a:pt x="15" y="36"/>
                    </a:cubicBezTo>
                    <a:cubicBezTo>
                      <a:pt x="17" y="36"/>
                      <a:pt x="18" y="36"/>
                      <a:pt x="20" y="36"/>
                    </a:cubicBezTo>
                    <a:cubicBezTo>
                      <a:pt x="20" y="34"/>
                      <a:pt x="21" y="32"/>
                      <a:pt x="23" y="32"/>
                    </a:cubicBezTo>
                    <a:cubicBezTo>
                      <a:pt x="25" y="31"/>
                      <a:pt x="27" y="31"/>
                      <a:pt x="28" y="32"/>
                    </a:cubicBezTo>
                    <a:cubicBezTo>
                      <a:pt x="29" y="31"/>
                      <a:pt x="31" y="30"/>
                      <a:pt x="32" y="29"/>
                    </a:cubicBezTo>
                    <a:cubicBezTo>
                      <a:pt x="30" y="28"/>
                      <a:pt x="30" y="26"/>
                      <a:pt x="31" y="24"/>
                    </a:cubicBezTo>
                    <a:close/>
                    <a:moveTo>
                      <a:pt x="13" y="28"/>
                    </a:moveTo>
                    <a:cubicBezTo>
                      <a:pt x="8" y="26"/>
                      <a:pt x="5" y="20"/>
                      <a:pt x="7" y="14"/>
                    </a:cubicBezTo>
                    <a:cubicBezTo>
                      <a:pt x="10" y="9"/>
                      <a:pt x="16" y="6"/>
                      <a:pt x="22" y="8"/>
                    </a:cubicBezTo>
                    <a:cubicBezTo>
                      <a:pt x="27" y="11"/>
                      <a:pt x="30" y="17"/>
                      <a:pt x="27" y="23"/>
                    </a:cubicBezTo>
                    <a:cubicBezTo>
                      <a:pt x="25" y="28"/>
                      <a:pt x="19" y="31"/>
                      <a:pt x="13"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21" eaLnBrk="1" fontAlgn="auto" latinLnBrk="0" hangingPunct="1">
                  <a:lnSpc>
                    <a:spcPct val="100000"/>
                  </a:lnSpc>
                  <a:spcBef>
                    <a:spcPts val="0"/>
                  </a:spcBef>
                  <a:spcAft>
                    <a:spcPts val="0"/>
                  </a:spcAft>
                  <a:buClrTx/>
                  <a:buSzTx/>
                  <a:buFontTx/>
                  <a:buNone/>
                  <a:tabLst/>
                  <a:defRPr/>
                </a:pPr>
                <a:endParaRPr kumimoji="0" lang="en-US" sz="1764" b="0" i="0" u="none" strike="noStrike" kern="0" cap="none" spc="0" normalizeH="0" baseline="0" noProof="0">
                  <a:ln>
                    <a:noFill/>
                  </a:ln>
                  <a:solidFill>
                    <a:srgbClr val="000000"/>
                  </a:solidFill>
                  <a:effectLst/>
                  <a:uLnTx/>
                  <a:uFillTx/>
                  <a:latin typeface="Segoe UI"/>
                </a:endParaRPr>
              </a:p>
            </p:txBody>
          </p:sp>
          <p:sp>
            <p:nvSpPr>
              <p:cNvPr id="216" name="Freeform 613"/>
              <p:cNvSpPr>
                <a:spLocks noEditPoints="1"/>
              </p:cNvSpPr>
              <p:nvPr/>
            </p:nvSpPr>
            <p:spPr bwMode="auto">
              <a:xfrm>
                <a:off x="4794250" y="4675188"/>
                <a:ext cx="17462" cy="15875"/>
              </a:xfrm>
              <a:custGeom>
                <a:avLst/>
                <a:gdLst>
                  <a:gd name="T0" fmla="*/ 11 w 17"/>
                  <a:gd name="T1" fmla="*/ 2 h 17"/>
                  <a:gd name="T2" fmla="*/ 2 w 17"/>
                  <a:gd name="T3" fmla="*/ 5 h 17"/>
                  <a:gd name="T4" fmla="*/ 5 w 17"/>
                  <a:gd name="T5" fmla="*/ 15 h 17"/>
                  <a:gd name="T6" fmla="*/ 15 w 17"/>
                  <a:gd name="T7" fmla="*/ 11 h 17"/>
                  <a:gd name="T8" fmla="*/ 11 w 17"/>
                  <a:gd name="T9" fmla="*/ 2 h 17"/>
                  <a:gd name="T10" fmla="*/ 7 w 17"/>
                  <a:gd name="T11" fmla="*/ 12 h 17"/>
                  <a:gd name="T12" fmla="*/ 5 w 17"/>
                  <a:gd name="T13" fmla="*/ 7 h 17"/>
                  <a:gd name="T14" fmla="*/ 10 w 17"/>
                  <a:gd name="T15" fmla="*/ 5 h 17"/>
                  <a:gd name="T16" fmla="*/ 12 w 17"/>
                  <a:gd name="T17" fmla="*/ 10 h 17"/>
                  <a:gd name="T18" fmla="*/ 7 w 17"/>
                  <a:gd name="T19"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7">
                    <a:moveTo>
                      <a:pt x="11" y="2"/>
                    </a:moveTo>
                    <a:cubicBezTo>
                      <a:pt x="7" y="0"/>
                      <a:pt x="3" y="2"/>
                      <a:pt x="2" y="5"/>
                    </a:cubicBezTo>
                    <a:cubicBezTo>
                      <a:pt x="0" y="9"/>
                      <a:pt x="2" y="14"/>
                      <a:pt x="5" y="15"/>
                    </a:cubicBezTo>
                    <a:cubicBezTo>
                      <a:pt x="9" y="17"/>
                      <a:pt x="14" y="15"/>
                      <a:pt x="15" y="11"/>
                    </a:cubicBezTo>
                    <a:cubicBezTo>
                      <a:pt x="17" y="7"/>
                      <a:pt x="15" y="3"/>
                      <a:pt x="11" y="2"/>
                    </a:cubicBezTo>
                    <a:close/>
                    <a:moveTo>
                      <a:pt x="7" y="12"/>
                    </a:moveTo>
                    <a:cubicBezTo>
                      <a:pt x="5" y="11"/>
                      <a:pt x="4" y="9"/>
                      <a:pt x="5" y="7"/>
                    </a:cubicBezTo>
                    <a:cubicBezTo>
                      <a:pt x="6" y="5"/>
                      <a:pt x="8" y="4"/>
                      <a:pt x="10" y="5"/>
                    </a:cubicBezTo>
                    <a:cubicBezTo>
                      <a:pt x="12" y="6"/>
                      <a:pt x="13" y="8"/>
                      <a:pt x="12" y="10"/>
                    </a:cubicBezTo>
                    <a:cubicBezTo>
                      <a:pt x="11" y="12"/>
                      <a:pt x="9" y="13"/>
                      <a:pt x="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21" eaLnBrk="1" fontAlgn="auto" latinLnBrk="0" hangingPunct="1">
                  <a:lnSpc>
                    <a:spcPct val="100000"/>
                  </a:lnSpc>
                  <a:spcBef>
                    <a:spcPts val="0"/>
                  </a:spcBef>
                  <a:spcAft>
                    <a:spcPts val="0"/>
                  </a:spcAft>
                  <a:buClrTx/>
                  <a:buSzTx/>
                  <a:buFontTx/>
                  <a:buNone/>
                  <a:tabLst/>
                  <a:defRPr/>
                </a:pPr>
                <a:endParaRPr kumimoji="0" lang="en-US" sz="1764" b="0" i="0" u="none" strike="noStrike" kern="0" cap="none" spc="0" normalizeH="0" baseline="0" noProof="0">
                  <a:ln>
                    <a:noFill/>
                  </a:ln>
                  <a:solidFill>
                    <a:srgbClr val="000000"/>
                  </a:solidFill>
                  <a:effectLst/>
                  <a:uLnTx/>
                  <a:uFillTx/>
                  <a:latin typeface="Segoe UI"/>
                </a:endParaRPr>
              </a:p>
            </p:txBody>
          </p:sp>
          <p:sp>
            <p:nvSpPr>
              <p:cNvPr id="217" name="Freeform 614"/>
              <p:cNvSpPr>
                <a:spLocks noEditPoints="1"/>
              </p:cNvSpPr>
              <p:nvPr/>
            </p:nvSpPr>
            <p:spPr bwMode="auto">
              <a:xfrm>
                <a:off x="4540250" y="4003675"/>
                <a:ext cx="176212" cy="187325"/>
              </a:xfrm>
              <a:custGeom>
                <a:avLst/>
                <a:gdLst>
                  <a:gd name="T0" fmla="*/ 183 w 183"/>
                  <a:gd name="T1" fmla="*/ 77 h 193"/>
                  <a:gd name="T2" fmla="*/ 107 w 183"/>
                  <a:gd name="T3" fmla="*/ 122 h 193"/>
                  <a:gd name="T4" fmla="*/ 7 w 183"/>
                  <a:gd name="T5" fmla="*/ 52 h 193"/>
                  <a:gd name="T6" fmla="*/ 2 w 183"/>
                  <a:gd name="T7" fmla="*/ 55 h 193"/>
                  <a:gd name="T8" fmla="*/ 1 w 183"/>
                  <a:gd name="T9" fmla="*/ 57 h 193"/>
                  <a:gd name="T10" fmla="*/ 0 w 183"/>
                  <a:gd name="T11" fmla="*/ 59 h 193"/>
                  <a:gd name="T12" fmla="*/ 0 w 183"/>
                  <a:gd name="T13" fmla="*/ 80 h 193"/>
                  <a:gd name="T14" fmla="*/ 1 w 183"/>
                  <a:gd name="T15" fmla="*/ 82 h 193"/>
                  <a:gd name="T16" fmla="*/ 4 w 183"/>
                  <a:gd name="T17" fmla="*/ 85 h 193"/>
                  <a:gd name="T18" fmla="*/ 8 w 183"/>
                  <a:gd name="T19" fmla="*/ 84 h 193"/>
                  <a:gd name="T20" fmla="*/ 21 w 183"/>
                  <a:gd name="T21" fmla="*/ 106 h 193"/>
                  <a:gd name="T22" fmla="*/ 15 w 183"/>
                  <a:gd name="T23" fmla="*/ 74 h 193"/>
                  <a:gd name="T24" fmla="*/ 6 w 183"/>
                  <a:gd name="T25" fmla="*/ 82 h 193"/>
                  <a:gd name="T26" fmla="*/ 4 w 183"/>
                  <a:gd name="T27" fmla="*/ 82 h 193"/>
                  <a:gd name="T28" fmla="*/ 3 w 183"/>
                  <a:gd name="T29" fmla="*/ 81 h 193"/>
                  <a:gd name="T30" fmla="*/ 3 w 183"/>
                  <a:gd name="T31" fmla="*/ 79 h 193"/>
                  <a:gd name="T32" fmla="*/ 3 w 183"/>
                  <a:gd name="T33" fmla="*/ 59 h 193"/>
                  <a:gd name="T34" fmla="*/ 4 w 183"/>
                  <a:gd name="T35" fmla="*/ 57 h 193"/>
                  <a:gd name="T36" fmla="*/ 15 w 183"/>
                  <a:gd name="T37" fmla="*/ 55 h 193"/>
                  <a:gd name="T38" fmla="*/ 82 w 183"/>
                  <a:gd name="T39" fmla="*/ 115 h 193"/>
                  <a:gd name="T40" fmla="*/ 82 w 183"/>
                  <a:gd name="T41" fmla="*/ 104 h 193"/>
                  <a:gd name="T42" fmla="*/ 82 w 183"/>
                  <a:gd name="T43" fmla="*/ 104 h 193"/>
                  <a:gd name="T44" fmla="*/ 90 w 183"/>
                  <a:gd name="T45" fmla="*/ 131 h 193"/>
                  <a:gd name="T46" fmla="*/ 87 w 183"/>
                  <a:gd name="T47" fmla="*/ 131 h 193"/>
                  <a:gd name="T48" fmla="*/ 86 w 183"/>
                  <a:gd name="T49" fmla="*/ 130 h 193"/>
                  <a:gd name="T50" fmla="*/ 86 w 183"/>
                  <a:gd name="T51" fmla="*/ 129 h 193"/>
                  <a:gd name="T52" fmla="*/ 85 w 183"/>
                  <a:gd name="T53" fmla="*/ 108 h 193"/>
                  <a:gd name="T54" fmla="*/ 86 w 183"/>
                  <a:gd name="T55" fmla="*/ 107 h 193"/>
                  <a:gd name="T56" fmla="*/ 87 w 183"/>
                  <a:gd name="T57" fmla="*/ 106 h 193"/>
                  <a:gd name="T58" fmla="*/ 91 w 183"/>
                  <a:gd name="T59" fmla="*/ 124 h 193"/>
                  <a:gd name="T60" fmla="*/ 3 w 183"/>
                  <a:gd name="T61" fmla="*/ 113 h 193"/>
                  <a:gd name="T62" fmla="*/ 1 w 183"/>
                  <a:gd name="T63" fmla="*/ 115 h 193"/>
                  <a:gd name="T64" fmla="*/ 0 w 183"/>
                  <a:gd name="T65" fmla="*/ 117 h 193"/>
                  <a:gd name="T66" fmla="*/ 0 w 183"/>
                  <a:gd name="T67" fmla="*/ 138 h 193"/>
                  <a:gd name="T68" fmla="*/ 1 w 183"/>
                  <a:gd name="T69" fmla="*/ 141 h 193"/>
                  <a:gd name="T70" fmla="*/ 3 w 183"/>
                  <a:gd name="T71" fmla="*/ 143 h 193"/>
                  <a:gd name="T72" fmla="*/ 7 w 183"/>
                  <a:gd name="T73" fmla="*/ 144 h 193"/>
                  <a:gd name="T74" fmla="*/ 14 w 183"/>
                  <a:gd name="T75" fmla="*/ 140 h 193"/>
                  <a:gd name="T76" fmla="*/ 83 w 183"/>
                  <a:gd name="T77" fmla="*/ 188 h 193"/>
                  <a:gd name="T78" fmla="*/ 83 w 183"/>
                  <a:gd name="T79" fmla="*/ 190 h 193"/>
                  <a:gd name="T80" fmla="*/ 87 w 183"/>
                  <a:gd name="T81" fmla="*/ 193 h 193"/>
                  <a:gd name="T82" fmla="*/ 90 w 183"/>
                  <a:gd name="T83" fmla="*/ 193 h 193"/>
                  <a:gd name="T84" fmla="*/ 100 w 183"/>
                  <a:gd name="T85" fmla="*/ 191 h 193"/>
                  <a:gd name="T86" fmla="*/ 85 w 183"/>
                  <a:gd name="T87" fmla="*/ 167 h 193"/>
                  <a:gd name="T88" fmla="*/ 86 w 183"/>
                  <a:gd name="T89" fmla="*/ 166 h 193"/>
                  <a:gd name="T90" fmla="*/ 87 w 183"/>
                  <a:gd name="T91" fmla="*/ 165 h 193"/>
                  <a:gd name="T92" fmla="*/ 96 w 183"/>
                  <a:gd name="T93" fmla="*/ 166 h 193"/>
                  <a:gd name="T94" fmla="*/ 96 w 183"/>
                  <a:gd name="T95" fmla="*/ 186 h 193"/>
                  <a:gd name="T96" fmla="*/ 88 w 183"/>
                  <a:gd name="T97" fmla="*/ 190 h 193"/>
                  <a:gd name="T98" fmla="*/ 86 w 183"/>
                  <a:gd name="T99" fmla="*/ 189 h 193"/>
                  <a:gd name="T100" fmla="*/ 86 w 183"/>
                  <a:gd name="T101" fmla="*/ 188 h 193"/>
                  <a:gd name="T102" fmla="*/ 85 w 183"/>
                  <a:gd name="T103" fmla="*/ 167 h 193"/>
                  <a:gd name="T104" fmla="*/ 57 w 183"/>
                  <a:gd name="T105" fmla="*/ 141 h 193"/>
                  <a:gd name="T106" fmla="*/ 57 w 183"/>
                  <a:gd name="T107" fmla="*/ 152 h 193"/>
                  <a:gd name="T108" fmla="*/ 11 w 183"/>
                  <a:gd name="T109" fmla="*/ 132 h 193"/>
                  <a:gd name="T110" fmla="*/ 7 w 183"/>
                  <a:gd name="T111" fmla="*/ 141 h 193"/>
                  <a:gd name="T112" fmla="*/ 4 w 183"/>
                  <a:gd name="T113" fmla="*/ 141 h 193"/>
                  <a:gd name="T114" fmla="*/ 3 w 183"/>
                  <a:gd name="T115" fmla="*/ 140 h 193"/>
                  <a:gd name="T116" fmla="*/ 3 w 183"/>
                  <a:gd name="T117" fmla="*/ 138 h 193"/>
                  <a:gd name="T118" fmla="*/ 3 w 183"/>
                  <a:gd name="T119" fmla="*/ 118 h 193"/>
                  <a:gd name="T120" fmla="*/ 4 w 183"/>
                  <a:gd name="T121" fmla="*/ 116 h 193"/>
                  <a:gd name="T122" fmla="*/ 11 w 183"/>
                  <a:gd name="T123" fmla="*/ 112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3" h="193">
                    <a:moveTo>
                      <a:pt x="101" y="191"/>
                    </a:moveTo>
                    <a:cubicBezTo>
                      <a:pt x="183" y="134"/>
                      <a:pt x="183" y="134"/>
                      <a:pt x="183" y="134"/>
                    </a:cubicBezTo>
                    <a:cubicBezTo>
                      <a:pt x="183" y="106"/>
                      <a:pt x="183" y="106"/>
                      <a:pt x="183" y="106"/>
                    </a:cubicBezTo>
                    <a:cubicBezTo>
                      <a:pt x="159" y="92"/>
                      <a:pt x="159" y="92"/>
                      <a:pt x="159" y="92"/>
                    </a:cubicBezTo>
                    <a:cubicBezTo>
                      <a:pt x="183" y="77"/>
                      <a:pt x="183" y="77"/>
                      <a:pt x="183" y="77"/>
                    </a:cubicBezTo>
                    <a:cubicBezTo>
                      <a:pt x="183" y="47"/>
                      <a:pt x="183" y="47"/>
                      <a:pt x="183" y="47"/>
                    </a:cubicBezTo>
                    <a:cubicBezTo>
                      <a:pt x="102" y="0"/>
                      <a:pt x="102" y="0"/>
                      <a:pt x="102" y="0"/>
                    </a:cubicBezTo>
                    <a:cubicBezTo>
                      <a:pt x="21" y="47"/>
                      <a:pt x="21" y="47"/>
                      <a:pt x="21" y="47"/>
                    </a:cubicBezTo>
                    <a:cubicBezTo>
                      <a:pt x="107" y="96"/>
                      <a:pt x="107" y="96"/>
                      <a:pt x="107" y="96"/>
                    </a:cubicBezTo>
                    <a:cubicBezTo>
                      <a:pt x="107" y="122"/>
                      <a:pt x="107" y="122"/>
                      <a:pt x="107" y="122"/>
                    </a:cubicBezTo>
                    <a:cubicBezTo>
                      <a:pt x="101" y="132"/>
                      <a:pt x="101" y="132"/>
                      <a:pt x="101" y="132"/>
                    </a:cubicBezTo>
                    <a:cubicBezTo>
                      <a:pt x="101" y="99"/>
                      <a:pt x="101" y="99"/>
                      <a:pt x="101" y="99"/>
                    </a:cubicBezTo>
                    <a:cubicBezTo>
                      <a:pt x="67" y="80"/>
                      <a:pt x="67" y="80"/>
                      <a:pt x="67" y="80"/>
                    </a:cubicBezTo>
                    <a:cubicBezTo>
                      <a:pt x="7" y="46"/>
                      <a:pt x="7" y="46"/>
                      <a:pt x="7" y="46"/>
                    </a:cubicBezTo>
                    <a:cubicBezTo>
                      <a:pt x="7" y="52"/>
                      <a:pt x="7" y="52"/>
                      <a:pt x="7" y="52"/>
                    </a:cubicBezTo>
                    <a:cubicBezTo>
                      <a:pt x="3" y="54"/>
                      <a:pt x="3" y="54"/>
                      <a:pt x="3" y="54"/>
                    </a:cubicBezTo>
                    <a:cubicBezTo>
                      <a:pt x="3" y="55"/>
                      <a:pt x="3" y="55"/>
                      <a:pt x="3" y="55"/>
                    </a:cubicBezTo>
                    <a:cubicBezTo>
                      <a:pt x="3" y="55"/>
                      <a:pt x="3" y="55"/>
                      <a:pt x="3" y="55"/>
                    </a:cubicBezTo>
                    <a:cubicBezTo>
                      <a:pt x="3" y="55"/>
                      <a:pt x="2" y="55"/>
                      <a:pt x="2" y="55"/>
                    </a:cubicBezTo>
                    <a:cubicBezTo>
                      <a:pt x="2" y="55"/>
                      <a:pt x="2" y="55"/>
                      <a:pt x="2" y="55"/>
                    </a:cubicBezTo>
                    <a:cubicBezTo>
                      <a:pt x="2" y="55"/>
                      <a:pt x="2" y="56"/>
                      <a:pt x="2" y="56"/>
                    </a:cubicBezTo>
                    <a:cubicBezTo>
                      <a:pt x="1" y="56"/>
                      <a:pt x="1" y="56"/>
                      <a:pt x="1" y="56"/>
                    </a:cubicBezTo>
                    <a:cubicBezTo>
                      <a:pt x="1" y="56"/>
                      <a:pt x="1" y="56"/>
                      <a:pt x="1" y="56"/>
                    </a:cubicBezTo>
                    <a:cubicBezTo>
                      <a:pt x="1" y="57"/>
                      <a:pt x="1" y="57"/>
                      <a:pt x="1" y="57"/>
                    </a:cubicBezTo>
                    <a:cubicBezTo>
                      <a:pt x="1" y="57"/>
                      <a:pt x="1" y="57"/>
                      <a:pt x="1" y="57"/>
                    </a:cubicBezTo>
                    <a:cubicBezTo>
                      <a:pt x="1" y="57"/>
                      <a:pt x="1" y="57"/>
                      <a:pt x="1" y="57"/>
                    </a:cubicBezTo>
                    <a:cubicBezTo>
                      <a:pt x="1" y="57"/>
                      <a:pt x="0" y="57"/>
                      <a:pt x="0" y="58"/>
                    </a:cubicBezTo>
                    <a:cubicBezTo>
                      <a:pt x="0" y="58"/>
                      <a:pt x="0" y="58"/>
                      <a:pt x="0" y="58"/>
                    </a:cubicBezTo>
                    <a:cubicBezTo>
                      <a:pt x="0" y="58"/>
                      <a:pt x="0" y="58"/>
                      <a:pt x="0" y="59"/>
                    </a:cubicBezTo>
                    <a:cubicBezTo>
                      <a:pt x="0" y="59"/>
                      <a:pt x="0" y="59"/>
                      <a:pt x="0" y="59"/>
                    </a:cubicBezTo>
                    <a:cubicBezTo>
                      <a:pt x="0" y="59"/>
                      <a:pt x="0" y="59"/>
                      <a:pt x="0" y="59"/>
                    </a:cubicBezTo>
                    <a:cubicBezTo>
                      <a:pt x="0" y="79"/>
                      <a:pt x="0" y="79"/>
                      <a:pt x="0" y="79"/>
                    </a:cubicBezTo>
                    <a:cubicBezTo>
                      <a:pt x="0" y="80"/>
                      <a:pt x="0" y="80"/>
                      <a:pt x="0" y="80"/>
                    </a:cubicBezTo>
                    <a:cubicBezTo>
                      <a:pt x="0" y="80"/>
                      <a:pt x="0" y="80"/>
                      <a:pt x="0" y="80"/>
                    </a:cubicBezTo>
                    <a:cubicBezTo>
                      <a:pt x="0" y="80"/>
                      <a:pt x="0" y="80"/>
                      <a:pt x="0" y="80"/>
                    </a:cubicBezTo>
                    <a:cubicBezTo>
                      <a:pt x="0" y="80"/>
                      <a:pt x="0" y="81"/>
                      <a:pt x="0" y="81"/>
                    </a:cubicBezTo>
                    <a:cubicBezTo>
                      <a:pt x="0" y="81"/>
                      <a:pt x="0" y="81"/>
                      <a:pt x="0" y="81"/>
                    </a:cubicBezTo>
                    <a:cubicBezTo>
                      <a:pt x="0" y="82"/>
                      <a:pt x="1" y="82"/>
                      <a:pt x="1" y="82"/>
                    </a:cubicBezTo>
                    <a:cubicBezTo>
                      <a:pt x="1" y="82"/>
                      <a:pt x="1" y="82"/>
                      <a:pt x="1" y="82"/>
                    </a:cubicBezTo>
                    <a:cubicBezTo>
                      <a:pt x="1" y="82"/>
                      <a:pt x="1" y="82"/>
                      <a:pt x="1" y="82"/>
                    </a:cubicBezTo>
                    <a:cubicBezTo>
                      <a:pt x="1" y="82"/>
                      <a:pt x="1" y="82"/>
                      <a:pt x="1" y="82"/>
                    </a:cubicBezTo>
                    <a:cubicBezTo>
                      <a:pt x="1" y="83"/>
                      <a:pt x="1" y="83"/>
                      <a:pt x="2" y="83"/>
                    </a:cubicBezTo>
                    <a:cubicBezTo>
                      <a:pt x="2" y="84"/>
                      <a:pt x="2" y="84"/>
                      <a:pt x="3" y="84"/>
                    </a:cubicBezTo>
                    <a:cubicBezTo>
                      <a:pt x="3" y="84"/>
                      <a:pt x="3" y="84"/>
                      <a:pt x="3" y="84"/>
                    </a:cubicBezTo>
                    <a:cubicBezTo>
                      <a:pt x="3" y="85"/>
                      <a:pt x="4" y="85"/>
                      <a:pt x="4" y="85"/>
                    </a:cubicBezTo>
                    <a:cubicBezTo>
                      <a:pt x="4" y="85"/>
                      <a:pt x="4" y="85"/>
                      <a:pt x="4" y="85"/>
                    </a:cubicBezTo>
                    <a:cubicBezTo>
                      <a:pt x="5" y="85"/>
                      <a:pt x="5" y="85"/>
                      <a:pt x="6" y="85"/>
                    </a:cubicBezTo>
                    <a:cubicBezTo>
                      <a:pt x="6" y="85"/>
                      <a:pt x="7" y="85"/>
                      <a:pt x="7" y="85"/>
                    </a:cubicBezTo>
                    <a:cubicBezTo>
                      <a:pt x="7" y="85"/>
                      <a:pt x="7" y="85"/>
                      <a:pt x="7" y="85"/>
                    </a:cubicBezTo>
                    <a:cubicBezTo>
                      <a:pt x="8" y="85"/>
                      <a:pt x="8" y="85"/>
                      <a:pt x="8" y="84"/>
                    </a:cubicBezTo>
                    <a:cubicBezTo>
                      <a:pt x="9" y="84"/>
                      <a:pt x="9" y="84"/>
                      <a:pt x="9" y="84"/>
                    </a:cubicBezTo>
                    <a:cubicBezTo>
                      <a:pt x="9" y="84"/>
                      <a:pt x="9" y="84"/>
                      <a:pt x="9" y="84"/>
                    </a:cubicBezTo>
                    <a:cubicBezTo>
                      <a:pt x="14" y="82"/>
                      <a:pt x="14" y="82"/>
                      <a:pt x="14" y="82"/>
                    </a:cubicBezTo>
                    <a:cubicBezTo>
                      <a:pt x="38" y="96"/>
                      <a:pt x="38" y="96"/>
                      <a:pt x="38" y="96"/>
                    </a:cubicBezTo>
                    <a:cubicBezTo>
                      <a:pt x="21" y="106"/>
                      <a:pt x="21" y="106"/>
                      <a:pt x="21" y="106"/>
                    </a:cubicBezTo>
                    <a:cubicBezTo>
                      <a:pt x="107" y="155"/>
                      <a:pt x="107" y="155"/>
                      <a:pt x="107" y="155"/>
                    </a:cubicBezTo>
                    <a:cubicBezTo>
                      <a:pt x="107" y="180"/>
                      <a:pt x="107" y="180"/>
                      <a:pt x="107" y="180"/>
                    </a:cubicBezTo>
                    <a:lnTo>
                      <a:pt x="101" y="191"/>
                    </a:lnTo>
                    <a:close/>
                    <a:moveTo>
                      <a:pt x="11" y="73"/>
                    </a:moveTo>
                    <a:cubicBezTo>
                      <a:pt x="12" y="72"/>
                      <a:pt x="14" y="73"/>
                      <a:pt x="15" y="74"/>
                    </a:cubicBezTo>
                    <a:cubicBezTo>
                      <a:pt x="16" y="76"/>
                      <a:pt x="15" y="78"/>
                      <a:pt x="14" y="78"/>
                    </a:cubicBezTo>
                    <a:cubicBezTo>
                      <a:pt x="7" y="82"/>
                      <a:pt x="7" y="82"/>
                      <a:pt x="7" y="82"/>
                    </a:cubicBezTo>
                    <a:cubicBezTo>
                      <a:pt x="7" y="82"/>
                      <a:pt x="7" y="82"/>
                      <a:pt x="7" y="82"/>
                    </a:cubicBezTo>
                    <a:cubicBezTo>
                      <a:pt x="7" y="82"/>
                      <a:pt x="7" y="82"/>
                      <a:pt x="7" y="82"/>
                    </a:cubicBezTo>
                    <a:cubicBezTo>
                      <a:pt x="7" y="82"/>
                      <a:pt x="6" y="82"/>
                      <a:pt x="6" y="82"/>
                    </a:cubicBezTo>
                    <a:cubicBezTo>
                      <a:pt x="6" y="82"/>
                      <a:pt x="6" y="82"/>
                      <a:pt x="6" y="82"/>
                    </a:cubicBezTo>
                    <a:cubicBezTo>
                      <a:pt x="6" y="82"/>
                      <a:pt x="5" y="82"/>
                      <a:pt x="5" y="82"/>
                    </a:cubicBezTo>
                    <a:cubicBezTo>
                      <a:pt x="5" y="82"/>
                      <a:pt x="5" y="82"/>
                      <a:pt x="5" y="82"/>
                    </a:cubicBezTo>
                    <a:cubicBezTo>
                      <a:pt x="5" y="82"/>
                      <a:pt x="5" y="82"/>
                      <a:pt x="4" y="82"/>
                    </a:cubicBezTo>
                    <a:cubicBezTo>
                      <a:pt x="4" y="82"/>
                      <a:pt x="4" y="82"/>
                      <a:pt x="4" y="82"/>
                    </a:cubicBezTo>
                    <a:cubicBezTo>
                      <a:pt x="4" y="82"/>
                      <a:pt x="4" y="82"/>
                      <a:pt x="4" y="81"/>
                    </a:cubicBezTo>
                    <a:cubicBezTo>
                      <a:pt x="4" y="81"/>
                      <a:pt x="4" y="81"/>
                      <a:pt x="4" y="81"/>
                    </a:cubicBezTo>
                    <a:cubicBezTo>
                      <a:pt x="4" y="81"/>
                      <a:pt x="3" y="81"/>
                      <a:pt x="3" y="81"/>
                    </a:cubicBezTo>
                    <a:cubicBezTo>
                      <a:pt x="3" y="81"/>
                      <a:pt x="3" y="81"/>
                      <a:pt x="3" y="81"/>
                    </a:cubicBezTo>
                    <a:cubicBezTo>
                      <a:pt x="3" y="81"/>
                      <a:pt x="3" y="81"/>
                      <a:pt x="3" y="81"/>
                    </a:cubicBezTo>
                    <a:cubicBezTo>
                      <a:pt x="3" y="81"/>
                      <a:pt x="3" y="80"/>
                      <a:pt x="3" y="80"/>
                    </a:cubicBezTo>
                    <a:cubicBezTo>
                      <a:pt x="3" y="80"/>
                      <a:pt x="3" y="80"/>
                      <a:pt x="3" y="80"/>
                    </a:cubicBezTo>
                    <a:cubicBezTo>
                      <a:pt x="3" y="80"/>
                      <a:pt x="3" y="80"/>
                      <a:pt x="3" y="80"/>
                    </a:cubicBezTo>
                    <a:cubicBezTo>
                      <a:pt x="3" y="80"/>
                      <a:pt x="3" y="80"/>
                      <a:pt x="3" y="79"/>
                    </a:cubicBezTo>
                    <a:cubicBezTo>
                      <a:pt x="3" y="79"/>
                      <a:pt x="3" y="79"/>
                      <a:pt x="3" y="79"/>
                    </a:cubicBezTo>
                    <a:cubicBezTo>
                      <a:pt x="3" y="60"/>
                      <a:pt x="3" y="60"/>
                      <a:pt x="3" y="60"/>
                    </a:cubicBezTo>
                    <a:cubicBezTo>
                      <a:pt x="3" y="59"/>
                      <a:pt x="3" y="59"/>
                      <a:pt x="3" y="59"/>
                    </a:cubicBezTo>
                    <a:cubicBezTo>
                      <a:pt x="3" y="59"/>
                      <a:pt x="3" y="59"/>
                      <a:pt x="3" y="59"/>
                    </a:cubicBezTo>
                    <a:cubicBezTo>
                      <a:pt x="3" y="59"/>
                      <a:pt x="3" y="59"/>
                      <a:pt x="3" y="59"/>
                    </a:cubicBezTo>
                    <a:cubicBezTo>
                      <a:pt x="3" y="59"/>
                      <a:pt x="3" y="59"/>
                      <a:pt x="3" y="59"/>
                    </a:cubicBezTo>
                    <a:cubicBezTo>
                      <a:pt x="3" y="58"/>
                      <a:pt x="3" y="58"/>
                      <a:pt x="3" y="58"/>
                    </a:cubicBezTo>
                    <a:cubicBezTo>
                      <a:pt x="3" y="58"/>
                      <a:pt x="3" y="58"/>
                      <a:pt x="3" y="58"/>
                    </a:cubicBezTo>
                    <a:cubicBezTo>
                      <a:pt x="3" y="58"/>
                      <a:pt x="3" y="58"/>
                      <a:pt x="3" y="58"/>
                    </a:cubicBezTo>
                    <a:cubicBezTo>
                      <a:pt x="4" y="58"/>
                      <a:pt x="4" y="58"/>
                      <a:pt x="4" y="58"/>
                    </a:cubicBezTo>
                    <a:cubicBezTo>
                      <a:pt x="4" y="58"/>
                      <a:pt x="4" y="57"/>
                      <a:pt x="4" y="57"/>
                    </a:cubicBezTo>
                    <a:cubicBezTo>
                      <a:pt x="4" y="57"/>
                      <a:pt x="4" y="57"/>
                      <a:pt x="4" y="57"/>
                    </a:cubicBezTo>
                    <a:cubicBezTo>
                      <a:pt x="4" y="57"/>
                      <a:pt x="4" y="57"/>
                      <a:pt x="4" y="57"/>
                    </a:cubicBezTo>
                    <a:cubicBezTo>
                      <a:pt x="4" y="57"/>
                      <a:pt x="4" y="57"/>
                      <a:pt x="4" y="57"/>
                    </a:cubicBezTo>
                    <a:cubicBezTo>
                      <a:pt x="11" y="53"/>
                      <a:pt x="11" y="53"/>
                      <a:pt x="11" y="53"/>
                    </a:cubicBezTo>
                    <a:cubicBezTo>
                      <a:pt x="12" y="53"/>
                      <a:pt x="14" y="53"/>
                      <a:pt x="15" y="55"/>
                    </a:cubicBezTo>
                    <a:cubicBezTo>
                      <a:pt x="16" y="56"/>
                      <a:pt x="15" y="58"/>
                      <a:pt x="14" y="58"/>
                    </a:cubicBezTo>
                    <a:cubicBezTo>
                      <a:pt x="9" y="61"/>
                      <a:pt x="9" y="61"/>
                      <a:pt x="9" y="61"/>
                    </a:cubicBezTo>
                    <a:cubicBezTo>
                      <a:pt x="9" y="74"/>
                      <a:pt x="9" y="74"/>
                      <a:pt x="9" y="74"/>
                    </a:cubicBezTo>
                    <a:lnTo>
                      <a:pt x="11" y="73"/>
                    </a:lnTo>
                    <a:close/>
                    <a:moveTo>
                      <a:pt x="82" y="115"/>
                    </a:moveTo>
                    <a:cubicBezTo>
                      <a:pt x="57" y="100"/>
                      <a:pt x="57" y="100"/>
                      <a:pt x="57" y="100"/>
                    </a:cubicBezTo>
                    <a:cubicBezTo>
                      <a:pt x="57" y="93"/>
                      <a:pt x="57" y="93"/>
                      <a:pt x="57" y="93"/>
                    </a:cubicBezTo>
                    <a:cubicBezTo>
                      <a:pt x="82" y="108"/>
                      <a:pt x="82" y="108"/>
                      <a:pt x="82" y="108"/>
                    </a:cubicBezTo>
                    <a:lnTo>
                      <a:pt x="82" y="115"/>
                    </a:lnTo>
                    <a:close/>
                    <a:moveTo>
                      <a:pt x="82" y="104"/>
                    </a:moveTo>
                    <a:cubicBezTo>
                      <a:pt x="57" y="89"/>
                      <a:pt x="57" y="89"/>
                      <a:pt x="57" y="89"/>
                    </a:cubicBezTo>
                    <a:cubicBezTo>
                      <a:pt x="57" y="82"/>
                      <a:pt x="57" y="82"/>
                      <a:pt x="57" y="82"/>
                    </a:cubicBezTo>
                    <a:cubicBezTo>
                      <a:pt x="59" y="84"/>
                      <a:pt x="59" y="84"/>
                      <a:pt x="59" y="84"/>
                    </a:cubicBezTo>
                    <a:cubicBezTo>
                      <a:pt x="82" y="97"/>
                      <a:pt x="82" y="97"/>
                      <a:pt x="82" y="97"/>
                    </a:cubicBezTo>
                    <a:lnTo>
                      <a:pt x="82" y="104"/>
                    </a:lnTo>
                    <a:close/>
                    <a:moveTo>
                      <a:pt x="93" y="122"/>
                    </a:moveTo>
                    <a:cubicBezTo>
                      <a:pt x="95" y="122"/>
                      <a:pt x="97" y="122"/>
                      <a:pt x="97" y="123"/>
                    </a:cubicBezTo>
                    <a:cubicBezTo>
                      <a:pt x="98" y="125"/>
                      <a:pt x="98" y="127"/>
                      <a:pt x="96" y="127"/>
                    </a:cubicBezTo>
                    <a:cubicBezTo>
                      <a:pt x="90" y="131"/>
                      <a:pt x="90" y="131"/>
                      <a:pt x="90" y="131"/>
                    </a:cubicBezTo>
                    <a:cubicBezTo>
                      <a:pt x="90" y="131"/>
                      <a:pt x="90" y="131"/>
                      <a:pt x="90" y="131"/>
                    </a:cubicBezTo>
                    <a:cubicBezTo>
                      <a:pt x="89" y="131"/>
                      <a:pt x="89" y="131"/>
                      <a:pt x="89" y="131"/>
                    </a:cubicBezTo>
                    <a:cubicBezTo>
                      <a:pt x="89" y="131"/>
                      <a:pt x="89" y="131"/>
                      <a:pt x="89" y="131"/>
                    </a:cubicBezTo>
                    <a:cubicBezTo>
                      <a:pt x="89" y="131"/>
                      <a:pt x="89" y="131"/>
                      <a:pt x="88" y="131"/>
                    </a:cubicBezTo>
                    <a:cubicBezTo>
                      <a:pt x="88" y="131"/>
                      <a:pt x="88" y="131"/>
                      <a:pt x="88" y="131"/>
                    </a:cubicBezTo>
                    <a:cubicBezTo>
                      <a:pt x="88" y="131"/>
                      <a:pt x="88" y="131"/>
                      <a:pt x="87" y="131"/>
                    </a:cubicBezTo>
                    <a:cubicBezTo>
                      <a:pt x="87" y="131"/>
                      <a:pt x="87" y="131"/>
                      <a:pt x="87" y="131"/>
                    </a:cubicBezTo>
                    <a:cubicBezTo>
                      <a:pt x="87" y="131"/>
                      <a:pt x="87" y="131"/>
                      <a:pt x="87" y="131"/>
                    </a:cubicBezTo>
                    <a:cubicBezTo>
                      <a:pt x="87" y="131"/>
                      <a:pt x="86" y="131"/>
                      <a:pt x="86" y="130"/>
                    </a:cubicBezTo>
                    <a:cubicBezTo>
                      <a:pt x="86" y="130"/>
                      <a:pt x="86" y="130"/>
                      <a:pt x="86" y="130"/>
                    </a:cubicBezTo>
                    <a:cubicBezTo>
                      <a:pt x="86" y="130"/>
                      <a:pt x="86" y="130"/>
                      <a:pt x="86" y="130"/>
                    </a:cubicBezTo>
                    <a:cubicBezTo>
                      <a:pt x="86" y="130"/>
                      <a:pt x="86" y="130"/>
                      <a:pt x="86" y="130"/>
                    </a:cubicBezTo>
                    <a:cubicBezTo>
                      <a:pt x="86" y="130"/>
                      <a:pt x="86" y="130"/>
                      <a:pt x="86" y="130"/>
                    </a:cubicBezTo>
                    <a:cubicBezTo>
                      <a:pt x="86" y="130"/>
                      <a:pt x="86" y="129"/>
                      <a:pt x="86" y="129"/>
                    </a:cubicBezTo>
                    <a:cubicBezTo>
                      <a:pt x="86" y="129"/>
                      <a:pt x="86" y="129"/>
                      <a:pt x="86" y="129"/>
                    </a:cubicBezTo>
                    <a:cubicBezTo>
                      <a:pt x="86" y="129"/>
                      <a:pt x="86" y="129"/>
                      <a:pt x="86" y="129"/>
                    </a:cubicBezTo>
                    <a:cubicBezTo>
                      <a:pt x="85" y="129"/>
                      <a:pt x="85" y="129"/>
                      <a:pt x="85" y="129"/>
                    </a:cubicBezTo>
                    <a:cubicBezTo>
                      <a:pt x="85" y="129"/>
                      <a:pt x="85" y="128"/>
                      <a:pt x="85" y="128"/>
                    </a:cubicBezTo>
                    <a:cubicBezTo>
                      <a:pt x="85" y="109"/>
                      <a:pt x="85" y="109"/>
                      <a:pt x="85" y="109"/>
                    </a:cubicBezTo>
                    <a:cubicBezTo>
                      <a:pt x="85" y="109"/>
                      <a:pt x="85" y="108"/>
                      <a:pt x="85" y="108"/>
                    </a:cubicBezTo>
                    <a:cubicBezTo>
                      <a:pt x="85" y="108"/>
                      <a:pt x="85" y="108"/>
                      <a:pt x="85" y="108"/>
                    </a:cubicBezTo>
                    <a:cubicBezTo>
                      <a:pt x="86" y="108"/>
                      <a:pt x="86" y="108"/>
                      <a:pt x="86" y="108"/>
                    </a:cubicBezTo>
                    <a:cubicBezTo>
                      <a:pt x="86" y="108"/>
                      <a:pt x="86" y="108"/>
                      <a:pt x="86" y="108"/>
                    </a:cubicBezTo>
                    <a:cubicBezTo>
                      <a:pt x="86" y="108"/>
                      <a:pt x="86" y="107"/>
                      <a:pt x="86" y="107"/>
                    </a:cubicBezTo>
                    <a:cubicBezTo>
                      <a:pt x="86" y="107"/>
                      <a:pt x="86" y="107"/>
                      <a:pt x="86" y="107"/>
                    </a:cubicBezTo>
                    <a:cubicBezTo>
                      <a:pt x="86" y="107"/>
                      <a:pt x="86" y="107"/>
                      <a:pt x="86" y="107"/>
                    </a:cubicBezTo>
                    <a:cubicBezTo>
                      <a:pt x="86" y="107"/>
                      <a:pt x="86" y="107"/>
                      <a:pt x="86" y="107"/>
                    </a:cubicBezTo>
                    <a:cubicBezTo>
                      <a:pt x="86" y="107"/>
                      <a:pt x="86" y="107"/>
                      <a:pt x="86" y="106"/>
                    </a:cubicBezTo>
                    <a:cubicBezTo>
                      <a:pt x="86" y="106"/>
                      <a:pt x="87" y="106"/>
                      <a:pt x="87" y="106"/>
                    </a:cubicBezTo>
                    <a:cubicBezTo>
                      <a:pt x="87" y="106"/>
                      <a:pt x="87" y="106"/>
                      <a:pt x="87" y="106"/>
                    </a:cubicBezTo>
                    <a:cubicBezTo>
                      <a:pt x="87" y="106"/>
                      <a:pt x="87" y="106"/>
                      <a:pt x="87" y="106"/>
                    </a:cubicBezTo>
                    <a:cubicBezTo>
                      <a:pt x="93" y="102"/>
                      <a:pt x="93" y="102"/>
                      <a:pt x="93" y="102"/>
                    </a:cubicBezTo>
                    <a:cubicBezTo>
                      <a:pt x="95" y="102"/>
                      <a:pt x="97" y="102"/>
                      <a:pt x="97" y="104"/>
                    </a:cubicBezTo>
                    <a:cubicBezTo>
                      <a:pt x="98" y="105"/>
                      <a:pt x="98" y="107"/>
                      <a:pt x="96" y="107"/>
                    </a:cubicBezTo>
                    <a:cubicBezTo>
                      <a:pt x="91" y="110"/>
                      <a:pt x="91" y="110"/>
                      <a:pt x="91" y="110"/>
                    </a:cubicBezTo>
                    <a:cubicBezTo>
                      <a:pt x="91" y="124"/>
                      <a:pt x="91" y="124"/>
                      <a:pt x="91" y="124"/>
                    </a:cubicBezTo>
                    <a:lnTo>
                      <a:pt x="93" y="122"/>
                    </a:lnTo>
                    <a:close/>
                    <a:moveTo>
                      <a:pt x="7" y="111"/>
                    </a:moveTo>
                    <a:cubicBezTo>
                      <a:pt x="3" y="113"/>
                      <a:pt x="3" y="113"/>
                      <a:pt x="3" y="113"/>
                    </a:cubicBezTo>
                    <a:cubicBezTo>
                      <a:pt x="3" y="113"/>
                      <a:pt x="3" y="113"/>
                      <a:pt x="3" y="113"/>
                    </a:cubicBezTo>
                    <a:cubicBezTo>
                      <a:pt x="3" y="113"/>
                      <a:pt x="3" y="113"/>
                      <a:pt x="3" y="113"/>
                    </a:cubicBezTo>
                    <a:cubicBezTo>
                      <a:pt x="3" y="113"/>
                      <a:pt x="2" y="114"/>
                      <a:pt x="2" y="114"/>
                    </a:cubicBezTo>
                    <a:cubicBezTo>
                      <a:pt x="2" y="114"/>
                      <a:pt x="2" y="114"/>
                      <a:pt x="2" y="114"/>
                    </a:cubicBezTo>
                    <a:cubicBezTo>
                      <a:pt x="2" y="114"/>
                      <a:pt x="2" y="114"/>
                      <a:pt x="2" y="114"/>
                    </a:cubicBezTo>
                    <a:cubicBezTo>
                      <a:pt x="1" y="115"/>
                      <a:pt x="1" y="115"/>
                      <a:pt x="1" y="115"/>
                    </a:cubicBezTo>
                    <a:cubicBezTo>
                      <a:pt x="1" y="115"/>
                      <a:pt x="1" y="115"/>
                      <a:pt x="1" y="115"/>
                    </a:cubicBezTo>
                    <a:cubicBezTo>
                      <a:pt x="1" y="115"/>
                      <a:pt x="1" y="115"/>
                      <a:pt x="1" y="115"/>
                    </a:cubicBezTo>
                    <a:cubicBezTo>
                      <a:pt x="1" y="115"/>
                      <a:pt x="1" y="115"/>
                      <a:pt x="1" y="115"/>
                    </a:cubicBezTo>
                    <a:cubicBezTo>
                      <a:pt x="1" y="116"/>
                      <a:pt x="1" y="116"/>
                      <a:pt x="1" y="116"/>
                    </a:cubicBezTo>
                    <a:cubicBezTo>
                      <a:pt x="1" y="116"/>
                      <a:pt x="0" y="116"/>
                      <a:pt x="0" y="116"/>
                    </a:cubicBezTo>
                    <a:cubicBezTo>
                      <a:pt x="0" y="117"/>
                      <a:pt x="0" y="117"/>
                      <a:pt x="0" y="117"/>
                    </a:cubicBezTo>
                    <a:cubicBezTo>
                      <a:pt x="0" y="117"/>
                      <a:pt x="0" y="117"/>
                      <a:pt x="0" y="117"/>
                    </a:cubicBezTo>
                    <a:cubicBezTo>
                      <a:pt x="0" y="118"/>
                      <a:pt x="0" y="118"/>
                      <a:pt x="0" y="118"/>
                    </a:cubicBezTo>
                    <a:cubicBezTo>
                      <a:pt x="0" y="118"/>
                      <a:pt x="0" y="118"/>
                      <a:pt x="0" y="118"/>
                    </a:cubicBezTo>
                    <a:cubicBezTo>
                      <a:pt x="0" y="138"/>
                      <a:pt x="0" y="138"/>
                      <a:pt x="0" y="138"/>
                    </a:cubicBezTo>
                    <a:cubicBezTo>
                      <a:pt x="0" y="138"/>
                      <a:pt x="0" y="138"/>
                      <a:pt x="0" y="138"/>
                    </a:cubicBezTo>
                    <a:cubicBezTo>
                      <a:pt x="0" y="138"/>
                      <a:pt x="0" y="138"/>
                      <a:pt x="0" y="138"/>
                    </a:cubicBezTo>
                    <a:cubicBezTo>
                      <a:pt x="0" y="139"/>
                      <a:pt x="0" y="139"/>
                      <a:pt x="0" y="139"/>
                    </a:cubicBezTo>
                    <a:cubicBezTo>
                      <a:pt x="0" y="139"/>
                      <a:pt x="0" y="139"/>
                      <a:pt x="0" y="140"/>
                    </a:cubicBezTo>
                    <a:cubicBezTo>
                      <a:pt x="0" y="140"/>
                      <a:pt x="0" y="140"/>
                      <a:pt x="0" y="140"/>
                    </a:cubicBezTo>
                    <a:cubicBezTo>
                      <a:pt x="0" y="140"/>
                      <a:pt x="1" y="140"/>
                      <a:pt x="1" y="141"/>
                    </a:cubicBezTo>
                    <a:cubicBezTo>
                      <a:pt x="1" y="141"/>
                      <a:pt x="1" y="141"/>
                      <a:pt x="1" y="141"/>
                    </a:cubicBezTo>
                    <a:cubicBezTo>
                      <a:pt x="1" y="141"/>
                      <a:pt x="1" y="141"/>
                      <a:pt x="1" y="141"/>
                    </a:cubicBezTo>
                    <a:cubicBezTo>
                      <a:pt x="1" y="141"/>
                      <a:pt x="1" y="141"/>
                      <a:pt x="1" y="141"/>
                    </a:cubicBezTo>
                    <a:cubicBezTo>
                      <a:pt x="1" y="141"/>
                      <a:pt x="1" y="142"/>
                      <a:pt x="2" y="142"/>
                    </a:cubicBezTo>
                    <a:cubicBezTo>
                      <a:pt x="2" y="142"/>
                      <a:pt x="2" y="143"/>
                      <a:pt x="3" y="143"/>
                    </a:cubicBezTo>
                    <a:cubicBezTo>
                      <a:pt x="3" y="143"/>
                      <a:pt x="3" y="143"/>
                      <a:pt x="3" y="143"/>
                    </a:cubicBezTo>
                    <a:cubicBezTo>
                      <a:pt x="3" y="143"/>
                      <a:pt x="4" y="144"/>
                      <a:pt x="4" y="144"/>
                    </a:cubicBezTo>
                    <a:cubicBezTo>
                      <a:pt x="4" y="144"/>
                      <a:pt x="4" y="144"/>
                      <a:pt x="4" y="144"/>
                    </a:cubicBezTo>
                    <a:cubicBezTo>
                      <a:pt x="5" y="144"/>
                      <a:pt x="5" y="144"/>
                      <a:pt x="6" y="144"/>
                    </a:cubicBezTo>
                    <a:cubicBezTo>
                      <a:pt x="6" y="144"/>
                      <a:pt x="7" y="144"/>
                      <a:pt x="7" y="144"/>
                    </a:cubicBezTo>
                    <a:cubicBezTo>
                      <a:pt x="7" y="144"/>
                      <a:pt x="7" y="144"/>
                      <a:pt x="7" y="144"/>
                    </a:cubicBezTo>
                    <a:cubicBezTo>
                      <a:pt x="8" y="144"/>
                      <a:pt x="8" y="143"/>
                      <a:pt x="8" y="143"/>
                    </a:cubicBezTo>
                    <a:cubicBezTo>
                      <a:pt x="9" y="143"/>
                      <a:pt x="9" y="143"/>
                      <a:pt x="9" y="143"/>
                    </a:cubicBezTo>
                    <a:cubicBezTo>
                      <a:pt x="9" y="143"/>
                      <a:pt x="9" y="143"/>
                      <a:pt x="9" y="143"/>
                    </a:cubicBezTo>
                    <a:cubicBezTo>
                      <a:pt x="14" y="140"/>
                      <a:pt x="14" y="140"/>
                      <a:pt x="14" y="140"/>
                    </a:cubicBezTo>
                    <a:cubicBezTo>
                      <a:pt x="83" y="181"/>
                      <a:pt x="83" y="181"/>
                      <a:pt x="83" y="181"/>
                    </a:cubicBezTo>
                    <a:cubicBezTo>
                      <a:pt x="83" y="187"/>
                      <a:pt x="83" y="187"/>
                      <a:pt x="83" y="187"/>
                    </a:cubicBezTo>
                    <a:cubicBezTo>
                      <a:pt x="83" y="187"/>
                      <a:pt x="83" y="187"/>
                      <a:pt x="83" y="187"/>
                    </a:cubicBezTo>
                    <a:cubicBezTo>
                      <a:pt x="83" y="187"/>
                      <a:pt x="83" y="187"/>
                      <a:pt x="83" y="187"/>
                    </a:cubicBezTo>
                    <a:cubicBezTo>
                      <a:pt x="83" y="188"/>
                      <a:pt x="83" y="188"/>
                      <a:pt x="83" y="188"/>
                    </a:cubicBezTo>
                    <a:cubicBezTo>
                      <a:pt x="83" y="188"/>
                      <a:pt x="83" y="188"/>
                      <a:pt x="83" y="189"/>
                    </a:cubicBezTo>
                    <a:cubicBezTo>
                      <a:pt x="83" y="189"/>
                      <a:pt x="83" y="189"/>
                      <a:pt x="83" y="189"/>
                    </a:cubicBezTo>
                    <a:cubicBezTo>
                      <a:pt x="83" y="189"/>
                      <a:pt x="83" y="189"/>
                      <a:pt x="83" y="190"/>
                    </a:cubicBezTo>
                    <a:cubicBezTo>
                      <a:pt x="83" y="190"/>
                      <a:pt x="83" y="190"/>
                      <a:pt x="83" y="190"/>
                    </a:cubicBezTo>
                    <a:cubicBezTo>
                      <a:pt x="83" y="190"/>
                      <a:pt x="83" y="190"/>
                      <a:pt x="83" y="190"/>
                    </a:cubicBezTo>
                    <a:cubicBezTo>
                      <a:pt x="83" y="190"/>
                      <a:pt x="83" y="190"/>
                      <a:pt x="83" y="190"/>
                    </a:cubicBezTo>
                    <a:cubicBezTo>
                      <a:pt x="84" y="191"/>
                      <a:pt x="84" y="191"/>
                      <a:pt x="84" y="191"/>
                    </a:cubicBezTo>
                    <a:cubicBezTo>
                      <a:pt x="85" y="192"/>
                      <a:pt x="85" y="192"/>
                      <a:pt x="85" y="192"/>
                    </a:cubicBezTo>
                    <a:cubicBezTo>
                      <a:pt x="86" y="192"/>
                      <a:pt x="86" y="192"/>
                      <a:pt x="86" y="192"/>
                    </a:cubicBezTo>
                    <a:cubicBezTo>
                      <a:pt x="86" y="192"/>
                      <a:pt x="86" y="193"/>
                      <a:pt x="87" y="193"/>
                    </a:cubicBezTo>
                    <a:cubicBezTo>
                      <a:pt x="87" y="193"/>
                      <a:pt x="87" y="193"/>
                      <a:pt x="87" y="193"/>
                    </a:cubicBezTo>
                    <a:cubicBezTo>
                      <a:pt x="87" y="193"/>
                      <a:pt x="87" y="193"/>
                      <a:pt x="87" y="193"/>
                    </a:cubicBezTo>
                    <a:cubicBezTo>
                      <a:pt x="87" y="193"/>
                      <a:pt x="88" y="193"/>
                      <a:pt x="88" y="193"/>
                    </a:cubicBezTo>
                    <a:cubicBezTo>
                      <a:pt x="89" y="193"/>
                      <a:pt x="89" y="193"/>
                      <a:pt x="90" y="193"/>
                    </a:cubicBezTo>
                    <a:cubicBezTo>
                      <a:pt x="90" y="193"/>
                      <a:pt x="90" y="193"/>
                      <a:pt x="90" y="193"/>
                    </a:cubicBezTo>
                    <a:cubicBezTo>
                      <a:pt x="90" y="193"/>
                      <a:pt x="91" y="192"/>
                      <a:pt x="91" y="192"/>
                    </a:cubicBezTo>
                    <a:cubicBezTo>
                      <a:pt x="91" y="192"/>
                      <a:pt x="91" y="192"/>
                      <a:pt x="91" y="192"/>
                    </a:cubicBezTo>
                    <a:cubicBezTo>
                      <a:pt x="91" y="192"/>
                      <a:pt x="91" y="192"/>
                      <a:pt x="91" y="192"/>
                    </a:cubicBezTo>
                    <a:cubicBezTo>
                      <a:pt x="97" y="189"/>
                      <a:pt x="97" y="189"/>
                      <a:pt x="97" y="189"/>
                    </a:cubicBezTo>
                    <a:cubicBezTo>
                      <a:pt x="100" y="191"/>
                      <a:pt x="100" y="191"/>
                      <a:pt x="100" y="191"/>
                    </a:cubicBezTo>
                    <a:cubicBezTo>
                      <a:pt x="101" y="191"/>
                      <a:pt x="101" y="191"/>
                      <a:pt x="101" y="191"/>
                    </a:cubicBezTo>
                    <a:cubicBezTo>
                      <a:pt x="101" y="158"/>
                      <a:pt x="101" y="158"/>
                      <a:pt x="101" y="158"/>
                    </a:cubicBezTo>
                    <a:cubicBezTo>
                      <a:pt x="7" y="104"/>
                      <a:pt x="7" y="104"/>
                      <a:pt x="7" y="104"/>
                    </a:cubicBezTo>
                    <a:lnTo>
                      <a:pt x="7" y="111"/>
                    </a:lnTo>
                    <a:close/>
                    <a:moveTo>
                      <a:pt x="85" y="167"/>
                    </a:moveTo>
                    <a:cubicBezTo>
                      <a:pt x="85" y="167"/>
                      <a:pt x="85" y="167"/>
                      <a:pt x="85" y="167"/>
                    </a:cubicBezTo>
                    <a:cubicBezTo>
                      <a:pt x="85" y="167"/>
                      <a:pt x="85" y="167"/>
                      <a:pt x="85" y="167"/>
                    </a:cubicBezTo>
                    <a:cubicBezTo>
                      <a:pt x="86" y="167"/>
                      <a:pt x="86" y="167"/>
                      <a:pt x="86" y="167"/>
                    </a:cubicBezTo>
                    <a:cubicBezTo>
                      <a:pt x="86" y="167"/>
                      <a:pt x="86" y="166"/>
                      <a:pt x="86" y="166"/>
                    </a:cubicBezTo>
                    <a:cubicBezTo>
                      <a:pt x="86" y="166"/>
                      <a:pt x="86" y="166"/>
                      <a:pt x="86" y="166"/>
                    </a:cubicBezTo>
                    <a:cubicBezTo>
                      <a:pt x="86" y="166"/>
                      <a:pt x="86" y="166"/>
                      <a:pt x="86" y="166"/>
                    </a:cubicBezTo>
                    <a:cubicBezTo>
                      <a:pt x="86" y="166"/>
                      <a:pt x="86" y="166"/>
                      <a:pt x="86" y="166"/>
                    </a:cubicBezTo>
                    <a:cubicBezTo>
                      <a:pt x="86" y="166"/>
                      <a:pt x="86" y="165"/>
                      <a:pt x="86" y="165"/>
                    </a:cubicBezTo>
                    <a:cubicBezTo>
                      <a:pt x="86" y="165"/>
                      <a:pt x="86" y="165"/>
                      <a:pt x="86" y="165"/>
                    </a:cubicBezTo>
                    <a:cubicBezTo>
                      <a:pt x="86" y="165"/>
                      <a:pt x="87" y="165"/>
                      <a:pt x="87" y="165"/>
                    </a:cubicBezTo>
                    <a:cubicBezTo>
                      <a:pt x="87" y="165"/>
                      <a:pt x="87" y="165"/>
                      <a:pt x="87" y="165"/>
                    </a:cubicBezTo>
                    <a:cubicBezTo>
                      <a:pt x="87" y="165"/>
                      <a:pt x="87" y="165"/>
                      <a:pt x="87" y="165"/>
                    </a:cubicBezTo>
                    <a:cubicBezTo>
                      <a:pt x="93" y="161"/>
                      <a:pt x="93" y="161"/>
                      <a:pt x="93" y="161"/>
                    </a:cubicBezTo>
                    <a:cubicBezTo>
                      <a:pt x="95" y="160"/>
                      <a:pt x="97" y="161"/>
                      <a:pt x="97" y="162"/>
                    </a:cubicBezTo>
                    <a:cubicBezTo>
                      <a:pt x="98" y="164"/>
                      <a:pt x="98" y="165"/>
                      <a:pt x="96" y="166"/>
                    </a:cubicBezTo>
                    <a:cubicBezTo>
                      <a:pt x="91" y="169"/>
                      <a:pt x="91" y="169"/>
                      <a:pt x="91" y="169"/>
                    </a:cubicBezTo>
                    <a:cubicBezTo>
                      <a:pt x="91" y="182"/>
                      <a:pt x="91" y="182"/>
                      <a:pt x="91" y="182"/>
                    </a:cubicBezTo>
                    <a:cubicBezTo>
                      <a:pt x="93" y="181"/>
                      <a:pt x="93" y="181"/>
                      <a:pt x="93" y="181"/>
                    </a:cubicBezTo>
                    <a:cubicBezTo>
                      <a:pt x="95" y="180"/>
                      <a:pt x="97" y="181"/>
                      <a:pt x="97" y="182"/>
                    </a:cubicBezTo>
                    <a:cubicBezTo>
                      <a:pt x="98" y="184"/>
                      <a:pt x="98" y="185"/>
                      <a:pt x="96" y="186"/>
                    </a:cubicBezTo>
                    <a:cubicBezTo>
                      <a:pt x="90" y="190"/>
                      <a:pt x="90" y="190"/>
                      <a:pt x="90" y="190"/>
                    </a:cubicBezTo>
                    <a:cubicBezTo>
                      <a:pt x="90" y="190"/>
                      <a:pt x="90" y="190"/>
                      <a:pt x="90" y="190"/>
                    </a:cubicBezTo>
                    <a:cubicBezTo>
                      <a:pt x="89" y="190"/>
                      <a:pt x="89" y="190"/>
                      <a:pt x="89" y="190"/>
                    </a:cubicBezTo>
                    <a:cubicBezTo>
                      <a:pt x="89" y="190"/>
                      <a:pt x="89" y="190"/>
                      <a:pt x="89" y="190"/>
                    </a:cubicBezTo>
                    <a:cubicBezTo>
                      <a:pt x="89" y="190"/>
                      <a:pt x="89" y="190"/>
                      <a:pt x="88" y="190"/>
                    </a:cubicBezTo>
                    <a:cubicBezTo>
                      <a:pt x="88" y="190"/>
                      <a:pt x="88" y="190"/>
                      <a:pt x="88" y="190"/>
                    </a:cubicBezTo>
                    <a:cubicBezTo>
                      <a:pt x="88" y="190"/>
                      <a:pt x="88" y="190"/>
                      <a:pt x="87" y="190"/>
                    </a:cubicBezTo>
                    <a:cubicBezTo>
                      <a:pt x="87" y="190"/>
                      <a:pt x="87" y="190"/>
                      <a:pt x="87" y="190"/>
                    </a:cubicBezTo>
                    <a:cubicBezTo>
                      <a:pt x="87" y="190"/>
                      <a:pt x="87" y="190"/>
                      <a:pt x="87" y="190"/>
                    </a:cubicBezTo>
                    <a:cubicBezTo>
                      <a:pt x="87" y="190"/>
                      <a:pt x="86" y="189"/>
                      <a:pt x="86" y="189"/>
                    </a:cubicBezTo>
                    <a:cubicBezTo>
                      <a:pt x="86" y="189"/>
                      <a:pt x="86" y="189"/>
                      <a:pt x="86" y="189"/>
                    </a:cubicBezTo>
                    <a:cubicBezTo>
                      <a:pt x="86" y="189"/>
                      <a:pt x="86" y="189"/>
                      <a:pt x="86" y="189"/>
                    </a:cubicBezTo>
                    <a:cubicBezTo>
                      <a:pt x="86" y="189"/>
                      <a:pt x="86" y="189"/>
                      <a:pt x="86" y="189"/>
                    </a:cubicBezTo>
                    <a:cubicBezTo>
                      <a:pt x="86" y="189"/>
                      <a:pt x="86" y="188"/>
                      <a:pt x="86" y="188"/>
                    </a:cubicBezTo>
                    <a:cubicBezTo>
                      <a:pt x="86" y="188"/>
                      <a:pt x="86" y="188"/>
                      <a:pt x="86" y="188"/>
                    </a:cubicBezTo>
                    <a:cubicBezTo>
                      <a:pt x="86" y="188"/>
                      <a:pt x="86" y="188"/>
                      <a:pt x="86" y="188"/>
                    </a:cubicBezTo>
                    <a:cubicBezTo>
                      <a:pt x="86" y="188"/>
                      <a:pt x="86" y="188"/>
                      <a:pt x="86" y="188"/>
                    </a:cubicBezTo>
                    <a:cubicBezTo>
                      <a:pt x="85" y="188"/>
                      <a:pt x="85" y="187"/>
                      <a:pt x="85" y="187"/>
                    </a:cubicBezTo>
                    <a:cubicBezTo>
                      <a:pt x="85" y="187"/>
                      <a:pt x="85" y="187"/>
                      <a:pt x="85" y="187"/>
                    </a:cubicBezTo>
                    <a:lnTo>
                      <a:pt x="85" y="167"/>
                    </a:lnTo>
                    <a:close/>
                    <a:moveTo>
                      <a:pt x="57" y="141"/>
                    </a:moveTo>
                    <a:cubicBezTo>
                      <a:pt x="82" y="156"/>
                      <a:pt x="82" y="156"/>
                      <a:pt x="82" y="156"/>
                    </a:cubicBezTo>
                    <a:cubicBezTo>
                      <a:pt x="82" y="163"/>
                      <a:pt x="82" y="163"/>
                      <a:pt x="82" y="163"/>
                    </a:cubicBezTo>
                    <a:cubicBezTo>
                      <a:pt x="57" y="148"/>
                      <a:pt x="57" y="148"/>
                      <a:pt x="57" y="148"/>
                    </a:cubicBezTo>
                    <a:lnTo>
                      <a:pt x="57" y="141"/>
                    </a:lnTo>
                    <a:close/>
                    <a:moveTo>
                      <a:pt x="57" y="152"/>
                    </a:moveTo>
                    <a:cubicBezTo>
                      <a:pt x="82" y="167"/>
                      <a:pt x="82" y="167"/>
                      <a:pt x="82" y="167"/>
                    </a:cubicBezTo>
                    <a:cubicBezTo>
                      <a:pt x="82" y="174"/>
                      <a:pt x="82" y="174"/>
                      <a:pt x="82" y="174"/>
                    </a:cubicBezTo>
                    <a:cubicBezTo>
                      <a:pt x="57" y="159"/>
                      <a:pt x="57" y="159"/>
                      <a:pt x="57" y="159"/>
                    </a:cubicBezTo>
                    <a:lnTo>
                      <a:pt x="57" y="152"/>
                    </a:lnTo>
                    <a:close/>
                    <a:moveTo>
                      <a:pt x="15" y="113"/>
                    </a:moveTo>
                    <a:cubicBezTo>
                      <a:pt x="16" y="115"/>
                      <a:pt x="15" y="116"/>
                      <a:pt x="14" y="117"/>
                    </a:cubicBezTo>
                    <a:cubicBezTo>
                      <a:pt x="9" y="120"/>
                      <a:pt x="9" y="120"/>
                      <a:pt x="9" y="120"/>
                    </a:cubicBezTo>
                    <a:cubicBezTo>
                      <a:pt x="9" y="133"/>
                      <a:pt x="9" y="133"/>
                      <a:pt x="9" y="133"/>
                    </a:cubicBezTo>
                    <a:cubicBezTo>
                      <a:pt x="11" y="132"/>
                      <a:pt x="11" y="132"/>
                      <a:pt x="11" y="132"/>
                    </a:cubicBezTo>
                    <a:cubicBezTo>
                      <a:pt x="12" y="131"/>
                      <a:pt x="14" y="132"/>
                      <a:pt x="15" y="133"/>
                    </a:cubicBezTo>
                    <a:cubicBezTo>
                      <a:pt x="16" y="135"/>
                      <a:pt x="15" y="136"/>
                      <a:pt x="14" y="137"/>
                    </a:cubicBezTo>
                    <a:cubicBezTo>
                      <a:pt x="7" y="141"/>
                      <a:pt x="7" y="141"/>
                      <a:pt x="7" y="141"/>
                    </a:cubicBezTo>
                    <a:cubicBezTo>
                      <a:pt x="7" y="141"/>
                      <a:pt x="7" y="141"/>
                      <a:pt x="7" y="141"/>
                    </a:cubicBezTo>
                    <a:cubicBezTo>
                      <a:pt x="7" y="141"/>
                      <a:pt x="7" y="141"/>
                      <a:pt x="7" y="141"/>
                    </a:cubicBezTo>
                    <a:cubicBezTo>
                      <a:pt x="7" y="141"/>
                      <a:pt x="6" y="141"/>
                      <a:pt x="6" y="141"/>
                    </a:cubicBezTo>
                    <a:cubicBezTo>
                      <a:pt x="6" y="141"/>
                      <a:pt x="6" y="141"/>
                      <a:pt x="6" y="141"/>
                    </a:cubicBezTo>
                    <a:cubicBezTo>
                      <a:pt x="6" y="141"/>
                      <a:pt x="5" y="141"/>
                      <a:pt x="5" y="141"/>
                    </a:cubicBezTo>
                    <a:cubicBezTo>
                      <a:pt x="5" y="141"/>
                      <a:pt x="5" y="141"/>
                      <a:pt x="5" y="141"/>
                    </a:cubicBezTo>
                    <a:cubicBezTo>
                      <a:pt x="5" y="141"/>
                      <a:pt x="5" y="141"/>
                      <a:pt x="4" y="141"/>
                    </a:cubicBezTo>
                    <a:cubicBezTo>
                      <a:pt x="4" y="141"/>
                      <a:pt x="4" y="141"/>
                      <a:pt x="4" y="141"/>
                    </a:cubicBezTo>
                    <a:cubicBezTo>
                      <a:pt x="4" y="140"/>
                      <a:pt x="4" y="140"/>
                      <a:pt x="4" y="140"/>
                    </a:cubicBezTo>
                    <a:cubicBezTo>
                      <a:pt x="4" y="140"/>
                      <a:pt x="4" y="140"/>
                      <a:pt x="4" y="140"/>
                    </a:cubicBezTo>
                    <a:cubicBezTo>
                      <a:pt x="4" y="140"/>
                      <a:pt x="3" y="140"/>
                      <a:pt x="3" y="140"/>
                    </a:cubicBezTo>
                    <a:cubicBezTo>
                      <a:pt x="3" y="140"/>
                      <a:pt x="3" y="140"/>
                      <a:pt x="3" y="140"/>
                    </a:cubicBezTo>
                    <a:cubicBezTo>
                      <a:pt x="3" y="139"/>
                      <a:pt x="3" y="139"/>
                      <a:pt x="3" y="139"/>
                    </a:cubicBezTo>
                    <a:cubicBezTo>
                      <a:pt x="3" y="139"/>
                      <a:pt x="3" y="139"/>
                      <a:pt x="3" y="139"/>
                    </a:cubicBezTo>
                    <a:cubicBezTo>
                      <a:pt x="3" y="139"/>
                      <a:pt x="3" y="139"/>
                      <a:pt x="3" y="139"/>
                    </a:cubicBezTo>
                    <a:cubicBezTo>
                      <a:pt x="3" y="139"/>
                      <a:pt x="3" y="139"/>
                      <a:pt x="3" y="139"/>
                    </a:cubicBezTo>
                    <a:cubicBezTo>
                      <a:pt x="3" y="138"/>
                      <a:pt x="3" y="138"/>
                      <a:pt x="3" y="138"/>
                    </a:cubicBezTo>
                    <a:cubicBezTo>
                      <a:pt x="3" y="138"/>
                      <a:pt x="3" y="138"/>
                      <a:pt x="3" y="138"/>
                    </a:cubicBezTo>
                    <a:cubicBezTo>
                      <a:pt x="3" y="118"/>
                      <a:pt x="3" y="118"/>
                      <a:pt x="3" y="118"/>
                    </a:cubicBezTo>
                    <a:cubicBezTo>
                      <a:pt x="3" y="118"/>
                      <a:pt x="3" y="118"/>
                      <a:pt x="3" y="118"/>
                    </a:cubicBezTo>
                    <a:cubicBezTo>
                      <a:pt x="3" y="118"/>
                      <a:pt x="3" y="118"/>
                      <a:pt x="3" y="118"/>
                    </a:cubicBezTo>
                    <a:cubicBezTo>
                      <a:pt x="3" y="118"/>
                      <a:pt x="3" y="118"/>
                      <a:pt x="3" y="118"/>
                    </a:cubicBezTo>
                    <a:cubicBezTo>
                      <a:pt x="3" y="118"/>
                      <a:pt x="3" y="117"/>
                      <a:pt x="3" y="117"/>
                    </a:cubicBezTo>
                    <a:cubicBezTo>
                      <a:pt x="3" y="117"/>
                      <a:pt x="3" y="117"/>
                      <a:pt x="3" y="117"/>
                    </a:cubicBezTo>
                    <a:cubicBezTo>
                      <a:pt x="3" y="117"/>
                      <a:pt x="3" y="117"/>
                      <a:pt x="3" y="117"/>
                    </a:cubicBezTo>
                    <a:cubicBezTo>
                      <a:pt x="3" y="117"/>
                      <a:pt x="3" y="117"/>
                      <a:pt x="3" y="117"/>
                    </a:cubicBezTo>
                    <a:cubicBezTo>
                      <a:pt x="4" y="117"/>
                      <a:pt x="4" y="116"/>
                      <a:pt x="4" y="116"/>
                    </a:cubicBezTo>
                    <a:cubicBezTo>
                      <a:pt x="4" y="116"/>
                      <a:pt x="4" y="116"/>
                      <a:pt x="4" y="116"/>
                    </a:cubicBezTo>
                    <a:cubicBezTo>
                      <a:pt x="4" y="116"/>
                      <a:pt x="4" y="116"/>
                      <a:pt x="4" y="116"/>
                    </a:cubicBezTo>
                    <a:cubicBezTo>
                      <a:pt x="4" y="116"/>
                      <a:pt x="4" y="116"/>
                      <a:pt x="4" y="116"/>
                    </a:cubicBezTo>
                    <a:cubicBezTo>
                      <a:pt x="4" y="116"/>
                      <a:pt x="4" y="116"/>
                      <a:pt x="4" y="116"/>
                    </a:cubicBezTo>
                    <a:cubicBezTo>
                      <a:pt x="11" y="112"/>
                      <a:pt x="11" y="112"/>
                      <a:pt x="11" y="112"/>
                    </a:cubicBezTo>
                    <a:cubicBezTo>
                      <a:pt x="12" y="111"/>
                      <a:pt x="14" y="112"/>
                      <a:pt x="15"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21" eaLnBrk="1" fontAlgn="auto" latinLnBrk="0" hangingPunct="1">
                  <a:lnSpc>
                    <a:spcPct val="100000"/>
                  </a:lnSpc>
                  <a:spcBef>
                    <a:spcPts val="0"/>
                  </a:spcBef>
                  <a:spcAft>
                    <a:spcPts val="0"/>
                  </a:spcAft>
                  <a:buClrTx/>
                  <a:buSzTx/>
                  <a:buFontTx/>
                  <a:buNone/>
                  <a:tabLst/>
                  <a:defRPr/>
                </a:pPr>
                <a:endParaRPr kumimoji="0" lang="en-US" sz="1764" b="0" i="0" u="none" strike="noStrike" kern="0" cap="none" spc="0" normalizeH="0" baseline="0" noProof="0">
                  <a:ln>
                    <a:noFill/>
                  </a:ln>
                  <a:solidFill>
                    <a:srgbClr val="000000"/>
                  </a:solidFill>
                  <a:effectLst/>
                  <a:uLnTx/>
                  <a:uFillTx/>
                  <a:latin typeface="Segoe UI"/>
                </a:endParaRPr>
              </a:p>
            </p:txBody>
          </p:sp>
          <p:sp>
            <p:nvSpPr>
              <p:cNvPr id="218" name="Freeform 615"/>
              <p:cNvSpPr>
                <a:spLocks noEditPoints="1"/>
              </p:cNvSpPr>
              <p:nvPr/>
            </p:nvSpPr>
            <p:spPr bwMode="auto">
              <a:xfrm>
                <a:off x="4529138" y="3994150"/>
                <a:ext cx="196850" cy="204788"/>
              </a:xfrm>
              <a:custGeom>
                <a:avLst/>
                <a:gdLst>
                  <a:gd name="T0" fmla="*/ 86 w 203"/>
                  <a:gd name="T1" fmla="*/ 207 h 212"/>
                  <a:gd name="T2" fmla="*/ 93 w 203"/>
                  <a:gd name="T3" fmla="*/ 207 h 212"/>
                  <a:gd name="T4" fmla="*/ 99 w 203"/>
                  <a:gd name="T5" fmla="*/ 212 h 212"/>
                  <a:gd name="T6" fmla="*/ 106 w 203"/>
                  <a:gd name="T7" fmla="*/ 206 h 212"/>
                  <a:gd name="T8" fmla="*/ 119 w 203"/>
                  <a:gd name="T9" fmla="*/ 205 h 212"/>
                  <a:gd name="T10" fmla="*/ 136 w 203"/>
                  <a:gd name="T11" fmla="*/ 190 h 212"/>
                  <a:gd name="T12" fmla="*/ 73 w 203"/>
                  <a:gd name="T13" fmla="*/ 190 h 212"/>
                  <a:gd name="T14" fmla="*/ 83 w 203"/>
                  <a:gd name="T15" fmla="*/ 196 h 212"/>
                  <a:gd name="T16" fmla="*/ 147 w 203"/>
                  <a:gd name="T17" fmla="*/ 187 h 212"/>
                  <a:gd name="T18" fmla="*/ 65 w 203"/>
                  <a:gd name="T19" fmla="*/ 183 h 212"/>
                  <a:gd name="T20" fmla="*/ 179 w 203"/>
                  <a:gd name="T21" fmla="*/ 164 h 212"/>
                  <a:gd name="T22" fmla="*/ 31 w 203"/>
                  <a:gd name="T23" fmla="*/ 163 h 212"/>
                  <a:gd name="T24" fmla="*/ 11 w 203"/>
                  <a:gd name="T25" fmla="*/ 162 h 212"/>
                  <a:gd name="T26" fmla="*/ 13 w 203"/>
                  <a:gd name="T27" fmla="*/ 159 h 212"/>
                  <a:gd name="T28" fmla="*/ 24 w 203"/>
                  <a:gd name="T29" fmla="*/ 159 h 212"/>
                  <a:gd name="T30" fmla="*/ 12 w 203"/>
                  <a:gd name="T31" fmla="*/ 163 h 212"/>
                  <a:gd name="T32" fmla="*/ 187 w 203"/>
                  <a:gd name="T33" fmla="*/ 160 h 212"/>
                  <a:gd name="T34" fmla="*/ 0 w 203"/>
                  <a:gd name="T35" fmla="*/ 149 h 212"/>
                  <a:gd name="T36" fmla="*/ 4 w 203"/>
                  <a:gd name="T37" fmla="*/ 139 h 212"/>
                  <a:gd name="T38" fmla="*/ 5 w 203"/>
                  <a:gd name="T39" fmla="*/ 150 h 212"/>
                  <a:gd name="T40" fmla="*/ 199 w 203"/>
                  <a:gd name="T41" fmla="*/ 129 h 212"/>
                  <a:gd name="T42" fmla="*/ 0 w 203"/>
                  <a:gd name="T43" fmla="*/ 127 h 212"/>
                  <a:gd name="T44" fmla="*/ 1 w 203"/>
                  <a:gd name="T45" fmla="*/ 124 h 212"/>
                  <a:gd name="T46" fmla="*/ 4 w 203"/>
                  <a:gd name="T47" fmla="*/ 118 h 212"/>
                  <a:gd name="T48" fmla="*/ 5 w 203"/>
                  <a:gd name="T49" fmla="*/ 116 h 212"/>
                  <a:gd name="T50" fmla="*/ 5 w 203"/>
                  <a:gd name="T51" fmla="*/ 116 h 212"/>
                  <a:gd name="T52" fmla="*/ 8 w 203"/>
                  <a:gd name="T53" fmla="*/ 119 h 212"/>
                  <a:gd name="T54" fmla="*/ 7 w 203"/>
                  <a:gd name="T55" fmla="*/ 120 h 212"/>
                  <a:gd name="T56" fmla="*/ 5 w 203"/>
                  <a:gd name="T57" fmla="*/ 125 h 212"/>
                  <a:gd name="T58" fmla="*/ 4 w 203"/>
                  <a:gd name="T59" fmla="*/ 127 h 212"/>
                  <a:gd name="T60" fmla="*/ 194 w 203"/>
                  <a:gd name="T61" fmla="*/ 106 h 212"/>
                  <a:gd name="T62" fmla="*/ 10 w 203"/>
                  <a:gd name="T63" fmla="*/ 108 h 212"/>
                  <a:gd name="T64" fmla="*/ 13 w 203"/>
                  <a:gd name="T65" fmla="*/ 100 h 212"/>
                  <a:gd name="T66" fmla="*/ 17 w 203"/>
                  <a:gd name="T67" fmla="*/ 108 h 212"/>
                  <a:gd name="T68" fmla="*/ 184 w 203"/>
                  <a:gd name="T69" fmla="*/ 99 h 212"/>
                  <a:gd name="T70" fmla="*/ 186 w 203"/>
                  <a:gd name="T71" fmla="*/ 103 h 212"/>
                  <a:gd name="T72" fmla="*/ 1 w 203"/>
                  <a:gd name="T73" fmla="*/ 93 h 212"/>
                  <a:gd name="T74" fmla="*/ 4 w 203"/>
                  <a:gd name="T75" fmla="*/ 83 h 212"/>
                  <a:gd name="T76" fmla="*/ 5 w 203"/>
                  <a:gd name="T77" fmla="*/ 93 h 212"/>
                  <a:gd name="T78" fmla="*/ 2 w 203"/>
                  <a:gd name="T79" fmla="*/ 96 h 212"/>
                  <a:gd name="T80" fmla="*/ 199 w 203"/>
                  <a:gd name="T81" fmla="*/ 86 h 212"/>
                  <a:gd name="T82" fmla="*/ 1 w 203"/>
                  <a:gd name="T83" fmla="*/ 65 h 212"/>
                  <a:gd name="T84" fmla="*/ 3 w 203"/>
                  <a:gd name="T85" fmla="*/ 59 h 212"/>
                  <a:gd name="T86" fmla="*/ 6 w 203"/>
                  <a:gd name="T87" fmla="*/ 62 h 212"/>
                  <a:gd name="T88" fmla="*/ 5 w 203"/>
                  <a:gd name="T89" fmla="*/ 66 h 212"/>
                  <a:gd name="T90" fmla="*/ 199 w 203"/>
                  <a:gd name="T91" fmla="*/ 62 h 212"/>
                  <a:gd name="T92" fmla="*/ 203 w 203"/>
                  <a:gd name="T93" fmla="*/ 56 h 212"/>
                  <a:gd name="T94" fmla="*/ 9 w 203"/>
                  <a:gd name="T95" fmla="*/ 49 h 212"/>
                  <a:gd name="T96" fmla="*/ 21 w 203"/>
                  <a:gd name="T97" fmla="*/ 49 h 212"/>
                  <a:gd name="T98" fmla="*/ 10 w 203"/>
                  <a:gd name="T99" fmla="*/ 52 h 212"/>
                  <a:gd name="T100" fmla="*/ 34 w 203"/>
                  <a:gd name="T101" fmla="*/ 48 h 212"/>
                  <a:gd name="T102" fmla="*/ 190 w 203"/>
                  <a:gd name="T103" fmla="*/ 43 h 212"/>
                  <a:gd name="T104" fmla="*/ 66 w 203"/>
                  <a:gd name="T105" fmla="*/ 27 h 212"/>
                  <a:gd name="T106" fmla="*/ 156 w 203"/>
                  <a:gd name="T107" fmla="*/ 26 h 212"/>
                  <a:gd name="T108" fmla="*/ 72 w 203"/>
                  <a:gd name="T109" fmla="*/ 23 h 212"/>
                  <a:gd name="T110" fmla="*/ 74 w 203"/>
                  <a:gd name="T111" fmla="*/ 24 h 212"/>
                  <a:gd name="T112" fmla="*/ 149 w 203"/>
                  <a:gd name="T113" fmla="*/ 21 h 212"/>
                  <a:gd name="T114" fmla="*/ 106 w 203"/>
                  <a:gd name="T115" fmla="*/ 6 h 212"/>
                  <a:gd name="T116" fmla="*/ 118 w 203"/>
                  <a:gd name="T117" fmla="*/ 1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3" h="212">
                    <a:moveTo>
                      <a:pt x="95" y="212"/>
                    </a:moveTo>
                    <a:cubicBezTo>
                      <a:pt x="95" y="212"/>
                      <a:pt x="94" y="212"/>
                      <a:pt x="94" y="211"/>
                    </a:cubicBezTo>
                    <a:cubicBezTo>
                      <a:pt x="94" y="211"/>
                      <a:pt x="94" y="211"/>
                      <a:pt x="94" y="211"/>
                    </a:cubicBezTo>
                    <a:cubicBezTo>
                      <a:pt x="93" y="211"/>
                      <a:pt x="92" y="211"/>
                      <a:pt x="91" y="210"/>
                    </a:cubicBezTo>
                    <a:cubicBezTo>
                      <a:pt x="91" y="210"/>
                      <a:pt x="91" y="210"/>
                      <a:pt x="91" y="210"/>
                    </a:cubicBezTo>
                    <a:cubicBezTo>
                      <a:pt x="91" y="210"/>
                      <a:pt x="91" y="210"/>
                      <a:pt x="90" y="210"/>
                    </a:cubicBezTo>
                    <a:cubicBezTo>
                      <a:pt x="90" y="210"/>
                      <a:pt x="90" y="210"/>
                      <a:pt x="90" y="210"/>
                    </a:cubicBezTo>
                    <a:cubicBezTo>
                      <a:pt x="89" y="209"/>
                      <a:pt x="88" y="208"/>
                      <a:pt x="87" y="208"/>
                    </a:cubicBezTo>
                    <a:cubicBezTo>
                      <a:pt x="87" y="208"/>
                      <a:pt x="87" y="208"/>
                      <a:pt x="87" y="208"/>
                    </a:cubicBezTo>
                    <a:cubicBezTo>
                      <a:pt x="87" y="207"/>
                      <a:pt x="87" y="207"/>
                      <a:pt x="86" y="207"/>
                    </a:cubicBezTo>
                    <a:cubicBezTo>
                      <a:pt x="86" y="207"/>
                      <a:pt x="86" y="207"/>
                      <a:pt x="86" y="207"/>
                    </a:cubicBezTo>
                    <a:cubicBezTo>
                      <a:pt x="86" y="206"/>
                      <a:pt x="86" y="204"/>
                      <a:pt x="87" y="204"/>
                    </a:cubicBezTo>
                    <a:cubicBezTo>
                      <a:pt x="87" y="204"/>
                      <a:pt x="87" y="204"/>
                      <a:pt x="87" y="204"/>
                    </a:cubicBezTo>
                    <a:cubicBezTo>
                      <a:pt x="88" y="203"/>
                      <a:pt x="89" y="203"/>
                      <a:pt x="90" y="204"/>
                    </a:cubicBezTo>
                    <a:cubicBezTo>
                      <a:pt x="90" y="204"/>
                      <a:pt x="90" y="204"/>
                      <a:pt x="90" y="204"/>
                    </a:cubicBezTo>
                    <a:cubicBezTo>
                      <a:pt x="90" y="204"/>
                      <a:pt x="90" y="205"/>
                      <a:pt x="90" y="205"/>
                    </a:cubicBezTo>
                    <a:cubicBezTo>
                      <a:pt x="90" y="205"/>
                      <a:pt x="90" y="205"/>
                      <a:pt x="90" y="205"/>
                    </a:cubicBezTo>
                    <a:cubicBezTo>
                      <a:pt x="91" y="205"/>
                      <a:pt x="92" y="206"/>
                      <a:pt x="92" y="206"/>
                    </a:cubicBezTo>
                    <a:cubicBezTo>
                      <a:pt x="92" y="206"/>
                      <a:pt x="92" y="206"/>
                      <a:pt x="92" y="206"/>
                    </a:cubicBezTo>
                    <a:cubicBezTo>
                      <a:pt x="92" y="206"/>
                      <a:pt x="93" y="207"/>
                      <a:pt x="93" y="207"/>
                    </a:cubicBezTo>
                    <a:cubicBezTo>
                      <a:pt x="93" y="207"/>
                      <a:pt x="93" y="207"/>
                      <a:pt x="93" y="207"/>
                    </a:cubicBezTo>
                    <a:cubicBezTo>
                      <a:pt x="94" y="207"/>
                      <a:pt x="94" y="207"/>
                      <a:pt x="95" y="208"/>
                    </a:cubicBezTo>
                    <a:cubicBezTo>
                      <a:pt x="95" y="208"/>
                      <a:pt x="95" y="208"/>
                      <a:pt x="95" y="208"/>
                    </a:cubicBezTo>
                    <a:cubicBezTo>
                      <a:pt x="95" y="208"/>
                      <a:pt x="96" y="208"/>
                      <a:pt x="96" y="208"/>
                    </a:cubicBezTo>
                    <a:cubicBezTo>
                      <a:pt x="96" y="208"/>
                      <a:pt x="96" y="208"/>
                      <a:pt x="96" y="208"/>
                    </a:cubicBezTo>
                    <a:cubicBezTo>
                      <a:pt x="97" y="208"/>
                      <a:pt x="98" y="208"/>
                      <a:pt x="99" y="208"/>
                    </a:cubicBezTo>
                    <a:cubicBezTo>
                      <a:pt x="99" y="208"/>
                      <a:pt x="99" y="208"/>
                      <a:pt x="99" y="208"/>
                    </a:cubicBezTo>
                    <a:cubicBezTo>
                      <a:pt x="100" y="208"/>
                      <a:pt x="101" y="209"/>
                      <a:pt x="101" y="210"/>
                    </a:cubicBezTo>
                    <a:cubicBezTo>
                      <a:pt x="101" y="210"/>
                      <a:pt x="101" y="210"/>
                      <a:pt x="101" y="210"/>
                    </a:cubicBezTo>
                    <a:cubicBezTo>
                      <a:pt x="101" y="211"/>
                      <a:pt x="100" y="212"/>
                      <a:pt x="99" y="212"/>
                    </a:cubicBezTo>
                    <a:cubicBezTo>
                      <a:pt x="99" y="212"/>
                      <a:pt x="99" y="212"/>
                      <a:pt x="99" y="212"/>
                    </a:cubicBezTo>
                    <a:cubicBezTo>
                      <a:pt x="97" y="212"/>
                      <a:pt x="96" y="212"/>
                      <a:pt x="95" y="212"/>
                    </a:cubicBezTo>
                    <a:close/>
                    <a:moveTo>
                      <a:pt x="110" y="210"/>
                    </a:moveTo>
                    <a:cubicBezTo>
                      <a:pt x="109" y="210"/>
                      <a:pt x="108" y="210"/>
                      <a:pt x="107" y="210"/>
                    </a:cubicBezTo>
                    <a:cubicBezTo>
                      <a:pt x="107" y="210"/>
                      <a:pt x="107" y="210"/>
                      <a:pt x="107" y="210"/>
                    </a:cubicBezTo>
                    <a:cubicBezTo>
                      <a:pt x="106" y="210"/>
                      <a:pt x="105" y="209"/>
                      <a:pt x="105" y="209"/>
                    </a:cubicBezTo>
                    <a:cubicBezTo>
                      <a:pt x="105" y="209"/>
                      <a:pt x="105" y="209"/>
                      <a:pt x="105" y="209"/>
                    </a:cubicBezTo>
                    <a:cubicBezTo>
                      <a:pt x="104" y="208"/>
                      <a:pt x="105" y="207"/>
                      <a:pt x="106" y="206"/>
                    </a:cubicBezTo>
                    <a:cubicBezTo>
                      <a:pt x="106" y="206"/>
                      <a:pt x="106" y="206"/>
                      <a:pt x="106" y="206"/>
                    </a:cubicBezTo>
                    <a:cubicBezTo>
                      <a:pt x="106" y="206"/>
                      <a:pt x="106" y="206"/>
                      <a:pt x="106" y="206"/>
                    </a:cubicBezTo>
                    <a:cubicBezTo>
                      <a:pt x="106" y="206"/>
                      <a:pt x="107" y="206"/>
                      <a:pt x="108" y="206"/>
                    </a:cubicBezTo>
                    <a:cubicBezTo>
                      <a:pt x="108" y="206"/>
                      <a:pt x="108" y="206"/>
                      <a:pt x="108" y="206"/>
                    </a:cubicBezTo>
                    <a:cubicBezTo>
                      <a:pt x="108" y="206"/>
                      <a:pt x="109" y="206"/>
                      <a:pt x="110" y="206"/>
                    </a:cubicBezTo>
                    <a:cubicBezTo>
                      <a:pt x="110" y="206"/>
                      <a:pt x="110" y="206"/>
                      <a:pt x="110" y="206"/>
                    </a:cubicBezTo>
                    <a:cubicBezTo>
                      <a:pt x="111" y="206"/>
                      <a:pt x="111" y="206"/>
                      <a:pt x="111" y="206"/>
                    </a:cubicBezTo>
                    <a:cubicBezTo>
                      <a:pt x="113" y="206"/>
                      <a:pt x="114" y="206"/>
                      <a:pt x="115" y="205"/>
                    </a:cubicBezTo>
                    <a:cubicBezTo>
                      <a:pt x="115" y="205"/>
                      <a:pt x="115" y="205"/>
                      <a:pt x="115" y="205"/>
                    </a:cubicBezTo>
                    <a:cubicBezTo>
                      <a:pt x="117" y="204"/>
                      <a:pt x="117" y="204"/>
                      <a:pt x="117" y="204"/>
                    </a:cubicBezTo>
                    <a:cubicBezTo>
                      <a:pt x="117" y="204"/>
                      <a:pt x="119" y="204"/>
                      <a:pt x="119" y="205"/>
                    </a:cubicBezTo>
                    <a:cubicBezTo>
                      <a:pt x="119" y="205"/>
                      <a:pt x="119" y="205"/>
                      <a:pt x="119" y="205"/>
                    </a:cubicBezTo>
                    <a:cubicBezTo>
                      <a:pt x="120" y="206"/>
                      <a:pt x="120" y="207"/>
                      <a:pt x="119" y="207"/>
                    </a:cubicBezTo>
                    <a:cubicBezTo>
                      <a:pt x="119" y="207"/>
                      <a:pt x="119" y="207"/>
                      <a:pt x="119" y="207"/>
                    </a:cubicBezTo>
                    <a:cubicBezTo>
                      <a:pt x="117" y="209"/>
                      <a:pt x="117" y="209"/>
                      <a:pt x="117" y="209"/>
                    </a:cubicBezTo>
                    <a:cubicBezTo>
                      <a:pt x="115" y="210"/>
                      <a:pt x="113" y="210"/>
                      <a:pt x="111" y="210"/>
                    </a:cubicBezTo>
                    <a:cubicBezTo>
                      <a:pt x="111" y="210"/>
                      <a:pt x="111" y="210"/>
                      <a:pt x="111" y="210"/>
                    </a:cubicBezTo>
                    <a:cubicBezTo>
                      <a:pt x="110" y="210"/>
                      <a:pt x="110" y="210"/>
                      <a:pt x="110" y="210"/>
                    </a:cubicBezTo>
                    <a:close/>
                    <a:moveTo>
                      <a:pt x="126" y="200"/>
                    </a:moveTo>
                    <a:cubicBezTo>
                      <a:pt x="125" y="199"/>
                      <a:pt x="126" y="198"/>
                      <a:pt x="126" y="197"/>
                    </a:cubicBezTo>
                    <a:cubicBezTo>
                      <a:pt x="126" y="197"/>
                      <a:pt x="126" y="197"/>
                      <a:pt x="126" y="197"/>
                    </a:cubicBezTo>
                    <a:cubicBezTo>
                      <a:pt x="136" y="190"/>
                      <a:pt x="136" y="190"/>
                      <a:pt x="136" y="190"/>
                    </a:cubicBezTo>
                    <a:cubicBezTo>
                      <a:pt x="137" y="190"/>
                      <a:pt x="138" y="190"/>
                      <a:pt x="139" y="191"/>
                    </a:cubicBezTo>
                    <a:cubicBezTo>
                      <a:pt x="139" y="191"/>
                      <a:pt x="139" y="191"/>
                      <a:pt x="139" y="191"/>
                    </a:cubicBezTo>
                    <a:cubicBezTo>
                      <a:pt x="140" y="192"/>
                      <a:pt x="139" y="193"/>
                      <a:pt x="139" y="194"/>
                    </a:cubicBezTo>
                    <a:cubicBezTo>
                      <a:pt x="139" y="194"/>
                      <a:pt x="139" y="194"/>
                      <a:pt x="139" y="194"/>
                    </a:cubicBezTo>
                    <a:cubicBezTo>
                      <a:pt x="129" y="201"/>
                      <a:pt x="129" y="201"/>
                      <a:pt x="129" y="201"/>
                    </a:cubicBezTo>
                    <a:cubicBezTo>
                      <a:pt x="128" y="201"/>
                      <a:pt x="128" y="201"/>
                      <a:pt x="128" y="201"/>
                    </a:cubicBezTo>
                    <a:cubicBezTo>
                      <a:pt x="128" y="201"/>
                      <a:pt x="128" y="201"/>
                      <a:pt x="128" y="201"/>
                    </a:cubicBezTo>
                    <a:cubicBezTo>
                      <a:pt x="127" y="201"/>
                      <a:pt x="126" y="201"/>
                      <a:pt x="126" y="200"/>
                    </a:cubicBezTo>
                    <a:close/>
                    <a:moveTo>
                      <a:pt x="83" y="196"/>
                    </a:moveTo>
                    <a:cubicBezTo>
                      <a:pt x="73" y="190"/>
                      <a:pt x="73" y="190"/>
                      <a:pt x="73" y="190"/>
                    </a:cubicBezTo>
                    <a:cubicBezTo>
                      <a:pt x="72" y="189"/>
                      <a:pt x="72" y="188"/>
                      <a:pt x="72" y="187"/>
                    </a:cubicBezTo>
                    <a:cubicBezTo>
                      <a:pt x="72" y="187"/>
                      <a:pt x="72" y="187"/>
                      <a:pt x="72" y="187"/>
                    </a:cubicBezTo>
                    <a:cubicBezTo>
                      <a:pt x="73" y="186"/>
                      <a:pt x="74" y="186"/>
                      <a:pt x="75" y="187"/>
                    </a:cubicBezTo>
                    <a:cubicBezTo>
                      <a:pt x="75" y="187"/>
                      <a:pt x="75" y="187"/>
                      <a:pt x="75" y="187"/>
                    </a:cubicBezTo>
                    <a:cubicBezTo>
                      <a:pt x="85" y="193"/>
                      <a:pt x="85" y="193"/>
                      <a:pt x="85" y="193"/>
                    </a:cubicBezTo>
                    <a:cubicBezTo>
                      <a:pt x="86" y="193"/>
                      <a:pt x="86" y="194"/>
                      <a:pt x="86" y="195"/>
                    </a:cubicBezTo>
                    <a:cubicBezTo>
                      <a:pt x="86" y="195"/>
                      <a:pt x="86" y="195"/>
                      <a:pt x="86" y="195"/>
                    </a:cubicBezTo>
                    <a:cubicBezTo>
                      <a:pt x="86" y="196"/>
                      <a:pt x="85" y="196"/>
                      <a:pt x="84" y="196"/>
                    </a:cubicBezTo>
                    <a:cubicBezTo>
                      <a:pt x="84" y="196"/>
                      <a:pt x="84" y="196"/>
                      <a:pt x="84" y="196"/>
                    </a:cubicBezTo>
                    <a:cubicBezTo>
                      <a:pt x="84" y="196"/>
                      <a:pt x="83" y="196"/>
                      <a:pt x="83" y="196"/>
                    </a:cubicBezTo>
                    <a:close/>
                    <a:moveTo>
                      <a:pt x="146" y="186"/>
                    </a:moveTo>
                    <a:cubicBezTo>
                      <a:pt x="145" y="185"/>
                      <a:pt x="145" y="184"/>
                      <a:pt x="146" y="184"/>
                    </a:cubicBezTo>
                    <a:cubicBezTo>
                      <a:pt x="146" y="184"/>
                      <a:pt x="146" y="184"/>
                      <a:pt x="146" y="184"/>
                    </a:cubicBezTo>
                    <a:cubicBezTo>
                      <a:pt x="156" y="177"/>
                      <a:pt x="156" y="177"/>
                      <a:pt x="156" y="177"/>
                    </a:cubicBezTo>
                    <a:cubicBezTo>
                      <a:pt x="157" y="176"/>
                      <a:pt x="158" y="176"/>
                      <a:pt x="159" y="177"/>
                    </a:cubicBezTo>
                    <a:cubicBezTo>
                      <a:pt x="159" y="177"/>
                      <a:pt x="159" y="177"/>
                      <a:pt x="159" y="177"/>
                    </a:cubicBezTo>
                    <a:cubicBezTo>
                      <a:pt x="159" y="178"/>
                      <a:pt x="159" y="179"/>
                      <a:pt x="158" y="180"/>
                    </a:cubicBezTo>
                    <a:cubicBezTo>
                      <a:pt x="158" y="180"/>
                      <a:pt x="158" y="180"/>
                      <a:pt x="158" y="180"/>
                    </a:cubicBezTo>
                    <a:cubicBezTo>
                      <a:pt x="148" y="187"/>
                      <a:pt x="148" y="187"/>
                      <a:pt x="148" y="187"/>
                    </a:cubicBezTo>
                    <a:cubicBezTo>
                      <a:pt x="148" y="187"/>
                      <a:pt x="148" y="187"/>
                      <a:pt x="147" y="187"/>
                    </a:cubicBezTo>
                    <a:cubicBezTo>
                      <a:pt x="147" y="187"/>
                      <a:pt x="147" y="187"/>
                      <a:pt x="147" y="187"/>
                    </a:cubicBezTo>
                    <a:cubicBezTo>
                      <a:pt x="147" y="187"/>
                      <a:pt x="146" y="187"/>
                      <a:pt x="146" y="186"/>
                    </a:cubicBezTo>
                    <a:close/>
                    <a:moveTo>
                      <a:pt x="62" y="184"/>
                    </a:moveTo>
                    <a:cubicBezTo>
                      <a:pt x="52" y="178"/>
                      <a:pt x="52" y="178"/>
                      <a:pt x="52" y="178"/>
                    </a:cubicBezTo>
                    <a:cubicBezTo>
                      <a:pt x="51" y="177"/>
                      <a:pt x="51" y="176"/>
                      <a:pt x="51" y="175"/>
                    </a:cubicBezTo>
                    <a:cubicBezTo>
                      <a:pt x="51" y="175"/>
                      <a:pt x="51" y="175"/>
                      <a:pt x="51" y="175"/>
                    </a:cubicBezTo>
                    <a:cubicBezTo>
                      <a:pt x="52" y="174"/>
                      <a:pt x="53" y="174"/>
                      <a:pt x="54" y="174"/>
                    </a:cubicBezTo>
                    <a:cubicBezTo>
                      <a:pt x="54" y="174"/>
                      <a:pt x="54" y="174"/>
                      <a:pt x="54" y="174"/>
                    </a:cubicBezTo>
                    <a:cubicBezTo>
                      <a:pt x="65" y="180"/>
                      <a:pt x="65" y="180"/>
                      <a:pt x="65" y="180"/>
                    </a:cubicBezTo>
                    <a:cubicBezTo>
                      <a:pt x="65" y="181"/>
                      <a:pt x="66" y="182"/>
                      <a:pt x="65" y="183"/>
                    </a:cubicBezTo>
                    <a:cubicBezTo>
                      <a:pt x="65" y="183"/>
                      <a:pt x="65" y="183"/>
                      <a:pt x="65" y="183"/>
                    </a:cubicBezTo>
                    <a:cubicBezTo>
                      <a:pt x="65" y="184"/>
                      <a:pt x="64" y="184"/>
                      <a:pt x="63" y="184"/>
                    </a:cubicBezTo>
                    <a:cubicBezTo>
                      <a:pt x="63" y="184"/>
                      <a:pt x="63" y="184"/>
                      <a:pt x="63" y="184"/>
                    </a:cubicBezTo>
                    <a:cubicBezTo>
                      <a:pt x="63" y="184"/>
                      <a:pt x="63" y="184"/>
                      <a:pt x="62" y="184"/>
                    </a:cubicBezTo>
                    <a:close/>
                    <a:moveTo>
                      <a:pt x="165" y="173"/>
                    </a:moveTo>
                    <a:cubicBezTo>
                      <a:pt x="165" y="172"/>
                      <a:pt x="165" y="171"/>
                      <a:pt x="166" y="170"/>
                    </a:cubicBezTo>
                    <a:cubicBezTo>
                      <a:pt x="166" y="170"/>
                      <a:pt x="166" y="170"/>
                      <a:pt x="166" y="170"/>
                    </a:cubicBezTo>
                    <a:cubicBezTo>
                      <a:pt x="176" y="163"/>
                      <a:pt x="176" y="163"/>
                      <a:pt x="176" y="163"/>
                    </a:cubicBezTo>
                    <a:cubicBezTo>
                      <a:pt x="177" y="162"/>
                      <a:pt x="178" y="163"/>
                      <a:pt x="179" y="164"/>
                    </a:cubicBezTo>
                    <a:cubicBezTo>
                      <a:pt x="179" y="164"/>
                      <a:pt x="179" y="164"/>
                      <a:pt x="179" y="164"/>
                    </a:cubicBezTo>
                    <a:cubicBezTo>
                      <a:pt x="179" y="164"/>
                      <a:pt x="179" y="166"/>
                      <a:pt x="178" y="166"/>
                    </a:cubicBezTo>
                    <a:cubicBezTo>
                      <a:pt x="178" y="166"/>
                      <a:pt x="178" y="166"/>
                      <a:pt x="178" y="166"/>
                    </a:cubicBezTo>
                    <a:cubicBezTo>
                      <a:pt x="168" y="173"/>
                      <a:pt x="168" y="173"/>
                      <a:pt x="168" y="173"/>
                    </a:cubicBezTo>
                    <a:cubicBezTo>
                      <a:pt x="168" y="173"/>
                      <a:pt x="167" y="174"/>
                      <a:pt x="167" y="174"/>
                    </a:cubicBezTo>
                    <a:cubicBezTo>
                      <a:pt x="167" y="174"/>
                      <a:pt x="167" y="174"/>
                      <a:pt x="167" y="174"/>
                    </a:cubicBezTo>
                    <a:cubicBezTo>
                      <a:pt x="166" y="174"/>
                      <a:pt x="166" y="173"/>
                      <a:pt x="165" y="173"/>
                    </a:cubicBezTo>
                    <a:close/>
                    <a:moveTo>
                      <a:pt x="42" y="172"/>
                    </a:moveTo>
                    <a:cubicBezTo>
                      <a:pt x="31" y="166"/>
                      <a:pt x="31" y="166"/>
                      <a:pt x="31" y="166"/>
                    </a:cubicBezTo>
                    <a:cubicBezTo>
                      <a:pt x="30" y="165"/>
                      <a:pt x="30" y="164"/>
                      <a:pt x="31" y="163"/>
                    </a:cubicBezTo>
                    <a:cubicBezTo>
                      <a:pt x="31" y="163"/>
                      <a:pt x="31" y="163"/>
                      <a:pt x="31" y="163"/>
                    </a:cubicBezTo>
                    <a:cubicBezTo>
                      <a:pt x="31" y="162"/>
                      <a:pt x="33" y="162"/>
                      <a:pt x="33" y="162"/>
                    </a:cubicBezTo>
                    <a:cubicBezTo>
                      <a:pt x="33" y="162"/>
                      <a:pt x="33" y="162"/>
                      <a:pt x="33" y="162"/>
                    </a:cubicBezTo>
                    <a:cubicBezTo>
                      <a:pt x="44" y="168"/>
                      <a:pt x="44" y="168"/>
                      <a:pt x="44" y="168"/>
                    </a:cubicBezTo>
                    <a:cubicBezTo>
                      <a:pt x="45" y="169"/>
                      <a:pt x="45" y="170"/>
                      <a:pt x="45" y="171"/>
                    </a:cubicBezTo>
                    <a:cubicBezTo>
                      <a:pt x="45" y="171"/>
                      <a:pt x="45" y="171"/>
                      <a:pt x="45" y="171"/>
                    </a:cubicBezTo>
                    <a:cubicBezTo>
                      <a:pt x="44" y="172"/>
                      <a:pt x="43" y="172"/>
                      <a:pt x="43" y="172"/>
                    </a:cubicBezTo>
                    <a:cubicBezTo>
                      <a:pt x="43" y="172"/>
                      <a:pt x="43" y="172"/>
                      <a:pt x="43" y="172"/>
                    </a:cubicBezTo>
                    <a:cubicBezTo>
                      <a:pt x="42" y="172"/>
                      <a:pt x="42" y="172"/>
                      <a:pt x="42" y="172"/>
                    </a:cubicBezTo>
                    <a:close/>
                    <a:moveTo>
                      <a:pt x="12" y="163"/>
                    </a:moveTo>
                    <a:cubicBezTo>
                      <a:pt x="12" y="163"/>
                      <a:pt x="11" y="162"/>
                      <a:pt x="11" y="162"/>
                    </a:cubicBezTo>
                    <a:cubicBezTo>
                      <a:pt x="11" y="162"/>
                      <a:pt x="11" y="162"/>
                      <a:pt x="11" y="162"/>
                    </a:cubicBezTo>
                    <a:cubicBezTo>
                      <a:pt x="10" y="162"/>
                      <a:pt x="10" y="162"/>
                      <a:pt x="10" y="162"/>
                    </a:cubicBezTo>
                    <a:cubicBezTo>
                      <a:pt x="10" y="162"/>
                      <a:pt x="10" y="162"/>
                      <a:pt x="10" y="162"/>
                    </a:cubicBezTo>
                    <a:cubicBezTo>
                      <a:pt x="9" y="161"/>
                      <a:pt x="8" y="160"/>
                      <a:pt x="9" y="159"/>
                    </a:cubicBezTo>
                    <a:cubicBezTo>
                      <a:pt x="9" y="159"/>
                      <a:pt x="9" y="159"/>
                      <a:pt x="9" y="159"/>
                    </a:cubicBezTo>
                    <a:cubicBezTo>
                      <a:pt x="9" y="158"/>
                      <a:pt x="10" y="158"/>
                      <a:pt x="11" y="158"/>
                    </a:cubicBezTo>
                    <a:cubicBezTo>
                      <a:pt x="11" y="158"/>
                      <a:pt x="11" y="158"/>
                      <a:pt x="11" y="158"/>
                    </a:cubicBezTo>
                    <a:cubicBezTo>
                      <a:pt x="12" y="158"/>
                      <a:pt x="12" y="158"/>
                      <a:pt x="12" y="158"/>
                    </a:cubicBezTo>
                    <a:cubicBezTo>
                      <a:pt x="12" y="158"/>
                      <a:pt x="12" y="158"/>
                      <a:pt x="12" y="158"/>
                    </a:cubicBezTo>
                    <a:cubicBezTo>
                      <a:pt x="12" y="159"/>
                      <a:pt x="13" y="159"/>
                      <a:pt x="13" y="159"/>
                    </a:cubicBezTo>
                    <a:cubicBezTo>
                      <a:pt x="13" y="159"/>
                      <a:pt x="13" y="159"/>
                      <a:pt x="13" y="159"/>
                    </a:cubicBezTo>
                    <a:cubicBezTo>
                      <a:pt x="14" y="159"/>
                      <a:pt x="15" y="159"/>
                      <a:pt x="16" y="159"/>
                    </a:cubicBezTo>
                    <a:cubicBezTo>
                      <a:pt x="16" y="159"/>
                      <a:pt x="16" y="159"/>
                      <a:pt x="16" y="159"/>
                    </a:cubicBezTo>
                    <a:cubicBezTo>
                      <a:pt x="17" y="159"/>
                      <a:pt x="18" y="159"/>
                      <a:pt x="19" y="159"/>
                    </a:cubicBezTo>
                    <a:cubicBezTo>
                      <a:pt x="19" y="159"/>
                      <a:pt x="19" y="159"/>
                      <a:pt x="19" y="159"/>
                    </a:cubicBezTo>
                    <a:cubicBezTo>
                      <a:pt x="19" y="159"/>
                      <a:pt x="19" y="159"/>
                      <a:pt x="19" y="159"/>
                    </a:cubicBezTo>
                    <a:cubicBezTo>
                      <a:pt x="19" y="159"/>
                      <a:pt x="19" y="159"/>
                      <a:pt x="19" y="159"/>
                    </a:cubicBezTo>
                    <a:cubicBezTo>
                      <a:pt x="20" y="158"/>
                      <a:pt x="21" y="158"/>
                      <a:pt x="21" y="158"/>
                    </a:cubicBezTo>
                    <a:cubicBezTo>
                      <a:pt x="21" y="158"/>
                      <a:pt x="21" y="158"/>
                      <a:pt x="21" y="158"/>
                    </a:cubicBezTo>
                    <a:cubicBezTo>
                      <a:pt x="22" y="157"/>
                      <a:pt x="23" y="158"/>
                      <a:pt x="24" y="159"/>
                    </a:cubicBezTo>
                    <a:cubicBezTo>
                      <a:pt x="24" y="159"/>
                      <a:pt x="24" y="159"/>
                      <a:pt x="24" y="159"/>
                    </a:cubicBezTo>
                    <a:cubicBezTo>
                      <a:pt x="24" y="160"/>
                      <a:pt x="24" y="161"/>
                      <a:pt x="23" y="161"/>
                    </a:cubicBezTo>
                    <a:cubicBezTo>
                      <a:pt x="23" y="161"/>
                      <a:pt x="23" y="161"/>
                      <a:pt x="23" y="161"/>
                    </a:cubicBezTo>
                    <a:cubicBezTo>
                      <a:pt x="22" y="162"/>
                      <a:pt x="21" y="162"/>
                      <a:pt x="20" y="162"/>
                    </a:cubicBezTo>
                    <a:cubicBezTo>
                      <a:pt x="20" y="162"/>
                      <a:pt x="20" y="162"/>
                      <a:pt x="20" y="162"/>
                    </a:cubicBezTo>
                    <a:cubicBezTo>
                      <a:pt x="20" y="163"/>
                      <a:pt x="20" y="163"/>
                      <a:pt x="20" y="163"/>
                    </a:cubicBezTo>
                    <a:cubicBezTo>
                      <a:pt x="20" y="163"/>
                      <a:pt x="20" y="163"/>
                      <a:pt x="20" y="163"/>
                    </a:cubicBezTo>
                    <a:cubicBezTo>
                      <a:pt x="18" y="163"/>
                      <a:pt x="17" y="163"/>
                      <a:pt x="16" y="163"/>
                    </a:cubicBezTo>
                    <a:cubicBezTo>
                      <a:pt x="16" y="163"/>
                      <a:pt x="16" y="163"/>
                      <a:pt x="16" y="163"/>
                    </a:cubicBezTo>
                    <a:cubicBezTo>
                      <a:pt x="15" y="163"/>
                      <a:pt x="13" y="163"/>
                      <a:pt x="12" y="163"/>
                    </a:cubicBezTo>
                    <a:close/>
                    <a:moveTo>
                      <a:pt x="185" y="159"/>
                    </a:moveTo>
                    <a:cubicBezTo>
                      <a:pt x="184" y="158"/>
                      <a:pt x="185" y="157"/>
                      <a:pt x="186" y="156"/>
                    </a:cubicBezTo>
                    <a:cubicBezTo>
                      <a:pt x="186" y="156"/>
                      <a:pt x="186" y="156"/>
                      <a:pt x="186" y="156"/>
                    </a:cubicBezTo>
                    <a:cubicBezTo>
                      <a:pt x="195" y="149"/>
                      <a:pt x="195" y="149"/>
                      <a:pt x="195" y="149"/>
                    </a:cubicBezTo>
                    <a:cubicBezTo>
                      <a:pt x="196" y="149"/>
                      <a:pt x="198" y="149"/>
                      <a:pt x="198" y="150"/>
                    </a:cubicBezTo>
                    <a:cubicBezTo>
                      <a:pt x="198" y="150"/>
                      <a:pt x="198" y="150"/>
                      <a:pt x="198" y="150"/>
                    </a:cubicBezTo>
                    <a:cubicBezTo>
                      <a:pt x="199" y="151"/>
                      <a:pt x="199" y="152"/>
                      <a:pt x="198" y="153"/>
                    </a:cubicBezTo>
                    <a:cubicBezTo>
                      <a:pt x="198" y="153"/>
                      <a:pt x="198" y="153"/>
                      <a:pt x="198" y="153"/>
                    </a:cubicBezTo>
                    <a:cubicBezTo>
                      <a:pt x="188" y="160"/>
                      <a:pt x="188" y="160"/>
                      <a:pt x="188" y="160"/>
                    </a:cubicBezTo>
                    <a:cubicBezTo>
                      <a:pt x="188" y="160"/>
                      <a:pt x="187" y="160"/>
                      <a:pt x="187" y="160"/>
                    </a:cubicBezTo>
                    <a:cubicBezTo>
                      <a:pt x="187" y="160"/>
                      <a:pt x="187" y="160"/>
                      <a:pt x="187" y="160"/>
                    </a:cubicBezTo>
                    <a:cubicBezTo>
                      <a:pt x="186" y="160"/>
                      <a:pt x="185" y="160"/>
                      <a:pt x="185" y="159"/>
                    </a:cubicBezTo>
                    <a:close/>
                    <a:moveTo>
                      <a:pt x="1" y="152"/>
                    </a:moveTo>
                    <a:cubicBezTo>
                      <a:pt x="1" y="152"/>
                      <a:pt x="1" y="152"/>
                      <a:pt x="1" y="151"/>
                    </a:cubicBezTo>
                    <a:cubicBezTo>
                      <a:pt x="1" y="151"/>
                      <a:pt x="1" y="151"/>
                      <a:pt x="1" y="151"/>
                    </a:cubicBezTo>
                    <a:cubicBezTo>
                      <a:pt x="1" y="151"/>
                      <a:pt x="0" y="150"/>
                      <a:pt x="0" y="149"/>
                    </a:cubicBezTo>
                    <a:cubicBezTo>
                      <a:pt x="0" y="149"/>
                      <a:pt x="0" y="149"/>
                      <a:pt x="0" y="149"/>
                    </a:cubicBezTo>
                    <a:cubicBezTo>
                      <a:pt x="0" y="149"/>
                      <a:pt x="0" y="149"/>
                      <a:pt x="0" y="149"/>
                    </a:cubicBezTo>
                    <a:cubicBezTo>
                      <a:pt x="0" y="149"/>
                      <a:pt x="0" y="149"/>
                      <a:pt x="0" y="149"/>
                    </a:cubicBezTo>
                    <a:cubicBezTo>
                      <a:pt x="0" y="149"/>
                      <a:pt x="0" y="149"/>
                      <a:pt x="0" y="149"/>
                    </a:cubicBezTo>
                    <a:cubicBezTo>
                      <a:pt x="0" y="149"/>
                      <a:pt x="0" y="149"/>
                      <a:pt x="0" y="149"/>
                    </a:cubicBezTo>
                    <a:cubicBezTo>
                      <a:pt x="0" y="149"/>
                      <a:pt x="0" y="148"/>
                      <a:pt x="0" y="148"/>
                    </a:cubicBezTo>
                    <a:cubicBezTo>
                      <a:pt x="0" y="148"/>
                      <a:pt x="0" y="148"/>
                      <a:pt x="0" y="148"/>
                    </a:cubicBezTo>
                    <a:cubicBezTo>
                      <a:pt x="0" y="148"/>
                      <a:pt x="0" y="148"/>
                      <a:pt x="0" y="147"/>
                    </a:cubicBezTo>
                    <a:cubicBezTo>
                      <a:pt x="0" y="147"/>
                      <a:pt x="0" y="147"/>
                      <a:pt x="0" y="147"/>
                    </a:cubicBezTo>
                    <a:cubicBezTo>
                      <a:pt x="0" y="139"/>
                      <a:pt x="0" y="139"/>
                      <a:pt x="0" y="139"/>
                    </a:cubicBezTo>
                    <a:cubicBezTo>
                      <a:pt x="0" y="138"/>
                      <a:pt x="1" y="137"/>
                      <a:pt x="2" y="137"/>
                    </a:cubicBezTo>
                    <a:cubicBezTo>
                      <a:pt x="2" y="137"/>
                      <a:pt x="2" y="137"/>
                      <a:pt x="2" y="137"/>
                    </a:cubicBezTo>
                    <a:cubicBezTo>
                      <a:pt x="3" y="137"/>
                      <a:pt x="4" y="138"/>
                      <a:pt x="4" y="139"/>
                    </a:cubicBezTo>
                    <a:cubicBezTo>
                      <a:pt x="4" y="139"/>
                      <a:pt x="4" y="139"/>
                      <a:pt x="4" y="139"/>
                    </a:cubicBezTo>
                    <a:cubicBezTo>
                      <a:pt x="4" y="147"/>
                      <a:pt x="4" y="147"/>
                      <a:pt x="4" y="147"/>
                    </a:cubicBezTo>
                    <a:cubicBezTo>
                      <a:pt x="4" y="147"/>
                      <a:pt x="4" y="148"/>
                      <a:pt x="4" y="148"/>
                    </a:cubicBezTo>
                    <a:cubicBezTo>
                      <a:pt x="4" y="148"/>
                      <a:pt x="4" y="148"/>
                      <a:pt x="4" y="148"/>
                    </a:cubicBezTo>
                    <a:cubicBezTo>
                      <a:pt x="4" y="148"/>
                      <a:pt x="4" y="148"/>
                      <a:pt x="4" y="148"/>
                    </a:cubicBezTo>
                    <a:cubicBezTo>
                      <a:pt x="4" y="148"/>
                      <a:pt x="4" y="148"/>
                      <a:pt x="4" y="148"/>
                    </a:cubicBezTo>
                    <a:cubicBezTo>
                      <a:pt x="4" y="149"/>
                      <a:pt x="4" y="149"/>
                      <a:pt x="4" y="149"/>
                    </a:cubicBezTo>
                    <a:cubicBezTo>
                      <a:pt x="4" y="149"/>
                      <a:pt x="4" y="149"/>
                      <a:pt x="4" y="149"/>
                    </a:cubicBezTo>
                    <a:cubicBezTo>
                      <a:pt x="4" y="149"/>
                      <a:pt x="4" y="149"/>
                      <a:pt x="4" y="149"/>
                    </a:cubicBezTo>
                    <a:cubicBezTo>
                      <a:pt x="4" y="149"/>
                      <a:pt x="4" y="149"/>
                      <a:pt x="4" y="149"/>
                    </a:cubicBezTo>
                    <a:cubicBezTo>
                      <a:pt x="4" y="149"/>
                      <a:pt x="4" y="150"/>
                      <a:pt x="5" y="150"/>
                    </a:cubicBezTo>
                    <a:cubicBezTo>
                      <a:pt x="5" y="150"/>
                      <a:pt x="5" y="150"/>
                      <a:pt x="5" y="150"/>
                    </a:cubicBezTo>
                    <a:cubicBezTo>
                      <a:pt x="5" y="150"/>
                      <a:pt x="5" y="151"/>
                      <a:pt x="5" y="151"/>
                    </a:cubicBezTo>
                    <a:cubicBezTo>
                      <a:pt x="5" y="151"/>
                      <a:pt x="5" y="151"/>
                      <a:pt x="5" y="151"/>
                    </a:cubicBezTo>
                    <a:cubicBezTo>
                      <a:pt x="5" y="152"/>
                      <a:pt x="4" y="153"/>
                      <a:pt x="3" y="153"/>
                    </a:cubicBezTo>
                    <a:cubicBezTo>
                      <a:pt x="3" y="153"/>
                      <a:pt x="3" y="153"/>
                      <a:pt x="3" y="153"/>
                    </a:cubicBezTo>
                    <a:cubicBezTo>
                      <a:pt x="3" y="153"/>
                      <a:pt x="3" y="153"/>
                      <a:pt x="3" y="153"/>
                    </a:cubicBezTo>
                    <a:cubicBezTo>
                      <a:pt x="3" y="153"/>
                      <a:pt x="3" y="153"/>
                      <a:pt x="3" y="153"/>
                    </a:cubicBezTo>
                    <a:cubicBezTo>
                      <a:pt x="2" y="153"/>
                      <a:pt x="1" y="153"/>
                      <a:pt x="1" y="152"/>
                    </a:cubicBezTo>
                    <a:close/>
                    <a:moveTo>
                      <a:pt x="199" y="141"/>
                    </a:moveTo>
                    <a:cubicBezTo>
                      <a:pt x="199" y="129"/>
                      <a:pt x="199" y="129"/>
                      <a:pt x="199" y="129"/>
                    </a:cubicBezTo>
                    <a:cubicBezTo>
                      <a:pt x="199" y="128"/>
                      <a:pt x="200" y="127"/>
                      <a:pt x="201" y="127"/>
                    </a:cubicBezTo>
                    <a:cubicBezTo>
                      <a:pt x="201" y="127"/>
                      <a:pt x="201" y="127"/>
                      <a:pt x="201" y="127"/>
                    </a:cubicBezTo>
                    <a:cubicBezTo>
                      <a:pt x="203" y="127"/>
                      <a:pt x="203" y="128"/>
                      <a:pt x="203" y="129"/>
                    </a:cubicBezTo>
                    <a:cubicBezTo>
                      <a:pt x="203" y="129"/>
                      <a:pt x="203" y="129"/>
                      <a:pt x="203" y="129"/>
                    </a:cubicBezTo>
                    <a:cubicBezTo>
                      <a:pt x="203" y="141"/>
                      <a:pt x="203" y="141"/>
                      <a:pt x="203" y="141"/>
                    </a:cubicBezTo>
                    <a:cubicBezTo>
                      <a:pt x="203" y="142"/>
                      <a:pt x="203" y="143"/>
                      <a:pt x="201" y="143"/>
                    </a:cubicBezTo>
                    <a:cubicBezTo>
                      <a:pt x="201" y="143"/>
                      <a:pt x="201" y="143"/>
                      <a:pt x="201" y="143"/>
                    </a:cubicBezTo>
                    <a:cubicBezTo>
                      <a:pt x="200" y="143"/>
                      <a:pt x="199" y="142"/>
                      <a:pt x="199" y="141"/>
                    </a:cubicBezTo>
                    <a:close/>
                    <a:moveTo>
                      <a:pt x="2" y="129"/>
                    </a:moveTo>
                    <a:cubicBezTo>
                      <a:pt x="1" y="129"/>
                      <a:pt x="0" y="129"/>
                      <a:pt x="0" y="127"/>
                    </a:cubicBezTo>
                    <a:cubicBezTo>
                      <a:pt x="0" y="127"/>
                      <a:pt x="0" y="127"/>
                      <a:pt x="0" y="127"/>
                    </a:cubicBezTo>
                    <a:cubicBezTo>
                      <a:pt x="0" y="127"/>
                      <a:pt x="0" y="126"/>
                      <a:pt x="0" y="125"/>
                    </a:cubicBezTo>
                    <a:cubicBezTo>
                      <a:pt x="0" y="125"/>
                      <a:pt x="0" y="125"/>
                      <a:pt x="0" y="125"/>
                    </a:cubicBezTo>
                    <a:cubicBezTo>
                      <a:pt x="0" y="125"/>
                      <a:pt x="1" y="124"/>
                      <a:pt x="1" y="124"/>
                    </a:cubicBezTo>
                    <a:cubicBezTo>
                      <a:pt x="1" y="124"/>
                      <a:pt x="1" y="124"/>
                      <a:pt x="1" y="124"/>
                    </a:cubicBezTo>
                    <a:cubicBezTo>
                      <a:pt x="1" y="124"/>
                      <a:pt x="1" y="124"/>
                      <a:pt x="1" y="124"/>
                    </a:cubicBezTo>
                    <a:cubicBezTo>
                      <a:pt x="1" y="124"/>
                      <a:pt x="1" y="124"/>
                      <a:pt x="1" y="124"/>
                    </a:cubicBezTo>
                    <a:cubicBezTo>
                      <a:pt x="1" y="124"/>
                      <a:pt x="1" y="124"/>
                      <a:pt x="1" y="124"/>
                    </a:cubicBezTo>
                    <a:cubicBezTo>
                      <a:pt x="1" y="124"/>
                      <a:pt x="1" y="124"/>
                      <a:pt x="1" y="124"/>
                    </a:cubicBezTo>
                    <a:cubicBezTo>
                      <a:pt x="1" y="124"/>
                      <a:pt x="1" y="124"/>
                      <a:pt x="1" y="124"/>
                    </a:cubicBezTo>
                    <a:cubicBezTo>
                      <a:pt x="1" y="124"/>
                      <a:pt x="1" y="124"/>
                      <a:pt x="1" y="124"/>
                    </a:cubicBezTo>
                    <a:cubicBezTo>
                      <a:pt x="1" y="123"/>
                      <a:pt x="1" y="123"/>
                      <a:pt x="1" y="123"/>
                    </a:cubicBezTo>
                    <a:cubicBezTo>
                      <a:pt x="1" y="123"/>
                      <a:pt x="1" y="123"/>
                      <a:pt x="1" y="123"/>
                    </a:cubicBezTo>
                    <a:cubicBezTo>
                      <a:pt x="1" y="122"/>
                      <a:pt x="2" y="121"/>
                      <a:pt x="2" y="120"/>
                    </a:cubicBezTo>
                    <a:cubicBezTo>
                      <a:pt x="2" y="120"/>
                      <a:pt x="2" y="120"/>
                      <a:pt x="2" y="120"/>
                    </a:cubicBezTo>
                    <a:cubicBezTo>
                      <a:pt x="2" y="120"/>
                      <a:pt x="2" y="120"/>
                      <a:pt x="2" y="120"/>
                    </a:cubicBezTo>
                    <a:cubicBezTo>
                      <a:pt x="2" y="120"/>
                      <a:pt x="2" y="120"/>
                      <a:pt x="2" y="120"/>
                    </a:cubicBezTo>
                    <a:cubicBezTo>
                      <a:pt x="2" y="119"/>
                      <a:pt x="3" y="119"/>
                      <a:pt x="3" y="119"/>
                    </a:cubicBezTo>
                    <a:cubicBezTo>
                      <a:pt x="3" y="119"/>
                      <a:pt x="3" y="119"/>
                      <a:pt x="3" y="119"/>
                    </a:cubicBezTo>
                    <a:cubicBezTo>
                      <a:pt x="3" y="119"/>
                      <a:pt x="3" y="118"/>
                      <a:pt x="4" y="118"/>
                    </a:cubicBezTo>
                    <a:cubicBezTo>
                      <a:pt x="4" y="118"/>
                      <a:pt x="4" y="118"/>
                      <a:pt x="4" y="118"/>
                    </a:cubicBezTo>
                    <a:cubicBezTo>
                      <a:pt x="4" y="117"/>
                      <a:pt x="4" y="117"/>
                      <a:pt x="4" y="117"/>
                    </a:cubicBezTo>
                    <a:cubicBezTo>
                      <a:pt x="4" y="117"/>
                      <a:pt x="4" y="117"/>
                      <a:pt x="4" y="117"/>
                    </a:cubicBezTo>
                    <a:cubicBezTo>
                      <a:pt x="5" y="117"/>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6" y="115"/>
                      <a:pt x="8" y="115"/>
                      <a:pt x="8" y="116"/>
                    </a:cubicBezTo>
                    <a:cubicBezTo>
                      <a:pt x="8" y="116"/>
                      <a:pt x="8" y="116"/>
                      <a:pt x="8" y="116"/>
                    </a:cubicBezTo>
                    <a:cubicBezTo>
                      <a:pt x="9" y="117"/>
                      <a:pt x="9" y="118"/>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7" y="119"/>
                      <a:pt x="7" y="120"/>
                    </a:cubicBezTo>
                    <a:cubicBezTo>
                      <a:pt x="7" y="120"/>
                      <a:pt x="7" y="120"/>
                      <a:pt x="7" y="120"/>
                    </a:cubicBezTo>
                    <a:cubicBezTo>
                      <a:pt x="7" y="120"/>
                      <a:pt x="7" y="120"/>
                      <a:pt x="7" y="120"/>
                    </a:cubicBezTo>
                    <a:cubicBezTo>
                      <a:pt x="7" y="120"/>
                      <a:pt x="7" y="120"/>
                      <a:pt x="7" y="120"/>
                    </a:cubicBezTo>
                    <a:cubicBezTo>
                      <a:pt x="7" y="120"/>
                      <a:pt x="6" y="121"/>
                      <a:pt x="6" y="121"/>
                    </a:cubicBezTo>
                    <a:cubicBezTo>
                      <a:pt x="6" y="121"/>
                      <a:pt x="6" y="121"/>
                      <a:pt x="6" y="121"/>
                    </a:cubicBezTo>
                    <a:cubicBezTo>
                      <a:pt x="6" y="121"/>
                      <a:pt x="6" y="122"/>
                      <a:pt x="6" y="122"/>
                    </a:cubicBezTo>
                    <a:cubicBezTo>
                      <a:pt x="6" y="122"/>
                      <a:pt x="6" y="122"/>
                      <a:pt x="6" y="122"/>
                    </a:cubicBezTo>
                    <a:cubicBezTo>
                      <a:pt x="6" y="122"/>
                      <a:pt x="6" y="122"/>
                      <a:pt x="6" y="122"/>
                    </a:cubicBezTo>
                    <a:cubicBezTo>
                      <a:pt x="6" y="122"/>
                      <a:pt x="6" y="122"/>
                      <a:pt x="6" y="122"/>
                    </a:cubicBezTo>
                    <a:cubicBezTo>
                      <a:pt x="5" y="123"/>
                      <a:pt x="5" y="123"/>
                      <a:pt x="5" y="124"/>
                    </a:cubicBezTo>
                    <a:cubicBezTo>
                      <a:pt x="5" y="124"/>
                      <a:pt x="5" y="124"/>
                      <a:pt x="5" y="124"/>
                    </a:cubicBezTo>
                    <a:cubicBezTo>
                      <a:pt x="5" y="124"/>
                      <a:pt x="5" y="125"/>
                      <a:pt x="5" y="125"/>
                    </a:cubicBezTo>
                    <a:cubicBezTo>
                      <a:pt x="5" y="125"/>
                      <a:pt x="5" y="125"/>
                      <a:pt x="5" y="125"/>
                    </a:cubicBezTo>
                    <a:cubicBezTo>
                      <a:pt x="5" y="125"/>
                      <a:pt x="5" y="125"/>
                      <a:pt x="5" y="125"/>
                    </a:cubicBezTo>
                    <a:cubicBezTo>
                      <a:pt x="5" y="125"/>
                      <a:pt x="5" y="125"/>
                      <a:pt x="5" y="125"/>
                    </a:cubicBezTo>
                    <a:cubicBezTo>
                      <a:pt x="5" y="125"/>
                      <a:pt x="5" y="125"/>
                      <a:pt x="5" y="125"/>
                    </a:cubicBezTo>
                    <a:cubicBezTo>
                      <a:pt x="5" y="125"/>
                      <a:pt x="5" y="125"/>
                      <a:pt x="5" y="125"/>
                    </a:cubicBezTo>
                    <a:cubicBezTo>
                      <a:pt x="5" y="125"/>
                      <a:pt x="5" y="125"/>
                      <a:pt x="5" y="125"/>
                    </a:cubicBezTo>
                    <a:cubicBezTo>
                      <a:pt x="5" y="125"/>
                      <a:pt x="5" y="125"/>
                      <a:pt x="5" y="125"/>
                    </a:cubicBezTo>
                    <a:cubicBezTo>
                      <a:pt x="4" y="125"/>
                      <a:pt x="4" y="126"/>
                      <a:pt x="4" y="126"/>
                    </a:cubicBezTo>
                    <a:cubicBezTo>
                      <a:pt x="4" y="126"/>
                      <a:pt x="4" y="126"/>
                      <a:pt x="4" y="126"/>
                    </a:cubicBezTo>
                    <a:cubicBezTo>
                      <a:pt x="4" y="126"/>
                      <a:pt x="4" y="127"/>
                      <a:pt x="4" y="127"/>
                    </a:cubicBezTo>
                    <a:cubicBezTo>
                      <a:pt x="4" y="127"/>
                      <a:pt x="4" y="127"/>
                      <a:pt x="4" y="127"/>
                    </a:cubicBezTo>
                    <a:cubicBezTo>
                      <a:pt x="4" y="129"/>
                      <a:pt x="3" y="129"/>
                      <a:pt x="2" y="129"/>
                    </a:cubicBezTo>
                    <a:cubicBezTo>
                      <a:pt x="2" y="129"/>
                      <a:pt x="2" y="129"/>
                      <a:pt x="2" y="129"/>
                    </a:cubicBezTo>
                    <a:cubicBezTo>
                      <a:pt x="2" y="129"/>
                      <a:pt x="2" y="129"/>
                      <a:pt x="2" y="129"/>
                    </a:cubicBezTo>
                    <a:close/>
                    <a:moveTo>
                      <a:pt x="199" y="117"/>
                    </a:moveTo>
                    <a:cubicBezTo>
                      <a:pt x="199" y="115"/>
                      <a:pt x="199" y="115"/>
                      <a:pt x="199" y="115"/>
                    </a:cubicBezTo>
                    <a:cubicBezTo>
                      <a:pt x="199" y="113"/>
                      <a:pt x="198" y="111"/>
                      <a:pt x="196" y="110"/>
                    </a:cubicBezTo>
                    <a:cubicBezTo>
                      <a:pt x="196" y="110"/>
                      <a:pt x="196" y="110"/>
                      <a:pt x="196" y="110"/>
                    </a:cubicBezTo>
                    <a:cubicBezTo>
                      <a:pt x="195" y="109"/>
                      <a:pt x="195" y="109"/>
                      <a:pt x="195" y="109"/>
                    </a:cubicBezTo>
                    <a:cubicBezTo>
                      <a:pt x="194" y="108"/>
                      <a:pt x="194" y="107"/>
                      <a:pt x="194" y="106"/>
                    </a:cubicBezTo>
                    <a:cubicBezTo>
                      <a:pt x="194" y="106"/>
                      <a:pt x="194" y="106"/>
                      <a:pt x="194" y="106"/>
                    </a:cubicBezTo>
                    <a:cubicBezTo>
                      <a:pt x="195" y="105"/>
                      <a:pt x="196" y="105"/>
                      <a:pt x="197" y="105"/>
                    </a:cubicBezTo>
                    <a:cubicBezTo>
                      <a:pt x="197" y="105"/>
                      <a:pt x="197" y="105"/>
                      <a:pt x="197" y="105"/>
                    </a:cubicBezTo>
                    <a:cubicBezTo>
                      <a:pt x="198" y="106"/>
                      <a:pt x="198" y="106"/>
                      <a:pt x="198" y="106"/>
                    </a:cubicBezTo>
                    <a:cubicBezTo>
                      <a:pt x="202" y="108"/>
                      <a:pt x="203" y="111"/>
                      <a:pt x="203" y="115"/>
                    </a:cubicBezTo>
                    <a:cubicBezTo>
                      <a:pt x="203" y="115"/>
                      <a:pt x="203" y="115"/>
                      <a:pt x="203" y="115"/>
                    </a:cubicBezTo>
                    <a:cubicBezTo>
                      <a:pt x="203" y="117"/>
                      <a:pt x="203" y="117"/>
                      <a:pt x="203" y="117"/>
                    </a:cubicBezTo>
                    <a:cubicBezTo>
                      <a:pt x="203" y="118"/>
                      <a:pt x="203" y="119"/>
                      <a:pt x="201" y="119"/>
                    </a:cubicBezTo>
                    <a:cubicBezTo>
                      <a:pt x="201" y="119"/>
                      <a:pt x="201" y="119"/>
                      <a:pt x="201" y="119"/>
                    </a:cubicBezTo>
                    <a:cubicBezTo>
                      <a:pt x="200" y="119"/>
                      <a:pt x="199" y="118"/>
                      <a:pt x="199" y="117"/>
                    </a:cubicBezTo>
                    <a:close/>
                    <a:moveTo>
                      <a:pt x="10" y="108"/>
                    </a:moveTo>
                    <a:cubicBezTo>
                      <a:pt x="10" y="108"/>
                      <a:pt x="10" y="106"/>
                      <a:pt x="11" y="106"/>
                    </a:cubicBezTo>
                    <a:cubicBezTo>
                      <a:pt x="11" y="106"/>
                      <a:pt x="11" y="106"/>
                      <a:pt x="11" y="106"/>
                    </a:cubicBezTo>
                    <a:cubicBezTo>
                      <a:pt x="11" y="105"/>
                      <a:pt x="12" y="105"/>
                      <a:pt x="13" y="104"/>
                    </a:cubicBezTo>
                    <a:cubicBezTo>
                      <a:pt x="13" y="104"/>
                      <a:pt x="13" y="104"/>
                      <a:pt x="13" y="104"/>
                    </a:cubicBezTo>
                    <a:cubicBezTo>
                      <a:pt x="13" y="104"/>
                      <a:pt x="13" y="104"/>
                      <a:pt x="12" y="104"/>
                    </a:cubicBezTo>
                    <a:cubicBezTo>
                      <a:pt x="12" y="104"/>
                      <a:pt x="12" y="104"/>
                      <a:pt x="12" y="104"/>
                    </a:cubicBezTo>
                    <a:cubicBezTo>
                      <a:pt x="11" y="104"/>
                      <a:pt x="11" y="103"/>
                      <a:pt x="11" y="102"/>
                    </a:cubicBezTo>
                    <a:cubicBezTo>
                      <a:pt x="11" y="102"/>
                      <a:pt x="11" y="102"/>
                      <a:pt x="11" y="102"/>
                    </a:cubicBezTo>
                    <a:cubicBezTo>
                      <a:pt x="11" y="100"/>
                      <a:pt x="12" y="100"/>
                      <a:pt x="13" y="100"/>
                    </a:cubicBezTo>
                    <a:cubicBezTo>
                      <a:pt x="13" y="100"/>
                      <a:pt x="13" y="100"/>
                      <a:pt x="13" y="100"/>
                    </a:cubicBezTo>
                    <a:cubicBezTo>
                      <a:pt x="14" y="100"/>
                      <a:pt x="15" y="100"/>
                      <a:pt x="16" y="100"/>
                    </a:cubicBezTo>
                    <a:cubicBezTo>
                      <a:pt x="16" y="100"/>
                      <a:pt x="16" y="100"/>
                      <a:pt x="16" y="100"/>
                    </a:cubicBezTo>
                    <a:cubicBezTo>
                      <a:pt x="18" y="100"/>
                      <a:pt x="18" y="102"/>
                      <a:pt x="19" y="102"/>
                    </a:cubicBezTo>
                    <a:cubicBezTo>
                      <a:pt x="19" y="102"/>
                      <a:pt x="19" y="102"/>
                      <a:pt x="19" y="102"/>
                    </a:cubicBezTo>
                    <a:cubicBezTo>
                      <a:pt x="19" y="103"/>
                      <a:pt x="19" y="104"/>
                      <a:pt x="19" y="105"/>
                    </a:cubicBezTo>
                    <a:cubicBezTo>
                      <a:pt x="19" y="105"/>
                      <a:pt x="19" y="105"/>
                      <a:pt x="19" y="105"/>
                    </a:cubicBezTo>
                    <a:cubicBezTo>
                      <a:pt x="19" y="105"/>
                      <a:pt x="19" y="106"/>
                      <a:pt x="19" y="106"/>
                    </a:cubicBezTo>
                    <a:cubicBezTo>
                      <a:pt x="19" y="106"/>
                      <a:pt x="19" y="106"/>
                      <a:pt x="19" y="106"/>
                    </a:cubicBezTo>
                    <a:cubicBezTo>
                      <a:pt x="18" y="106"/>
                      <a:pt x="18" y="107"/>
                      <a:pt x="17" y="108"/>
                    </a:cubicBezTo>
                    <a:cubicBezTo>
                      <a:pt x="17" y="108"/>
                      <a:pt x="17" y="108"/>
                      <a:pt x="17" y="108"/>
                    </a:cubicBezTo>
                    <a:cubicBezTo>
                      <a:pt x="15" y="108"/>
                      <a:pt x="14" y="108"/>
                      <a:pt x="13" y="109"/>
                    </a:cubicBezTo>
                    <a:cubicBezTo>
                      <a:pt x="13" y="109"/>
                      <a:pt x="13" y="109"/>
                      <a:pt x="13" y="109"/>
                    </a:cubicBezTo>
                    <a:cubicBezTo>
                      <a:pt x="13" y="109"/>
                      <a:pt x="12" y="109"/>
                      <a:pt x="12" y="109"/>
                    </a:cubicBezTo>
                    <a:cubicBezTo>
                      <a:pt x="12" y="109"/>
                      <a:pt x="12" y="109"/>
                      <a:pt x="12" y="109"/>
                    </a:cubicBezTo>
                    <a:cubicBezTo>
                      <a:pt x="11" y="109"/>
                      <a:pt x="11" y="109"/>
                      <a:pt x="10" y="108"/>
                    </a:cubicBezTo>
                    <a:close/>
                    <a:moveTo>
                      <a:pt x="185" y="103"/>
                    </a:moveTo>
                    <a:cubicBezTo>
                      <a:pt x="184" y="102"/>
                      <a:pt x="184" y="102"/>
                      <a:pt x="184" y="102"/>
                    </a:cubicBezTo>
                    <a:cubicBezTo>
                      <a:pt x="183" y="102"/>
                      <a:pt x="183" y="101"/>
                      <a:pt x="183" y="101"/>
                    </a:cubicBezTo>
                    <a:cubicBezTo>
                      <a:pt x="183" y="101"/>
                      <a:pt x="183" y="101"/>
                      <a:pt x="183" y="101"/>
                    </a:cubicBezTo>
                    <a:cubicBezTo>
                      <a:pt x="183" y="100"/>
                      <a:pt x="183" y="99"/>
                      <a:pt x="184" y="99"/>
                    </a:cubicBezTo>
                    <a:cubicBezTo>
                      <a:pt x="184" y="99"/>
                      <a:pt x="184" y="99"/>
                      <a:pt x="184" y="99"/>
                    </a:cubicBezTo>
                    <a:cubicBezTo>
                      <a:pt x="193" y="93"/>
                      <a:pt x="193" y="93"/>
                      <a:pt x="193" y="93"/>
                    </a:cubicBezTo>
                    <a:cubicBezTo>
                      <a:pt x="194" y="93"/>
                      <a:pt x="196" y="93"/>
                      <a:pt x="196" y="94"/>
                    </a:cubicBezTo>
                    <a:cubicBezTo>
                      <a:pt x="196" y="94"/>
                      <a:pt x="196" y="94"/>
                      <a:pt x="196" y="94"/>
                    </a:cubicBezTo>
                    <a:cubicBezTo>
                      <a:pt x="197" y="95"/>
                      <a:pt x="196" y="96"/>
                      <a:pt x="195" y="97"/>
                    </a:cubicBezTo>
                    <a:cubicBezTo>
                      <a:pt x="195" y="97"/>
                      <a:pt x="195" y="97"/>
                      <a:pt x="195" y="97"/>
                    </a:cubicBezTo>
                    <a:cubicBezTo>
                      <a:pt x="188" y="101"/>
                      <a:pt x="188" y="101"/>
                      <a:pt x="188" y="101"/>
                    </a:cubicBezTo>
                    <a:cubicBezTo>
                      <a:pt x="187" y="102"/>
                      <a:pt x="187" y="102"/>
                      <a:pt x="187" y="102"/>
                    </a:cubicBezTo>
                    <a:cubicBezTo>
                      <a:pt x="187" y="102"/>
                      <a:pt x="187" y="102"/>
                      <a:pt x="187" y="102"/>
                    </a:cubicBezTo>
                    <a:cubicBezTo>
                      <a:pt x="187" y="103"/>
                      <a:pt x="186" y="103"/>
                      <a:pt x="186" y="103"/>
                    </a:cubicBezTo>
                    <a:cubicBezTo>
                      <a:pt x="186" y="103"/>
                      <a:pt x="186" y="103"/>
                      <a:pt x="186" y="103"/>
                    </a:cubicBezTo>
                    <a:cubicBezTo>
                      <a:pt x="185" y="103"/>
                      <a:pt x="185" y="103"/>
                      <a:pt x="185" y="103"/>
                    </a:cubicBezTo>
                    <a:close/>
                    <a:moveTo>
                      <a:pt x="2" y="96"/>
                    </a:moveTo>
                    <a:cubicBezTo>
                      <a:pt x="2" y="96"/>
                      <a:pt x="2" y="96"/>
                      <a:pt x="2" y="96"/>
                    </a:cubicBezTo>
                    <a:cubicBezTo>
                      <a:pt x="2" y="96"/>
                      <a:pt x="2" y="96"/>
                      <a:pt x="2" y="96"/>
                    </a:cubicBezTo>
                    <a:cubicBezTo>
                      <a:pt x="2" y="95"/>
                      <a:pt x="2" y="95"/>
                      <a:pt x="1" y="95"/>
                    </a:cubicBezTo>
                    <a:cubicBezTo>
                      <a:pt x="1" y="95"/>
                      <a:pt x="1" y="95"/>
                      <a:pt x="1" y="95"/>
                    </a:cubicBezTo>
                    <a:cubicBezTo>
                      <a:pt x="1" y="94"/>
                      <a:pt x="1" y="94"/>
                      <a:pt x="1" y="94"/>
                    </a:cubicBezTo>
                    <a:cubicBezTo>
                      <a:pt x="1" y="94"/>
                      <a:pt x="1" y="93"/>
                      <a:pt x="1" y="93"/>
                    </a:cubicBezTo>
                    <a:cubicBezTo>
                      <a:pt x="1" y="93"/>
                      <a:pt x="1" y="93"/>
                      <a:pt x="1" y="93"/>
                    </a:cubicBezTo>
                    <a:cubicBezTo>
                      <a:pt x="1" y="92"/>
                      <a:pt x="0" y="91"/>
                      <a:pt x="0" y="91"/>
                    </a:cubicBezTo>
                    <a:cubicBezTo>
                      <a:pt x="0" y="91"/>
                      <a:pt x="0" y="91"/>
                      <a:pt x="0" y="91"/>
                    </a:cubicBezTo>
                    <a:cubicBezTo>
                      <a:pt x="0" y="90"/>
                      <a:pt x="0" y="90"/>
                      <a:pt x="0" y="90"/>
                    </a:cubicBezTo>
                    <a:cubicBezTo>
                      <a:pt x="0" y="90"/>
                      <a:pt x="0" y="90"/>
                      <a:pt x="0" y="90"/>
                    </a:cubicBezTo>
                    <a:cubicBezTo>
                      <a:pt x="0" y="90"/>
                      <a:pt x="0" y="89"/>
                      <a:pt x="0" y="89"/>
                    </a:cubicBezTo>
                    <a:cubicBezTo>
                      <a:pt x="0" y="89"/>
                      <a:pt x="0" y="89"/>
                      <a:pt x="0" y="89"/>
                    </a:cubicBezTo>
                    <a:cubicBezTo>
                      <a:pt x="0" y="83"/>
                      <a:pt x="0" y="83"/>
                      <a:pt x="0" y="83"/>
                    </a:cubicBezTo>
                    <a:cubicBezTo>
                      <a:pt x="0" y="82"/>
                      <a:pt x="1" y="81"/>
                      <a:pt x="2" y="81"/>
                    </a:cubicBezTo>
                    <a:cubicBezTo>
                      <a:pt x="2" y="81"/>
                      <a:pt x="2" y="81"/>
                      <a:pt x="2" y="81"/>
                    </a:cubicBezTo>
                    <a:cubicBezTo>
                      <a:pt x="3" y="81"/>
                      <a:pt x="4" y="82"/>
                      <a:pt x="4" y="83"/>
                    </a:cubicBezTo>
                    <a:cubicBezTo>
                      <a:pt x="4" y="83"/>
                      <a:pt x="4" y="83"/>
                      <a:pt x="4" y="83"/>
                    </a:cubicBezTo>
                    <a:cubicBezTo>
                      <a:pt x="4" y="89"/>
                      <a:pt x="4" y="89"/>
                      <a:pt x="4" y="89"/>
                    </a:cubicBezTo>
                    <a:cubicBezTo>
                      <a:pt x="4" y="89"/>
                      <a:pt x="4" y="89"/>
                      <a:pt x="4" y="90"/>
                    </a:cubicBezTo>
                    <a:cubicBezTo>
                      <a:pt x="4" y="90"/>
                      <a:pt x="4" y="90"/>
                      <a:pt x="4" y="90"/>
                    </a:cubicBezTo>
                    <a:cubicBezTo>
                      <a:pt x="4" y="90"/>
                      <a:pt x="4" y="90"/>
                      <a:pt x="4" y="90"/>
                    </a:cubicBezTo>
                    <a:cubicBezTo>
                      <a:pt x="4" y="90"/>
                      <a:pt x="4" y="90"/>
                      <a:pt x="4" y="90"/>
                    </a:cubicBezTo>
                    <a:cubicBezTo>
                      <a:pt x="4" y="91"/>
                      <a:pt x="4" y="91"/>
                      <a:pt x="5" y="92"/>
                    </a:cubicBezTo>
                    <a:cubicBezTo>
                      <a:pt x="5" y="92"/>
                      <a:pt x="5" y="92"/>
                      <a:pt x="5" y="92"/>
                    </a:cubicBezTo>
                    <a:cubicBezTo>
                      <a:pt x="5" y="92"/>
                      <a:pt x="5" y="92"/>
                      <a:pt x="5" y="93"/>
                    </a:cubicBezTo>
                    <a:cubicBezTo>
                      <a:pt x="5" y="93"/>
                      <a:pt x="5" y="93"/>
                      <a:pt x="5" y="93"/>
                    </a:cubicBezTo>
                    <a:cubicBezTo>
                      <a:pt x="5" y="93"/>
                      <a:pt x="5" y="93"/>
                      <a:pt x="5" y="93"/>
                    </a:cubicBezTo>
                    <a:cubicBezTo>
                      <a:pt x="5" y="93"/>
                      <a:pt x="5" y="94"/>
                      <a:pt x="5" y="94"/>
                    </a:cubicBezTo>
                    <a:cubicBezTo>
                      <a:pt x="5" y="94"/>
                      <a:pt x="5" y="94"/>
                      <a:pt x="5" y="94"/>
                    </a:cubicBezTo>
                    <a:cubicBezTo>
                      <a:pt x="5" y="94"/>
                      <a:pt x="5" y="94"/>
                      <a:pt x="5" y="94"/>
                    </a:cubicBezTo>
                    <a:cubicBezTo>
                      <a:pt x="5" y="94"/>
                      <a:pt x="5" y="94"/>
                      <a:pt x="5" y="94"/>
                    </a:cubicBezTo>
                    <a:cubicBezTo>
                      <a:pt x="6" y="95"/>
                      <a:pt x="6" y="96"/>
                      <a:pt x="5" y="97"/>
                    </a:cubicBezTo>
                    <a:cubicBezTo>
                      <a:pt x="5" y="97"/>
                      <a:pt x="5" y="97"/>
                      <a:pt x="5" y="97"/>
                    </a:cubicBezTo>
                    <a:cubicBezTo>
                      <a:pt x="4" y="97"/>
                      <a:pt x="4" y="97"/>
                      <a:pt x="4" y="97"/>
                    </a:cubicBezTo>
                    <a:cubicBezTo>
                      <a:pt x="4" y="97"/>
                      <a:pt x="4" y="97"/>
                      <a:pt x="4" y="97"/>
                    </a:cubicBezTo>
                    <a:cubicBezTo>
                      <a:pt x="3" y="97"/>
                      <a:pt x="2" y="96"/>
                      <a:pt x="2" y="96"/>
                    </a:cubicBezTo>
                    <a:close/>
                    <a:moveTo>
                      <a:pt x="199" y="86"/>
                    </a:moveTo>
                    <a:cubicBezTo>
                      <a:pt x="199" y="74"/>
                      <a:pt x="199" y="74"/>
                      <a:pt x="199" y="74"/>
                    </a:cubicBezTo>
                    <a:cubicBezTo>
                      <a:pt x="199" y="73"/>
                      <a:pt x="200" y="72"/>
                      <a:pt x="201" y="72"/>
                    </a:cubicBezTo>
                    <a:cubicBezTo>
                      <a:pt x="201" y="72"/>
                      <a:pt x="201" y="72"/>
                      <a:pt x="201" y="72"/>
                    </a:cubicBezTo>
                    <a:cubicBezTo>
                      <a:pt x="203" y="72"/>
                      <a:pt x="203" y="73"/>
                      <a:pt x="203" y="74"/>
                    </a:cubicBezTo>
                    <a:cubicBezTo>
                      <a:pt x="203" y="74"/>
                      <a:pt x="203" y="74"/>
                      <a:pt x="203" y="74"/>
                    </a:cubicBezTo>
                    <a:cubicBezTo>
                      <a:pt x="203" y="86"/>
                      <a:pt x="203" y="86"/>
                      <a:pt x="203" y="86"/>
                    </a:cubicBezTo>
                    <a:cubicBezTo>
                      <a:pt x="203" y="87"/>
                      <a:pt x="203" y="88"/>
                      <a:pt x="201" y="88"/>
                    </a:cubicBezTo>
                    <a:cubicBezTo>
                      <a:pt x="201" y="88"/>
                      <a:pt x="201" y="88"/>
                      <a:pt x="201" y="88"/>
                    </a:cubicBezTo>
                    <a:cubicBezTo>
                      <a:pt x="200" y="88"/>
                      <a:pt x="199" y="87"/>
                      <a:pt x="199" y="86"/>
                    </a:cubicBezTo>
                    <a:close/>
                    <a:moveTo>
                      <a:pt x="0" y="71"/>
                    </a:moveTo>
                    <a:cubicBezTo>
                      <a:pt x="0" y="69"/>
                      <a:pt x="0" y="69"/>
                      <a:pt x="0" y="69"/>
                    </a:cubicBezTo>
                    <a:cubicBezTo>
                      <a:pt x="0" y="68"/>
                      <a:pt x="0" y="67"/>
                      <a:pt x="0" y="66"/>
                    </a:cubicBezTo>
                    <a:cubicBezTo>
                      <a:pt x="0" y="66"/>
                      <a:pt x="0" y="66"/>
                      <a:pt x="0" y="66"/>
                    </a:cubicBezTo>
                    <a:cubicBezTo>
                      <a:pt x="0" y="66"/>
                      <a:pt x="1" y="66"/>
                      <a:pt x="1" y="65"/>
                    </a:cubicBezTo>
                    <a:cubicBezTo>
                      <a:pt x="1" y="65"/>
                      <a:pt x="1" y="65"/>
                      <a:pt x="1" y="65"/>
                    </a:cubicBezTo>
                    <a:cubicBezTo>
                      <a:pt x="1" y="65"/>
                      <a:pt x="1" y="65"/>
                      <a:pt x="1" y="65"/>
                    </a:cubicBezTo>
                    <a:cubicBezTo>
                      <a:pt x="1" y="65"/>
                      <a:pt x="1" y="65"/>
                      <a:pt x="1" y="65"/>
                    </a:cubicBezTo>
                    <a:cubicBezTo>
                      <a:pt x="1" y="65"/>
                      <a:pt x="1" y="65"/>
                      <a:pt x="1" y="65"/>
                    </a:cubicBezTo>
                    <a:cubicBezTo>
                      <a:pt x="1" y="65"/>
                      <a:pt x="1" y="65"/>
                      <a:pt x="1" y="65"/>
                    </a:cubicBezTo>
                    <a:cubicBezTo>
                      <a:pt x="1" y="65"/>
                      <a:pt x="1" y="65"/>
                      <a:pt x="1" y="65"/>
                    </a:cubicBezTo>
                    <a:cubicBezTo>
                      <a:pt x="1" y="65"/>
                      <a:pt x="1" y="65"/>
                      <a:pt x="1" y="65"/>
                    </a:cubicBezTo>
                    <a:cubicBezTo>
                      <a:pt x="1" y="65"/>
                      <a:pt x="1" y="64"/>
                      <a:pt x="1" y="64"/>
                    </a:cubicBezTo>
                    <a:cubicBezTo>
                      <a:pt x="1" y="64"/>
                      <a:pt x="1" y="64"/>
                      <a:pt x="1" y="64"/>
                    </a:cubicBezTo>
                    <a:cubicBezTo>
                      <a:pt x="1" y="63"/>
                      <a:pt x="2" y="62"/>
                      <a:pt x="2" y="62"/>
                    </a:cubicBezTo>
                    <a:cubicBezTo>
                      <a:pt x="2" y="62"/>
                      <a:pt x="2" y="62"/>
                      <a:pt x="2" y="62"/>
                    </a:cubicBezTo>
                    <a:cubicBezTo>
                      <a:pt x="2" y="61"/>
                      <a:pt x="3" y="61"/>
                      <a:pt x="3" y="60"/>
                    </a:cubicBezTo>
                    <a:cubicBezTo>
                      <a:pt x="3" y="60"/>
                      <a:pt x="3" y="60"/>
                      <a:pt x="3" y="60"/>
                    </a:cubicBezTo>
                    <a:cubicBezTo>
                      <a:pt x="3" y="60"/>
                      <a:pt x="3" y="60"/>
                      <a:pt x="3" y="59"/>
                    </a:cubicBezTo>
                    <a:cubicBezTo>
                      <a:pt x="3" y="59"/>
                      <a:pt x="3" y="59"/>
                      <a:pt x="3" y="59"/>
                    </a:cubicBezTo>
                    <a:cubicBezTo>
                      <a:pt x="4" y="59"/>
                      <a:pt x="4" y="59"/>
                      <a:pt x="4" y="59"/>
                    </a:cubicBezTo>
                    <a:cubicBezTo>
                      <a:pt x="4" y="59"/>
                      <a:pt x="4" y="59"/>
                      <a:pt x="4" y="59"/>
                    </a:cubicBezTo>
                    <a:cubicBezTo>
                      <a:pt x="4" y="58"/>
                      <a:pt x="6" y="58"/>
                      <a:pt x="7" y="59"/>
                    </a:cubicBezTo>
                    <a:cubicBezTo>
                      <a:pt x="7" y="59"/>
                      <a:pt x="7" y="59"/>
                      <a:pt x="7" y="59"/>
                    </a:cubicBezTo>
                    <a:cubicBezTo>
                      <a:pt x="7" y="59"/>
                      <a:pt x="8" y="61"/>
                      <a:pt x="7" y="61"/>
                    </a:cubicBezTo>
                    <a:cubicBezTo>
                      <a:pt x="7" y="61"/>
                      <a:pt x="7" y="61"/>
                      <a:pt x="7" y="61"/>
                    </a:cubicBezTo>
                    <a:cubicBezTo>
                      <a:pt x="7" y="61"/>
                      <a:pt x="7" y="62"/>
                      <a:pt x="7" y="62"/>
                    </a:cubicBezTo>
                    <a:cubicBezTo>
                      <a:pt x="7" y="62"/>
                      <a:pt x="7" y="62"/>
                      <a:pt x="7" y="62"/>
                    </a:cubicBezTo>
                    <a:cubicBezTo>
                      <a:pt x="6" y="62"/>
                      <a:pt x="6" y="62"/>
                      <a:pt x="6" y="62"/>
                    </a:cubicBezTo>
                    <a:cubicBezTo>
                      <a:pt x="6" y="62"/>
                      <a:pt x="6" y="62"/>
                      <a:pt x="6" y="62"/>
                    </a:cubicBezTo>
                    <a:cubicBezTo>
                      <a:pt x="6" y="62"/>
                      <a:pt x="6" y="62"/>
                      <a:pt x="6" y="62"/>
                    </a:cubicBezTo>
                    <a:cubicBezTo>
                      <a:pt x="6" y="62"/>
                      <a:pt x="6" y="62"/>
                      <a:pt x="6" y="62"/>
                    </a:cubicBezTo>
                    <a:cubicBezTo>
                      <a:pt x="6" y="62"/>
                      <a:pt x="6" y="62"/>
                      <a:pt x="6" y="62"/>
                    </a:cubicBezTo>
                    <a:cubicBezTo>
                      <a:pt x="6" y="62"/>
                      <a:pt x="6" y="63"/>
                      <a:pt x="6" y="63"/>
                    </a:cubicBezTo>
                    <a:cubicBezTo>
                      <a:pt x="6" y="63"/>
                      <a:pt x="6" y="63"/>
                      <a:pt x="6" y="63"/>
                    </a:cubicBezTo>
                    <a:cubicBezTo>
                      <a:pt x="5" y="64"/>
                      <a:pt x="5" y="64"/>
                      <a:pt x="5" y="65"/>
                    </a:cubicBezTo>
                    <a:cubicBezTo>
                      <a:pt x="5" y="65"/>
                      <a:pt x="5" y="65"/>
                      <a:pt x="5" y="65"/>
                    </a:cubicBezTo>
                    <a:cubicBezTo>
                      <a:pt x="5" y="65"/>
                      <a:pt x="5" y="66"/>
                      <a:pt x="5" y="66"/>
                    </a:cubicBezTo>
                    <a:cubicBezTo>
                      <a:pt x="5" y="66"/>
                      <a:pt x="5" y="66"/>
                      <a:pt x="5" y="66"/>
                    </a:cubicBezTo>
                    <a:cubicBezTo>
                      <a:pt x="5" y="66"/>
                      <a:pt x="5" y="66"/>
                      <a:pt x="5" y="66"/>
                    </a:cubicBezTo>
                    <a:cubicBezTo>
                      <a:pt x="5" y="66"/>
                      <a:pt x="5" y="66"/>
                      <a:pt x="5" y="66"/>
                    </a:cubicBezTo>
                    <a:cubicBezTo>
                      <a:pt x="4" y="67"/>
                      <a:pt x="4" y="67"/>
                      <a:pt x="4" y="67"/>
                    </a:cubicBezTo>
                    <a:cubicBezTo>
                      <a:pt x="4" y="67"/>
                      <a:pt x="4" y="67"/>
                      <a:pt x="4" y="67"/>
                    </a:cubicBezTo>
                    <a:cubicBezTo>
                      <a:pt x="4" y="68"/>
                      <a:pt x="4" y="68"/>
                      <a:pt x="4" y="69"/>
                    </a:cubicBezTo>
                    <a:cubicBezTo>
                      <a:pt x="4" y="69"/>
                      <a:pt x="4" y="69"/>
                      <a:pt x="4" y="69"/>
                    </a:cubicBezTo>
                    <a:cubicBezTo>
                      <a:pt x="4" y="71"/>
                      <a:pt x="4" y="71"/>
                      <a:pt x="4" y="71"/>
                    </a:cubicBezTo>
                    <a:cubicBezTo>
                      <a:pt x="4" y="72"/>
                      <a:pt x="3" y="73"/>
                      <a:pt x="2" y="73"/>
                    </a:cubicBezTo>
                    <a:cubicBezTo>
                      <a:pt x="2" y="73"/>
                      <a:pt x="2" y="73"/>
                      <a:pt x="2" y="73"/>
                    </a:cubicBezTo>
                    <a:cubicBezTo>
                      <a:pt x="1" y="73"/>
                      <a:pt x="0" y="72"/>
                      <a:pt x="0" y="71"/>
                    </a:cubicBezTo>
                    <a:close/>
                    <a:moveTo>
                      <a:pt x="199" y="62"/>
                    </a:moveTo>
                    <a:cubicBezTo>
                      <a:pt x="199" y="56"/>
                      <a:pt x="199" y="56"/>
                      <a:pt x="199" y="56"/>
                    </a:cubicBezTo>
                    <a:cubicBezTo>
                      <a:pt x="199" y="55"/>
                      <a:pt x="199" y="53"/>
                      <a:pt x="198" y="52"/>
                    </a:cubicBezTo>
                    <a:cubicBezTo>
                      <a:pt x="198" y="52"/>
                      <a:pt x="198" y="52"/>
                      <a:pt x="198" y="52"/>
                    </a:cubicBezTo>
                    <a:cubicBezTo>
                      <a:pt x="198" y="52"/>
                      <a:pt x="198" y="52"/>
                      <a:pt x="198" y="52"/>
                    </a:cubicBezTo>
                    <a:cubicBezTo>
                      <a:pt x="197" y="51"/>
                      <a:pt x="197" y="50"/>
                      <a:pt x="198" y="49"/>
                    </a:cubicBezTo>
                    <a:cubicBezTo>
                      <a:pt x="198" y="49"/>
                      <a:pt x="198" y="49"/>
                      <a:pt x="198" y="49"/>
                    </a:cubicBezTo>
                    <a:cubicBezTo>
                      <a:pt x="199" y="49"/>
                      <a:pt x="200" y="49"/>
                      <a:pt x="201" y="50"/>
                    </a:cubicBezTo>
                    <a:cubicBezTo>
                      <a:pt x="201" y="50"/>
                      <a:pt x="201" y="50"/>
                      <a:pt x="201" y="50"/>
                    </a:cubicBezTo>
                    <a:cubicBezTo>
                      <a:pt x="202" y="51"/>
                      <a:pt x="203" y="54"/>
                      <a:pt x="203" y="56"/>
                    </a:cubicBezTo>
                    <a:cubicBezTo>
                      <a:pt x="203" y="56"/>
                      <a:pt x="203" y="56"/>
                      <a:pt x="203" y="56"/>
                    </a:cubicBezTo>
                    <a:cubicBezTo>
                      <a:pt x="203" y="62"/>
                      <a:pt x="203" y="62"/>
                      <a:pt x="203" y="62"/>
                    </a:cubicBezTo>
                    <a:cubicBezTo>
                      <a:pt x="203" y="63"/>
                      <a:pt x="203" y="64"/>
                      <a:pt x="201" y="64"/>
                    </a:cubicBezTo>
                    <a:cubicBezTo>
                      <a:pt x="201" y="64"/>
                      <a:pt x="201" y="64"/>
                      <a:pt x="201" y="64"/>
                    </a:cubicBezTo>
                    <a:cubicBezTo>
                      <a:pt x="200" y="64"/>
                      <a:pt x="199" y="63"/>
                      <a:pt x="199" y="62"/>
                    </a:cubicBezTo>
                    <a:close/>
                    <a:moveTo>
                      <a:pt x="6" y="62"/>
                    </a:moveTo>
                    <a:cubicBezTo>
                      <a:pt x="6" y="62"/>
                      <a:pt x="6" y="62"/>
                      <a:pt x="6" y="62"/>
                    </a:cubicBezTo>
                    <a:cubicBezTo>
                      <a:pt x="6" y="62"/>
                      <a:pt x="6" y="62"/>
                      <a:pt x="6" y="62"/>
                    </a:cubicBezTo>
                    <a:close/>
                    <a:moveTo>
                      <a:pt x="9" y="52"/>
                    </a:moveTo>
                    <a:cubicBezTo>
                      <a:pt x="8" y="51"/>
                      <a:pt x="8" y="50"/>
                      <a:pt x="9" y="49"/>
                    </a:cubicBezTo>
                    <a:cubicBezTo>
                      <a:pt x="9" y="49"/>
                      <a:pt x="9" y="49"/>
                      <a:pt x="9" y="49"/>
                    </a:cubicBezTo>
                    <a:cubicBezTo>
                      <a:pt x="9" y="48"/>
                      <a:pt x="9" y="48"/>
                      <a:pt x="10" y="47"/>
                    </a:cubicBezTo>
                    <a:cubicBezTo>
                      <a:pt x="10" y="47"/>
                      <a:pt x="10" y="47"/>
                      <a:pt x="10" y="47"/>
                    </a:cubicBezTo>
                    <a:cubicBezTo>
                      <a:pt x="12" y="46"/>
                      <a:pt x="14" y="45"/>
                      <a:pt x="17" y="45"/>
                    </a:cubicBezTo>
                    <a:cubicBezTo>
                      <a:pt x="17" y="45"/>
                      <a:pt x="17" y="45"/>
                      <a:pt x="17" y="45"/>
                    </a:cubicBezTo>
                    <a:cubicBezTo>
                      <a:pt x="17" y="45"/>
                      <a:pt x="17" y="45"/>
                      <a:pt x="18" y="45"/>
                    </a:cubicBezTo>
                    <a:cubicBezTo>
                      <a:pt x="18" y="45"/>
                      <a:pt x="18" y="45"/>
                      <a:pt x="18" y="45"/>
                    </a:cubicBezTo>
                    <a:cubicBezTo>
                      <a:pt x="21" y="45"/>
                      <a:pt x="21" y="45"/>
                      <a:pt x="21" y="45"/>
                    </a:cubicBezTo>
                    <a:cubicBezTo>
                      <a:pt x="23" y="45"/>
                      <a:pt x="23" y="46"/>
                      <a:pt x="23" y="47"/>
                    </a:cubicBezTo>
                    <a:cubicBezTo>
                      <a:pt x="23" y="47"/>
                      <a:pt x="23" y="47"/>
                      <a:pt x="23" y="47"/>
                    </a:cubicBezTo>
                    <a:cubicBezTo>
                      <a:pt x="23" y="49"/>
                      <a:pt x="22" y="49"/>
                      <a:pt x="21" y="49"/>
                    </a:cubicBezTo>
                    <a:cubicBezTo>
                      <a:pt x="21" y="49"/>
                      <a:pt x="21" y="49"/>
                      <a:pt x="21" y="49"/>
                    </a:cubicBezTo>
                    <a:cubicBezTo>
                      <a:pt x="17" y="49"/>
                      <a:pt x="17" y="49"/>
                      <a:pt x="17" y="49"/>
                    </a:cubicBezTo>
                    <a:cubicBezTo>
                      <a:pt x="17" y="49"/>
                      <a:pt x="17" y="49"/>
                      <a:pt x="17" y="49"/>
                    </a:cubicBezTo>
                    <a:cubicBezTo>
                      <a:pt x="17" y="49"/>
                      <a:pt x="17" y="49"/>
                      <a:pt x="17" y="49"/>
                    </a:cubicBezTo>
                    <a:cubicBezTo>
                      <a:pt x="15" y="49"/>
                      <a:pt x="14" y="49"/>
                      <a:pt x="13" y="50"/>
                    </a:cubicBezTo>
                    <a:cubicBezTo>
                      <a:pt x="13" y="50"/>
                      <a:pt x="13" y="50"/>
                      <a:pt x="13" y="50"/>
                    </a:cubicBezTo>
                    <a:cubicBezTo>
                      <a:pt x="12" y="51"/>
                      <a:pt x="12" y="51"/>
                      <a:pt x="12" y="51"/>
                    </a:cubicBezTo>
                    <a:cubicBezTo>
                      <a:pt x="12" y="51"/>
                      <a:pt x="12" y="51"/>
                      <a:pt x="12" y="51"/>
                    </a:cubicBezTo>
                    <a:cubicBezTo>
                      <a:pt x="11" y="52"/>
                      <a:pt x="11" y="52"/>
                      <a:pt x="10" y="52"/>
                    </a:cubicBezTo>
                    <a:cubicBezTo>
                      <a:pt x="10" y="52"/>
                      <a:pt x="10" y="52"/>
                      <a:pt x="10" y="52"/>
                    </a:cubicBezTo>
                    <a:cubicBezTo>
                      <a:pt x="10" y="52"/>
                      <a:pt x="9" y="52"/>
                      <a:pt x="9" y="52"/>
                    </a:cubicBezTo>
                    <a:close/>
                    <a:moveTo>
                      <a:pt x="31" y="47"/>
                    </a:moveTo>
                    <a:cubicBezTo>
                      <a:pt x="30" y="46"/>
                      <a:pt x="31" y="45"/>
                      <a:pt x="32" y="45"/>
                    </a:cubicBezTo>
                    <a:cubicBezTo>
                      <a:pt x="32" y="45"/>
                      <a:pt x="32" y="45"/>
                      <a:pt x="32" y="45"/>
                    </a:cubicBezTo>
                    <a:cubicBezTo>
                      <a:pt x="42" y="39"/>
                      <a:pt x="42" y="39"/>
                      <a:pt x="42" y="39"/>
                    </a:cubicBezTo>
                    <a:cubicBezTo>
                      <a:pt x="43" y="38"/>
                      <a:pt x="44" y="38"/>
                      <a:pt x="45" y="39"/>
                    </a:cubicBezTo>
                    <a:cubicBezTo>
                      <a:pt x="45" y="39"/>
                      <a:pt x="45" y="39"/>
                      <a:pt x="45" y="39"/>
                    </a:cubicBezTo>
                    <a:cubicBezTo>
                      <a:pt x="45" y="40"/>
                      <a:pt x="45" y="41"/>
                      <a:pt x="44" y="42"/>
                    </a:cubicBezTo>
                    <a:cubicBezTo>
                      <a:pt x="44" y="42"/>
                      <a:pt x="44" y="42"/>
                      <a:pt x="44" y="42"/>
                    </a:cubicBezTo>
                    <a:cubicBezTo>
                      <a:pt x="34" y="48"/>
                      <a:pt x="34" y="48"/>
                      <a:pt x="34" y="48"/>
                    </a:cubicBezTo>
                    <a:cubicBezTo>
                      <a:pt x="33" y="48"/>
                      <a:pt x="33" y="48"/>
                      <a:pt x="33" y="48"/>
                    </a:cubicBezTo>
                    <a:cubicBezTo>
                      <a:pt x="33" y="48"/>
                      <a:pt x="33" y="48"/>
                      <a:pt x="33" y="48"/>
                    </a:cubicBezTo>
                    <a:cubicBezTo>
                      <a:pt x="32" y="48"/>
                      <a:pt x="31" y="48"/>
                      <a:pt x="31" y="47"/>
                    </a:cubicBezTo>
                    <a:close/>
                    <a:moveTo>
                      <a:pt x="188" y="46"/>
                    </a:moveTo>
                    <a:cubicBezTo>
                      <a:pt x="178" y="40"/>
                      <a:pt x="178" y="40"/>
                      <a:pt x="178" y="40"/>
                    </a:cubicBezTo>
                    <a:cubicBezTo>
                      <a:pt x="177" y="40"/>
                      <a:pt x="177" y="38"/>
                      <a:pt x="177" y="38"/>
                    </a:cubicBezTo>
                    <a:cubicBezTo>
                      <a:pt x="177" y="38"/>
                      <a:pt x="177" y="38"/>
                      <a:pt x="177" y="38"/>
                    </a:cubicBezTo>
                    <a:cubicBezTo>
                      <a:pt x="178" y="37"/>
                      <a:pt x="179" y="36"/>
                      <a:pt x="180" y="37"/>
                    </a:cubicBezTo>
                    <a:cubicBezTo>
                      <a:pt x="180" y="37"/>
                      <a:pt x="180" y="37"/>
                      <a:pt x="180" y="37"/>
                    </a:cubicBezTo>
                    <a:cubicBezTo>
                      <a:pt x="190" y="43"/>
                      <a:pt x="190" y="43"/>
                      <a:pt x="190" y="43"/>
                    </a:cubicBezTo>
                    <a:cubicBezTo>
                      <a:pt x="191" y="43"/>
                      <a:pt x="191" y="45"/>
                      <a:pt x="191" y="46"/>
                    </a:cubicBezTo>
                    <a:cubicBezTo>
                      <a:pt x="191" y="46"/>
                      <a:pt x="191" y="46"/>
                      <a:pt x="191" y="46"/>
                    </a:cubicBezTo>
                    <a:cubicBezTo>
                      <a:pt x="191" y="46"/>
                      <a:pt x="190" y="47"/>
                      <a:pt x="189" y="47"/>
                    </a:cubicBezTo>
                    <a:cubicBezTo>
                      <a:pt x="189" y="47"/>
                      <a:pt x="189" y="47"/>
                      <a:pt x="189" y="47"/>
                    </a:cubicBezTo>
                    <a:cubicBezTo>
                      <a:pt x="189" y="47"/>
                      <a:pt x="189" y="46"/>
                      <a:pt x="188" y="46"/>
                    </a:cubicBezTo>
                    <a:close/>
                    <a:moveTo>
                      <a:pt x="52" y="35"/>
                    </a:moveTo>
                    <a:cubicBezTo>
                      <a:pt x="51" y="34"/>
                      <a:pt x="51" y="33"/>
                      <a:pt x="52" y="33"/>
                    </a:cubicBezTo>
                    <a:cubicBezTo>
                      <a:pt x="52" y="33"/>
                      <a:pt x="52" y="33"/>
                      <a:pt x="52" y="33"/>
                    </a:cubicBezTo>
                    <a:cubicBezTo>
                      <a:pt x="63" y="27"/>
                      <a:pt x="63" y="27"/>
                      <a:pt x="63" y="27"/>
                    </a:cubicBezTo>
                    <a:cubicBezTo>
                      <a:pt x="64" y="26"/>
                      <a:pt x="65" y="26"/>
                      <a:pt x="66" y="27"/>
                    </a:cubicBezTo>
                    <a:cubicBezTo>
                      <a:pt x="66" y="27"/>
                      <a:pt x="66" y="27"/>
                      <a:pt x="66" y="27"/>
                    </a:cubicBezTo>
                    <a:cubicBezTo>
                      <a:pt x="66" y="28"/>
                      <a:pt x="66" y="29"/>
                      <a:pt x="65" y="30"/>
                    </a:cubicBezTo>
                    <a:cubicBezTo>
                      <a:pt x="65" y="30"/>
                      <a:pt x="65" y="30"/>
                      <a:pt x="65" y="30"/>
                    </a:cubicBezTo>
                    <a:cubicBezTo>
                      <a:pt x="54" y="36"/>
                      <a:pt x="54" y="36"/>
                      <a:pt x="54" y="36"/>
                    </a:cubicBezTo>
                    <a:cubicBezTo>
                      <a:pt x="54" y="36"/>
                      <a:pt x="54" y="36"/>
                      <a:pt x="53" y="36"/>
                    </a:cubicBezTo>
                    <a:cubicBezTo>
                      <a:pt x="53" y="36"/>
                      <a:pt x="53" y="36"/>
                      <a:pt x="53" y="36"/>
                    </a:cubicBezTo>
                    <a:cubicBezTo>
                      <a:pt x="53" y="36"/>
                      <a:pt x="52" y="36"/>
                      <a:pt x="52" y="35"/>
                    </a:cubicBezTo>
                    <a:close/>
                    <a:moveTo>
                      <a:pt x="167" y="34"/>
                    </a:moveTo>
                    <a:cubicBezTo>
                      <a:pt x="157" y="28"/>
                      <a:pt x="157" y="28"/>
                      <a:pt x="157" y="28"/>
                    </a:cubicBezTo>
                    <a:cubicBezTo>
                      <a:pt x="156" y="28"/>
                      <a:pt x="156" y="26"/>
                      <a:pt x="156" y="26"/>
                    </a:cubicBezTo>
                    <a:cubicBezTo>
                      <a:pt x="156" y="26"/>
                      <a:pt x="156" y="26"/>
                      <a:pt x="156" y="26"/>
                    </a:cubicBezTo>
                    <a:cubicBezTo>
                      <a:pt x="157" y="25"/>
                      <a:pt x="158" y="24"/>
                      <a:pt x="159" y="25"/>
                    </a:cubicBezTo>
                    <a:cubicBezTo>
                      <a:pt x="159" y="25"/>
                      <a:pt x="159" y="25"/>
                      <a:pt x="159" y="25"/>
                    </a:cubicBezTo>
                    <a:cubicBezTo>
                      <a:pt x="169" y="31"/>
                      <a:pt x="169" y="31"/>
                      <a:pt x="169" y="31"/>
                    </a:cubicBezTo>
                    <a:cubicBezTo>
                      <a:pt x="170" y="31"/>
                      <a:pt x="171" y="33"/>
                      <a:pt x="170" y="34"/>
                    </a:cubicBezTo>
                    <a:cubicBezTo>
                      <a:pt x="170" y="34"/>
                      <a:pt x="170" y="34"/>
                      <a:pt x="170" y="34"/>
                    </a:cubicBezTo>
                    <a:cubicBezTo>
                      <a:pt x="170" y="34"/>
                      <a:pt x="169" y="35"/>
                      <a:pt x="168" y="35"/>
                    </a:cubicBezTo>
                    <a:cubicBezTo>
                      <a:pt x="168" y="35"/>
                      <a:pt x="168" y="35"/>
                      <a:pt x="168" y="35"/>
                    </a:cubicBezTo>
                    <a:cubicBezTo>
                      <a:pt x="168" y="35"/>
                      <a:pt x="168" y="34"/>
                      <a:pt x="167" y="34"/>
                    </a:cubicBezTo>
                    <a:close/>
                    <a:moveTo>
                      <a:pt x="72" y="23"/>
                    </a:moveTo>
                    <a:cubicBezTo>
                      <a:pt x="72" y="22"/>
                      <a:pt x="72" y="21"/>
                      <a:pt x="73" y="21"/>
                    </a:cubicBezTo>
                    <a:cubicBezTo>
                      <a:pt x="73" y="21"/>
                      <a:pt x="73" y="21"/>
                      <a:pt x="73" y="21"/>
                    </a:cubicBezTo>
                    <a:cubicBezTo>
                      <a:pt x="84" y="15"/>
                      <a:pt x="84" y="15"/>
                      <a:pt x="84" y="15"/>
                    </a:cubicBezTo>
                    <a:cubicBezTo>
                      <a:pt x="85" y="14"/>
                      <a:pt x="86" y="14"/>
                      <a:pt x="86" y="15"/>
                    </a:cubicBezTo>
                    <a:cubicBezTo>
                      <a:pt x="86" y="15"/>
                      <a:pt x="86" y="15"/>
                      <a:pt x="86" y="15"/>
                    </a:cubicBezTo>
                    <a:cubicBezTo>
                      <a:pt x="87" y="16"/>
                      <a:pt x="87" y="17"/>
                      <a:pt x="86" y="18"/>
                    </a:cubicBezTo>
                    <a:cubicBezTo>
                      <a:pt x="86" y="18"/>
                      <a:pt x="86" y="18"/>
                      <a:pt x="86" y="18"/>
                    </a:cubicBezTo>
                    <a:cubicBezTo>
                      <a:pt x="75" y="24"/>
                      <a:pt x="75" y="24"/>
                      <a:pt x="75" y="24"/>
                    </a:cubicBezTo>
                    <a:cubicBezTo>
                      <a:pt x="75" y="24"/>
                      <a:pt x="75" y="24"/>
                      <a:pt x="74" y="24"/>
                    </a:cubicBezTo>
                    <a:cubicBezTo>
                      <a:pt x="74" y="24"/>
                      <a:pt x="74" y="24"/>
                      <a:pt x="74" y="24"/>
                    </a:cubicBezTo>
                    <a:cubicBezTo>
                      <a:pt x="74" y="24"/>
                      <a:pt x="73" y="24"/>
                      <a:pt x="72" y="23"/>
                    </a:cubicBezTo>
                    <a:close/>
                    <a:moveTo>
                      <a:pt x="147" y="22"/>
                    </a:moveTo>
                    <a:cubicBezTo>
                      <a:pt x="136" y="16"/>
                      <a:pt x="136" y="16"/>
                      <a:pt x="136" y="16"/>
                    </a:cubicBezTo>
                    <a:cubicBezTo>
                      <a:pt x="135" y="16"/>
                      <a:pt x="135" y="14"/>
                      <a:pt x="136" y="13"/>
                    </a:cubicBezTo>
                    <a:cubicBezTo>
                      <a:pt x="136" y="13"/>
                      <a:pt x="136" y="13"/>
                      <a:pt x="136" y="13"/>
                    </a:cubicBezTo>
                    <a:cubicBezTo>
                      <a:pt x="136" y="13"/>
                      <a:pt x="137" y="12"/>
                      <a:pt x="138" y="13"/>
                    </a:cubicBezTo>
                    <a:cubicBezTo>
                      <a:pt x="138" y="13"/>
                      <a:pt x="138" y="13"/>
                      <a:pt x="138" y="13"/>
                    </a:cubicBezTo>
                    <a:cubicBezTo>
                      <a:pt x="149" y="19"/>
                      <a:pt x="149" y="19"/>
                      <a:pt x="149" y="19"/>
                    </a:cubicBezTo>
                    <a:cubicBezTo>
                      <a:pt x="150" y="19"/>
                      <a:pt x="150" y="21"/>
                      <a:pt x="149" y="21"/>
                    </a:cubicBezTo>
                    <a:cubicBezTo>
                      <a:pt x="149" y="21"/>
                      <a:pt x="149" y="21"/>
                      <a:pt x="149" y="21"/>
                    </a:cubicBezTo>
                    <a:cubicBezTo>
                      <a:pt x="149" y="22"/>
                      <a:pt x="148" y="22"/>
                      <a:pt x="148" y="22"/>
                    </a:cubicBezTo>
                    <a:cubicBezTo>
                      <a:pt x="148" y="22"/>
                      <a:pt x="148" y="22"/>
                      <a:pt x="148" y="22"/>
                    </a:cubicBezTo>
                    <a:cubicBezTo>
                      <a:pt x="147" y="22"/>
                      <a:pt x="147" y="22"/>
                      <a:pt x="147" y="22"/>
                    </a:cubicBezTo>
                    <a:close/>
                    <a:moveTo>
                      <a:pt x="93" y="11"/>
                    </a:moveTo>
                    <a:cubicBezTo>
                      <a:pt x="93" y="10"/>
                      <a:pt x="93" y="9"/>
                      <a:pt x="94" y="9"/>
                    </a:cubicBezTo>
                    <a:cubicBezTo>
                      <a:pt x="94" y="9"/>
                      <a:pt x="94" y="9"/>
                      <a:pt x="94" y="9"/>
                    </a:cubicBezTo>
                    <a:cubicBezTo>
                      <a:pt x="104" y="3"/>
                      <a:pt x="104" y="3"/>
                      <a:pt x="104" y="3"/>
                    </a:cubicBezTo>
                    <a:cubicBezTo>
                      <a:pt x="105" y="2"/>
                      <a:pt x="107" y="2"/>
                      <a:pt x="107" y="3"/>
                    </a:cubicBezTo>
                    <a:cubicBezTo>
                      <a:pt x="107" y="3"/>
                      <a:pt x="107" y="3"/>
                      <a:pt x="107" y="3"/>
                    </a:cubicBezTo>
                    <a:cubicBezTo>
                      <a:pt x="108" y="4"/>
                      <a:pt x="107" y="5"/>
                      <a:pt x="106" y="6"/>
                    </a:cubicBezTo>
                    <a:cubicBezTo>
                      <a:pt x="106" y="6"/>
                      <a:pt x="106" y="6"/>
                      <a:pt x="106" y="6"/>
                    </a:cubicBezTo>
                    <a:cubicBezTo>
                      <a:pt x="96" y="12"/>
                      <a:pt x="96" y="12"/>
                      <a:pt x="96" y="12"/>
                    </a:cubicBezTo>
                    <a:cubicBezTo>
                      <a:pt x="96" y="12"/>
                      <a:pt x="95" y="12"/>
                      <a:pt x="95" y="12"/>
                    </a:cubicBezTo>
                    <a:cubicBezTo>
                      <a:pt x="95" y="12"/>
                      <a:pt x="95" y="12"/>
                      <a:pt x="95" y="12"/>
                    </a:cubicBezTo>
                    <a:cubicBezTo>
                      <a:pt x="94" y="12"/>
                      <a:pt x="94" y="12"/>
                      <a:pt x="93" y="11"/>
                    </a:cubicBezTo>
                    <a:close/>
                    <a:moveTo>
                      <a:pt x="126" y="10"/>
                    </a:moveTo>
                    <a:cubicBezTo>
                      <a:pt x="116" y="4"/>
                      <a:pt x="116" y="4"/>
                      <a:pt x="116" y="4"/>
                    </a:cubicBezTo>
                    <a:cubicBezTo>
                      <a:pt x="115" y="4"/>
                      <a:pt x="114" y="2"/>
                      <a:pt x="115" y="1"/>
                    </a:cubicBezTo>
                    <a:cubicBezTo>
                      <a:pt x="115" y="1"/>
                      <a:pt x="115" y="1"/>
                      <a:pt x="115" y="1"/>
                    </a:cubicBezTo>
                    <a:cubicBezTo>
                      <a:pt x="115" y="0"/>
                      <a:pt x="117" y="0"/>
                      <a:pt x="118" y="1"/>
                    </a:cubicBezTo>
                    <a:cubicBezTo>
                      <a:pt x="118" y="1"/>
                      <a:pt x="118" y="1"/>
                      <a:pt x="118" y="1"/>
                    </a:cubicBezTo>
                    <a:cubicBezTo>
                      <a:pt x="118" y="1"/>
                      <a:pt x="118" y="1"/>
                      <a:pt x="118" y="1"/>
                    </a:cubicBezTo>
                    <a:cubicBezTo>
                      <a:pt x="128" y="7"/>
                      <a:pt x="128" y="7"/>
                      <a:pt x="128" y="7"/>
                    </a:cubicBezTo>
                    <a:cubicBezTo>
                      <a:pt x="129" y="7"/>
                      <a:pt x="129" y="9"/>
                      <a:pt x="129" y="9"/>
                    </a:cubicBezTo>
                    <a:cubicBezTo>
                      <a:pt x="129" y="9"/>
                      <a:pt x="129" y="9"/>
                      <a:pt x="129" y="9"/>
                    </a:cubicBezTo>
                    <a:cubicBezTo>
                      <a:pt x="128" y="10"/>
                      <a:pt x="128" y="10"/>
                      <a:pt x="127" y="10"/>
                    </a:cubicBezTo>
                    <a:cubicBezTo>
                      <a:pt x="127" y="10"/>
                      <a:pt x="127" y="10"/>
                      <a:pt x="127" y="10"/>
                    </a:cubicBezTo>
                    <a:cubicBezTo>
                      <a:pt x="127" y="10"/>
                      <a:pt x="126" y="10"/>
                      <a:pt x="12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21" eaLnBrk="1" fontAlgn="auto" latinLnBrk="0" hangingPunct="1">
                  <a:lnSpc>
                    <a:spcPct val="100000"/>
                  </a:lnSpc>
                  <a:spcBef>
                    <a:spcPts val="0"/>
                  </a:spcBef>
                  <a:spcAft>
                    <a:spcPts val="0"/>
                  </a:spcAft>
                  <a:buClrTx/>
                  <a:buSzTx/>
                  <a:buFontTx/>
                  <a:buNone/>
                  <a:tabLst/>
                  <a:defRPr/>
                </a:pPr>
                <a:endParaRPr kumimoji="0" lang="en-US" sz="1764" b="0" i="0" u="none" strike="noStrike" kern="0" cap="none" spc="0" normalizeH="0" baseline="0" noProof="0">
                  <a:ln>
                    <a:noFill/>
                  </a:ln>
                  <a:solidFill>
                    <a:srgbClr val="000000"/>
                  </a:solidFill>
                  <a:effectLst/>
                  <a:uLnTx/>
                  <a:uFillTx/>
                  <a:latin typeface="Segoe UI"/>
                </a:endParaRPr>
              </a:p>
            </p:txBody>
          </p:sp>
          <p:sp>
            <p:nvSpPr>
              <p:cNvPr id="219" name="Freeform 616"/>
              <p:cNvSpPr>
                <a:spLocks noEditPoints="1"/>
              </p:cNvSpPr>
              <p:nvPr/>
            </p:nvSpPr>
            <p:spPr bwMode="auto">
              <a:xfrm>
                <a:off x="5094288" y="4049713"/>
                <a:ext cx="269875" cy="320675"/>
              </a:xfrm>
              <a:custGeom>
                <a:avLst/>
                <a:gdLst>
                  <a:gd name="T0" fmla="*/ 6 w 279"/>
                  <a:gd name="T1" fmla="*/ 0 h 333"/>
                  <a:gd name="T2" fmla="*/ 12 w 279"/>
                  <a:gd name="T3" fmla="*/ 50 h 333"/>
                  <a:gd name="T4" fmla="*/ 254 w 279"/>
                  <a:gd name="T5" fmla="*/ 43 h 333"/>
                  <a:gd name="T6" fmla="*/ 33 w 279"/>
                  <a:gd name="T7" fmla="*/ 202 h 333"/>
                  <a:gd name="T8" fmla="*/ 110 w 279"/>
                  <a:gd name="T9" fmla="*/ 239 h 333"/>
                  <a:gd name="T10" fmla="*/ 98 w 279"/>
                  <a:gd name="T11" fmla="*/ 330 h 333"/>
                  <a:gd name="T12" fmla="*/ 233 w 279"/>
                  <a:gd name="T13" fmla="*/ 285 h 333"/>
                  <a:gd name="T14" fmla="*/ 243 w 279"/>
                  <a:gd name="T15" fmla="*/ 267 h 333"/>
                  <a:gd name="T16" fmla="*/ 279 w 279"/>
                  <a:gd name="T17" fmla="*/ 44 h 333"/>
                  <a:gd name="T18" fmla="*/ 56 w 279"/>
                  <a:gd name="T19" fmla="*/ 108 h 333"/>
                  <a:gd name="T20" fmla="*/ 87 w 279"/>
                  <a:gd name="T21" fmla="*/ 118 h 333"/>
                  <a:gd name="T22" fmla="*/ 94 w 279"/>
                  <a:gd name="T23" fmla="*/ 130 h 333"/>
                  <a:gd name="T24" fmla="*/ 83 w 279"/>
                  <a:gd name="T25" fmla="*/ 148 h 333"/>
                  <a:gd name="T26" fmla="*/ 102 w 279"/>
                  <a:gd name="T27" fmla="*/ 177 h 333"/>
                  <a:gd name="T28" fmla="*/ 96 w 279"/>
                  <a:gd name="T29" fmla="*/ 150 h 333"/>
                  <a:gd name="T30" fmla="*/ 107 w 279"/>
                  <a:gd name="T31" fmla="*/ 132 h 333"/>
                  <a:gd name="T32" fmla="*/ 88 w 279"/>
                  <a:gd name="T33" fmla="*/ 104 h 333"/>
                  <a:gd name="T34" fmla="*/ 72 w 279"/>
                  <a:gd name="T35" fmla="*/ 110 h 333"/>
                  <a:gd name="T36" fmla="*/ 83 w 279"/>
                  <a:gd name="T37" fmla="*/ 89 h 333"/>
                  <a:gd name="T38" fmla="*/ 65 w 279"/>
                  <a:gd name="T39" fmla="*/ 62 h 333"/>
                  <a:gd name="T40" fmla="*/ 70 w 279"/>
                  <a:gd name="T41" fmla="*/ 88 h 333"/>
                  <a:gd name="T42" fmla="*/ 56 w 279"/>
                  <a:gd name="T43" fmla="*/ 108 h 333"/>
                  <a:gd name="T44" fmla="*/ 126 w 279"/>
                  <a:gd name="T45" fmla="*/ 181 h 333"/>
                  <a:gd name="T46" fmla="*/ 151 w 279"/>
                  <a:gd name="T47" fmla="*/ 159 h 333"/>
                  <a:gd name="T48" fmla="*/ 145 w 279"/>
                  <a:gd name="T49" fmla="*/ 138 h 333"/>
                  <a:gd name="T50" fmla="*/ 155 w 279"/>
                  <a:gd name="T51" fmla="*/ 128 h 333"/>
                  <a:gd name="T52" fmla="*/ 191 w 279"/>
                  <a:gd name="T53" fmla="*/ 145 h 333"/>
                  <a:gd name="T54" fmla="*/ 197 w 279"/>
                  <a:gd name="T55" fmla="*/ 166 h 333"/>
                  <a:gd name="T56" fmla="*/ 185 w 279"/>
                  <a:gd name="T57" fmla="*/ 190 h 333"/>
                  <a:gd name="T58" fmla="*/ 211 w 279"/>
                  <a:gd name="T59" fmla="*/ 168 h 333"/>
                  <a:gd name="T60" fmla="*/ 205 w 279"/>
                  <a:gd name="T61" fmla="*/ 147 h 333"/>
                  <a:gd name="T62" fmla="*/ 216 w 279"/>
                  <a:gd name="T63" fmla="*/ 122 h 333"/>
                  <a:gd name="T64" fmla="*/ 193 w 279"/>
                  <a:gd name="T65" fmla="*/ 128 h 333"/>
                  <a:gd name="T66" fmla="*/ 179 w 279"/>
                  <a:gd name="T67" fmla="*/ 103 h 333"/>
                  <a:gd name="T68" fmla="*/ 191 w 279"/>
                  <a:gd name="T69" fmla="*/ 78 h 333"/>
                  <a:gd name="T70" fmla="*/ 166 w 279"/>
                  <a:gd name="T71" fmla="*/ 101 h 333"/>
                  <a:gd name="T72" fmla="*/ 171 w 279"/>
                  <a:gd name="T73" fmla="*/ 125 h 333"/>
                  <a:gd name="T74" fmla="*/ 156 w 279"/>
                  <a:gd name="T75" fmla="*/ 114 h 333"/>
                  <a:gd name="T76" fmla="*/ 132 w 279"/>
                  <a:gd name="T77" fmla="*/ 136 h 333"/>
                  <a:gd name="T78" fmla="*/ 138 w 279"/>
                  <a:gd name="T79" fmla="*/ 157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9" h="333">
                    <a:moveTo>
                      <a:pt x="271" y="34"/>
                    </a:moveTo>
                    <a:cubicBezTo>
                      <a:pt x="6" y="0"/>
                      <a:pt x="6" y="0"/>
                      <a:pt x="6" y="0"/>
                    </a:cubicBezTo>
                    <a:cubicBezTo>
                      <a:pt x="0" y="45"/>
                      <a:pt x="0" y="45"/>
                      <a:pt x="0" y="45"/>
                    </a:cubicBezTo>
                    <a:cubicBezTo>
                      <a:pt x="4" y="46"/>
                      <a:pt x="8" y="48"/>
                      <a:pt x="12" y="50"/>
                    </a:cubicBezTo>
                    <a:cubicBezTo>
                      <a:pt x="17" y="13"/>
                      <a:pt x="17" y="13"/>
                      <a:pt x="17" y="13"/>
                    </a:cubicBezTo>
                    <a:cubicBezTo>
                      <a:pt x="254" y="43"/>
                      <a:pt x="254" y="43"/>
                      <a:pt x="254" y="43"/>
                    </a:cubicBezTo>
                    <a:cubicBezTo>
                      <a:pt x="229" y="240"/>
                      <a:pt x="229" y="240"/>
                      <a:pt x="229" y="240"/>
                    </a:cubicBezTo>
                    <a:cubicBezTo>
                      <a:pt x="33" y="202"/>
                      <a:pt x="33" y="202"/>
                      <a:pt x="33" y="202"/>
                    </a:cubicBezTo>
                    <a:cubicBezTo>
                      <a:pt x="45" y="209"/>
                      <a:pt x="56" y="219"/>
                      <a:pt x="65" y="230"/>
                    </a:cubicBezTo>
                    <a:cubicBezTo>
                      <a:pt x="110" y="239"/>
                      <a:pt x="110" y="239"/>
                      <a:pt x="110" y="239"/>
                    </a:cubicBezTo>
                    <a:cubicBezTo>
                      <a:pt x="98" y="241"/>
                      <a:pt x="87" y="244"/>
                      <a:pt x="77" y="247"/>
                    </a:cubicBezTo>
                    <a:cubicBezTo>
                      <a:pt x="90" y="270"/>
                      <a:pt x="97" y="298"/>
                      <a:pt x="98" y="330"/>
                    </a:cubicBezTo>
                    <a:cubicBezTo>
                      <a:pt x="109" y="332"/>
                      <a:pt x="122" y="333"/>
                      <a:pt x="136" y="333"/>
                    </a:cubicBezTo>
                    <a:cubicBezTo>
                      <a:pt x="189" y="333"/>
                      <a:pt x="233" y="312"/>
                      <a:pt x="233" y="285"/>
                    </a:cubicBezTo>
                    <a:cubicBezTo>
                      <a:pt x="233" y="277"/>
                      <a:pt x="228" y="269"/>
                      <a:pt x="220" y="262"/>
                    </a:cubicBezTo>
                    <a:cubicBezTo>
                      <a:pt x="243" y="267"/>
                      <a:pt x="243" y="267"/>
                      <a:pt x="243" y="267"/>
                    </a:cubicBezTo>
                    <a:cubicBezTo>
                      <a:pt x="256" y="249"/>
                      <a:pt x="256" y="249"/>
                      <a:pt x="256" y="249"/>
                    </a:cubicBezTo>
                    <a:cubicBezTo>
                      <a:pt x="279" y="44"/>
                      <a:pt x="279" y="44"/>
                      <a:pt x="279" y="44"/>
                    </a:cubicBezTo>
                    <a:lnTo>
                      <a:pt x="271" y="34"/>
                    </a:lnTo>
                    <a:close/>
                    <a:moveTo>
                      <a:pt x="56" y="108"/>
                    </a:moveTo>
                    <a:cubicBezTo>
                      <a:pt x="56" y="110"/>
                      <a:pt x="57" y="112"/>
                      <a:pt x="57" y="114"/>
                    </a:cubicBezTo>
                    <a:cubicBezTo>
                      <a:pt x="87" y="118"/>
                      <a:pt x="87" y="118"/>
                      <a:pt x="87" y="118"/>
                    </a:cubicBezTo>
                    <a:cubicBezTo>
                      <a:pt x="86" y="129"/>
                      <a:pt x="86" y="129"/>
                      <a:pt x="86" y="129"/>
                    </a:cubicBezTo>
                    <a:cubicBezTo>
                      <a:pt x="94" y="130"/>
                      <a:pt x="94" y="130"/>
                      <a:pt x="94" y="130"/>
                    </a:cubicBezTo>
                    <a:cubicBezTo>
                      <a:pt x="91" y="150"/>
                      <a:pt x="91" y="150"/>
                      <a:pt x="91" y="150"/>
                    </a:cubicBezTo>
                    <a:cubicBezTo>
                      <a:pt x="83" y="148"/>
                      <a:pt x="83" y="148"/>
                      <a:pt x="83" y="148"/>
                    </a:cubicBezTo>
                    <a:cubicBezTo>
                      <a:pt x="81" y="173"/>
                      <a:pt x="81" y="173"/>
                      <a:pt x="81" y="173"/>
                    </a:cubicBezTo>
                    <a:cubicBezTo>
                      <a:pt x="102" y="177"/>
                      <a:pt x="102" y="177"/>
                      <a:pt x="102" y="177"/>
                    </a:cubicBezTo>
                    <a:cubicBezTo>
                      <a:pt x="105" y="152"/>
                      <a:pt x="105" y="152"/>
                      <a:pt x="105" y="152"/>
                    </a:cubicBezTo>
                    <a:cubicBezTo>
                      <a:pt x="96" y="150"/>
                      <a:pt x="96" y="150"/>
                      <a:pt x="96" y="150"/>
                    </a:cubicBezTo>
                    <a:cubicBezTo>
                      <a:pt x="99" y="131"/>
                      <a:pt x="99" y="131"/>
                      <a:pt x="99" y="131"/>
                    </a:cubicBezTo>
                    <a:cubicBezTo>
                      <a:pt x="107" y="132"/>
                      <a:pt x="107" y="132"/>
                      <a:pt x="107" y="132"/>
                    </a:cubicBezTo>
                    <a:cubicBezTo>
                      <a:pt x="110" y="107"/>
                      <a:pt x="110" y="107"/>
                      <a:pt x="110" y="107"/>
                    </a:cubicBezTo>
                    <a:cubicBezTo>
                      <a:pt x="88" y="104"/>
                      <a:pt x="88" y="104"/>
                      <a:pt x="88" y="104"/>
                    </a:cubicBezTo>
                    <a:cubicBezTo>
                      <a:pt x="87" y="113"/>
                      <a:pt x="87" y="113"/>
                      <a:pt x="87" y="113"/>
                    </a:cubicBezTo>
                    <a:cubicBezTo>
                      <a:pt x="72" y="110"/>
                      <a:pt x="72" y="110"/>
                      <a:pt x="72" y="110"/>
                    </a:cubicBezTo>
                    <a:cubicBezTo>
                      <a:pt x="75" y="88"/>
                      <a:pt x="75" y="88"/>
                      <a:pt x="75" y="88"/>
                    </a:cubicBezTo>
                    <a:cubicBezTo>
                      <a:pt x="83" y="89"/>
                      <a:pt x="83" y="89"/>
                      <a:pt x="83" y="89"/>
                    </a:cubicBezTo>
                    <a:cubicBezTo>
                      <a:pt x="85" y="64"/>
                      <a:pt x="85" y="64"/>
                      <a:pt x="85" y="64"/>
                    </a:cubicBezTo>
                    <a:cubicBezTo>
                      <a:pt x="65" y="62"/>
                      <a:pt x="65" y="62"/>
                      <a:pt x="65" y="62"/>
                    </a:cubicBezTo>
                    <a:cubicBezTo>
                      <a:pt x="62" y="87"/>
                      <a:pt x="62" y="87"/>
                      <a:pt x="62" y="87"/>
                    </a:cubicBezTo>
                    <a:cubicBezTo>
                      <a:pt x="70" y="88"/>
                      <a:pt x="70" y="88"/>
                      <a:pt x="70" y="88"/>
                    </a:cubicBezTo>
                    <a:cubicBezTo>
                      <a:pt x="67" y="110"/>
                      <a:pt x="67" y="110"/>
                      <a:pt x="67" y="110"/>
                    </a:cubicBezTo>
                    <a:lnTo>
                      <a:pt x="56" y="108"/>
                    </a:lnTo>
                    <a:close/>
                    <a:moveTo>
                      <a:pt x="129" y="155"/>
                    </a:moveTo>
                    <a:cubicBezTo>
                      <a:pt x="126" y="181"/>
                      <a:pt x="126" y="181"/>
                      <a:pt x="126" y="181"/>
                    </a:cubicBezTo>
                    <a:cubicBezTo>
                      <a:pt x="148" y="184"/>
                      <a:pt x="148" y="184"/>
                      <a:pt x="148" y="184"/>
                    </a:cubicBezTo>
                    <a:cubicBezTo>
                      <a:pt x="151" y="159"/>
                      <a:pt x="151" y="159"/>
                      <a:pt x="151" y="159"/>
                    </a:cubicBezTo>
                    <a:cubicBezTo>
                      <a:pt x="143" y="157"/>
                      <a:pt x="143" y="157"/>
                      <a:pt x="143" y="157"/>
                    </a:cubicBezTo>
                    <a:cubicBezTo>
                      <a:pt x="145" y="138"/>
                      <a:pt x="145" y="138"/>
                      <a:pt x="145" y="138"/>
                    </a:cubicBezTo>
                    <a:cubicBezTo>
                      <a:pt x="153" y="139"/>
                      <a:pt x="153" y="139"/>
                      <a:pt x="153" y="139"/>
                    </a:cubicBezTo>
                    <a:cubicBezTo>
                      <a:pt x="155" y="128"/>
                      <a:pt x="155" y="128"/>
                      <a:pt x="155" y="128"/>
                    </a:cubicBezTo>
                    <a:cubicBezTo>
                      <a:pt x="192" y="134"/>
                      <a:pt x="192" y="134"/>
                      <a:pt x="192" y="134"/>
                    </a:cubicBezTo>
                    <a:cubicBezTo>
                      <a:pt x="191" y="145"/>
                      <a:pt x="191" y="145"/>
                      <a:pt x="191" y="145"/>
                    </a:cubicBezTo>
                    <a:cubicBezTo>
                      <a:pt x="199" y="146"/>
                      <a:pt x="199" y="146"/>
                      <a:pt x="199" y="146"/>
                    </a:cubicBezTo>
                    <a:cubicBezTo>
                      <a:pt x="197" y="166"/>
                      <a:pt x="197" y="166"/>
                      <a:pt x="197" y="166"/>
                    </a:cubicBezTo>
                    <a:cubicBezTo>
                      <a:pt x="188" y="164"/>
                      <a:pt x="188" y="164"/>
                      <a:pt x="188" y="164"/>
                    </a:cubicBezTo>
                    <a:cubicBezTo>
                      <a:pt x="185" y="190"/>
                      <a:pt x="185" y="190"/>
                      <a:pt x="185" y="190"/>
                    </a:cubicBezTo>
                    <a:cubicBezTo>
                      <a:pt x="208" y="194"/>
                      <a:pt x="208" y="194"/>
                      <a:pt x="208" y="194"/>
                    </a:cubicBezTo>
                    <a:cubicBezTo>
                      <a:pt x="211" y="168"/>
                      <a:pt x="211" y="168"/>
                      <a:pt x="211" y="168"/>
                    </a:cubicBezTo>
                    <a:cubicBezTo>
                      <a:pt x="202" y="167"/>
                      <a:pt x="202" y="167"/>
                      <a:pt x="202" y="167"/>
                    </a:cubicBezTo>
                    <a:cubicBezTo>
                      <a:pt x="205" y="147"/>
                      <a:pt x="205" y="147"/>
                      <a:pt x="205" y="147"/>
                    </a:cubicBezTo>
                    <a:cubicBezTo>
                      <a:pt x="213" y="148"/>
                      <a:pt x="213" y="148"/>
                      <a:pt x="213" y="148"/>
                    </a:cubicBezTo>
                    <a:cubicBezTo>
                      <a:pt x="216" y="122"/>
                      <a:pt x="216" y="122"/>
                      <a:pt x="216" y="122"/>
                    </a:cubicBezTo>
                    <a:cubicBezTo>
                      <a:pt x="194" y="119"/>
                      <a:pt x="194" y="119"/>
                      <a:pt x="194" y="119"/>
                    </a:cubicBezTo>
                    <a:cubicBezTo>
                      <a:pt x="193" y="128"/>
                      <a:pt x="193" y="128"/>
                      <a:pt x="193" y="128"/>
                    </a:cubicBezTo>
                    <a:cubicBezTo>
                      <a:pt x="176" y="125"/>
                      <a:pt x="176" y="125"/>
                      <a:pt x="176" y="125"/>
                    </a:cubicBezTo>
                    <a:cubicBezTo>
                      <a:pt x="179" y="103"/>
                      <a:pt x="179" y="103"/>
                      <a:pt x="179" y="103"/>
                    </a:cubicBezTo>
                    <a:cubicBezTo>
                      <a:pt x="188" y="104"/>
                      <a:pt x="188" y="104"/>
                      <a:pt x="188" y="104"/>
                    </a:cubicBezTo>
                    <a:cubicBezTo>
                      <a:pt x="191" y="78"/>
                      <a:pt x="191" y="78"/>
                      <a:pt x="191" y="78"/>
                    </a:cubicBezTo>
                    <a:cubicBezTo>
                      <a:pt x="168" y="75"/>
                      <a:pt x="168" y="75"/>
                      <a:pt x="168" y="75"/>
                    </a:cubicBezTo>
                    <a:cubicBezTo>
                      <a:pt x="166" y="101"/>
                      <a:pt x="166" y="101"/>
                      <a:pt x="166" y="101"/>
                    </a:cubicBezTo>
                    <a:cubicBezTo>
                      <a:pt x="174" y="102"/>
                      <a:pt x="174" y="102"/>
                      <a:pt x="174" y="102"/>
                    </a:cubicBezTo>
                    <a:cubicBezTo>
                      <a:pt x="171" y="125"/>
                      <a:pt x="171" y="125"/>
                      <a:pt x="171" y="125"/>
                    </a:cubicBezTo>
                    <a:cubicBezTo>
                      <a:pt x="155" y="122"/>
                      <a:pt x="155" y="122"/>
                      <a:pt x="155" y="122"/>
                    </a:cubicBezTo>
                    <a:cubicBezTo>
                      <a:pt x="156" y="114"/>
                      <a:pt x="156" y="114"/>
                      <a:pt x="156" y="114"/>
                    </a:cubicBezTo>
                    <a:cubicBezTo>
                      <a:pt x="135" y="110"/>
                      <a:pt x="135" y="110"/>
                      <a:pt x="135" y="110"/>
                    </a:cubicBezTo>
                    <a:cubicBezTo>
                      <a:pt x="132" y="136"/>
                      <a:pt x="132" y="136"/>
                      <a:pt x="132" y="136"/>
                    </a:cubicBezTo>
                    <a:cubicBezTo>
                      <a:pt x="140" y="137"/>
                      <a:pt x="140" y="137"/>
                      <a:pt x="140" y="137"/>
                    </a:cubicBezTo>
                    <a:cubicBezTo>
                      <a:pt x="138" y="157"/>
                      <a:pt x="138" y="157"/>
                      <a:pt x="138" y="157"/>
                    </a:cubicBezTo>
                    <a:lnTo>
                      <a:pt x="129" y="1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321" eaLnBrk="1" fontAlgn="auto" latinLnBrk="0" hangingPunct="1">
                  <a:lnSpc>
                    <a:spcPct val="100000"/>
                  </a:lnSpc>
                  <a:spcBef>
                    <a:spcPts val="0"/>
                  </a:spcBef>
                  <a:spcAft>
                    <a:spcPts val="0"/>
                  </a:spcAft>
                  <a:buClrTx/>
                  <a:buSzTx/>
                  <a:buFontTx/>
                  <a:buNone/>
                  <a:tabLst/>
                  <a:defRPr/>
                </a:pPr>
                <a:endParaRPr kumimoji="0" lang="en-US" sz="1764" b="0" i="0" u="none" strike="noStrike" kern="0" cap="none" spc="0" normalizeH="0" baseline="0" noProof="0">
                  <a:ln>
                    <a:noFill/>
                  </a:ln>
                  <a:solidFill>
                    <a:srgbClr val="000000"/>
                  </a:solidFill>
                  <a:effectLst/>
                  <a:uLnTx/>
                  <a:uFillTx/>
                  <a:latin typeface="Segoe UI"/>
                </a:endParaRPr>
              </a:p>
            </p:txBody>
          </p:sp>
        </p:grpSp>
      </p:grpSp>
      <p:grpSp>
        <p:nvGrpSpPr>
          <p:cNvPr id="220" name="Group 219"/>
          <p:cNvGrpSpPr/>
          <p:nvPr/>
        </p:nvGrpSpPr>
        <p:grpSpPr>
          <a:xfrm>
            <a:off x="591821" y="3463689"/>
            <a:ext cx="2289975" cy="895165"/>
            <a:chOff x="405517" y="2794331"/>
            <a:chExt cx="1717481" cy="671374"/>
          </a:xfrm>
          <a:solidFill>
            <a:srgbClr val="002050"/>
          </a:solidFill>
        </p:grpSpPr>
        <p:sp>
          <p:nvSpPr>
            <p:cNvPr id="221" name="Rectangle 220"/>
            <p:cNvSpPr/>
            <p:nvPr/>
          </p:nvSpPr>
          <p:spPr bwMode="auto">
            <a:xfrm>
              <a:off x="405517" y="2794331"/>
              <a:ext cx="1717481" cy="671374"/>
            </a:xfrm>
            <a:prstGeom prst="rect">
              <a:avLst/>
            </a:prstGeom>
            <a:grpFill/>
            <a:ln w="9525" cap="flat" cmpd="sng" algn="ctr">
              <a:noFill/>
              <a:prstDash val="solid"/>
              <a:headEnd type="none" w="med" len="med"/>
              <a:tailEnd type="none" w="med" len="med"/>
            </a:ln>
            <a:effectLst/>
          </p:spPr>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marL="0" marR="0" lvl="0" indent="0" algn="ctr" defTabSz="1243265"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22" name="Picture 10"/>
            <p:cNvPicPr>
              <a:picLocks noChangeAspect="1" noChangeArrowheads="1"/>
            </p:cNvPicPr>
            <p:nvPr/>
          </p:nvPicPr>
          <p:blipFill>
            <a:blip r:embed="rId3" cstate="email">
              <a:biLevel thresh="50000"/>
              <a:extLst>
                <a:ext uri="{28A0092B-C50C-407E-A947-70E740481C1C}">
                  <a14:useLocalDpi xmlns:a14="http://schemas.microsoft.com/office/drawing/2010/main"/>
                </a:ext>
              </a:extLst>
            </a:blip>
            <a:srcRect/>
            <a:stretch>
              <a:fillRect/>
            </a:stretch>
          </p:blipFill>
          <p:spPr bwMode="auto">
            <a:xfrm>
              <a:off x="1014882" y="2923026"/>
              <a:ext cx="567339" cy="441335"/>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23" name="Group 222"/>
          <p:cNvGrpSpPr/>
          <p:nvPr/>
        </p:nvGrpSpPr>
        <p:grpSpPr>
          <a:xfrm>
            <a:off x="591821" y="5352141"/>
            <a:ext cx="2289975" cy="895165"/>
            <a:chOff x="405517" y="4242476"/>
            <a:chExt cx="1717481" cy="671374"/>
          </a:xfrm>
          <a:solidFill>
            <a:srgbClr val="002050"/>
          </a:solidFill>
        </p:grpSpPr>
        <p:sp>
          <p:nvSpPr>
            <p:cNvPr id="224" name="Rectangle 223"/>
            <p:cNvSpPr/>
            <p:nvPr/>
          </p:nvSpPr>
          <p:spPr bwMode="auto">
            <a:xfrm>
              <a:off x="405517" y="4242476"/>
              <a:ext cx="1717481" cy="671374"/>
            </a:xfrm>
            <a:prstGeom prst="rect">
              <a:avLst/>
            </a:prstGeom>
            <a:grpFill/>
            <a:ln w="9525" cap="flat" cmpd="sng" algn="ctr">
              <a:noFill/>
              <a:prstDash val="solid"/>
              <a:headEnd type="none" w="med" len="med"/>
              <a:tailEnd type="none" w="med" len="med"/>
            </a:ln>
            <a:effectLst/>
          </p:spPr>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marL="0" marR="0" lvl="0" indent="0" algn="ctr" defTabSz="1243265"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25" name="Picture 15"/>
            <p:cNvPicPr>
              <a:picLocks noChangeAspect="1" noChangeArrowheads="1"/>
            </p:cNvPicPr>
            <p:nvPr/>
          </p:nvPicPr>
          <p:blipFill>
            <a:blip r:embed="rId4" cstate="email">
              <a:biLevel thresh="25000"/>
              <a:extLst>
                <a:ext uri="{28A0092B-C50C-407E-A947-70E740481C1C}">
                  <a14:useLocalDpi xmlns:a14="http://schemas.microsoft.com/office/drawing/2010/main"/>
                </a:ext>
              </a:extLst>
            </a:blip>
            <a:srcRect/>
            <a:stretch>
              <a:fillRect/>
            </a:stretch>
          </p:blipFill>
          <p:spPr bwMode="auto">
            <a:xfrm>
              <a:off x="1075803" y="4315172"/>
              <a:ext cx="403619" cy="52548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26" name="Freeform 6"/>
          <p:cNvSpPr>
            <a:spLocks/>
          </p:cNvSpPr>
          <p:nvPr/>
        </p:nvSpPr>
        <p:spPr bwMode="auto">
          <a:xfrm>
            <a:off x="1584607" y="1645101"/>
            <a:ext cx="380844" cy="698590"/>
          </a:xfrm>
          <a:custGeom>
            <a:avLst/>
            <a:gdLst>
              <a:gd name="T0" fmla="*/ 103 w 269"/>
              <a:gd name="T1" fmla="*/ 493 h 493"/>
              <a:gd name="T2" fmla="*/ 103 w 269"/>
              <a:gd name="T3" fmla="*/ 436 h 493"/>
              <a:gd name="T4" fmla="*/ 0 w 269"/>
              <a:gd name="T5" fmla="*/ 410 h 493"/>
              <a:gd name="T6" fmla="*/ 18 w 269"/>
              <a:gd name="T7" fmla="*/ 339 h 493"/>
              <a:gd name="T8" fmla="*/ 118 w 269"/>
              <a:gd name="T9" fmla="*/ 366 h 493"/>
              <a:gd name="T10" fmla="*/ 176 w 269"/>
              <a:gd name="T11" fmla="*/ 328 h 493"/>
              <a:gd name="T12" fmla="*/ 112 w 269"/>
              <a:gd name="T13" fmla="*/ 276 h 493"/>
              <a:gd name="T14" fmla="*/ 4 w 269"/>
              <a:gd name="T15" fmla="*/ 165 h 493"/>
              <a:gd name="T16" fmla="*/ 106 w 269"/>
              <a:gd name="T17" fmla="*/ 58 h 493"/>
              <a:gd name="T18" fmla="*/ 106 w 269"/>
              <a:gd name="T19" fmla="*/ 0 h 493"/>
              <a:gd name="T20" fmla="*/ 165 w 269"/>
              <a:gd name="T21" fmla="*/ 0 h 493"/>
              <a:gd name="T22" fmla="*/ 165 w 269"/>
              <a:gd name="T23" fmla="*/ 53 h 493"/>
              <a:gd name="T24" fmla="*/ 252 w 269"/>
              <a:gd name="T25" fmla="*/ 73 h 493"/>
              <a:gd name="T26" fmla="*/ 235 w 269"/>
              <a:gd name="T27" fmla="*/ 141 h 493"/>
              <a:gd name="T28" fmla="*/ 148 w 269"/>
              <a:gd name="T29" fmla="*/ 121 h 493"/>
              <a:gd name="T30" fmla="*/ 96 w 269"/>
              <a:gd name="T31" fmla="*/ 155 h 493"/>
              <a:gd name="T32" fmla="*/ 169 w 269"/>
              <a:gd name="T33" fmla="*/ 207 h 493"/>
              <a:gd name="T34" fmla="*/ 269 w 269"/>
              <a:gd name="T35" fmla="*/ 320 h 493"/>
              <a:gd name="T36" fmla="*/ 162 w 269"/>
              <a:gd name="T37" fmla="*/ 431 h 493"/>
              <a:gd name="T38" fmla="*/ 162 w 269"/>
              <a:gd name="T39" fmla="*/ 493 h 493"/>
              <a:gd name="T40" fmla="*/ 103 w 269"/>
              <a:gd name="T41" fmla="*/ 493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493">
                <a:moveTo>
                  <a:pt x="103" y="493"/>
                </a:moveTo>
                <a:cubicBezTo>
                  <a:pt x="103" y="436"/>
                  <a:pt x="103" y="436"/>
                  <a:pt x="103" y="436"/>
                </a:cubicBezTo>
                <a:cubicBezTo>
                  <a:pt x="62" y="434"/>
                  <a:pt x="23" y="423"/>
                  <a:pt x="0" y="410"/>
                </a:cubicBezTo>
                <a:cubicBezTo>
                  <a:pt x="18" y="339"/>
                  <a:pt x="18" y="339"/>
                  <a:pt x="18" y="339"/>
                </a:cubicBezTo>
                <a:cubicBezTo>
                  <a:pt x="43" y="353"/>
                  <a:pt x="79" y="366"/>
                  <a:pt x="118" y="366"/>
                </a:cubicBezTo>
                <a:cubicBezTo>
                  <a:pt x="153" y="366"/>
                  <a:pt x="176" y="352"/>
                  <a:pt x="176" y="328"/>
                </a:cubicBezTo>
                <a:cubicBezTo>
                  <a:pt x="176" y="305"/>
                  <a:pt x="157" y="291"/>
                  <a:pt x="112" y="276"/>
                </a:cubicBezTo>
                <a:cubicBezTo>
                  <a:pt x="48" y="254"/>
                  <a:pt x="4" y="224"/>
                  <a:pt x="4" y="165"/>
                </a:cubicBezTo>
                <a:cubicBezTo>
                  <a:pt x="4" y="112"/>
                  <a:pt x="41" y="70"/>
                  <a:pt x="106" y="58"/>
                </a:cubicBezTo>
                <a:cubicBezTo>
                  <a:pt x="106" y="0"/>
                  <a:pt x="106" y="0"/>
                  <a:pt x="106" y="0"/>
                </a:cubicBezTo>
                <a:cubicBezTo>
                  <a:pt x="165" y="0"/>
                  <a:pt x="165" y="0"/>
                  <a:pt x="165" y="0"/>
                </a:cubicBezTo>
                <a:cubicBezTo>
                  <a:pt x="165" y="53"/>
                  <a:pt x="165" y="53"/>
                  <a:pt x="165" y="53"/>
                </a:cubicBezTo>
                <a:cubicBezTo>
                  <a:pt x="205" y="55"/>
                  <a:pt x="233" y="64"/>
                  <a:pt x="252" y="73"/>
                </a:cubicBezTo>
                <a:cubicBezTo>
                  <a:pt x="235" y="141"/>
                  <a:pt x="235" y="141"/>
                  <a:pt x="235" y="141"/>
                </a:cubicBezTo>
                <a:cubicBezTo>
                  <a:pt x="219" y="135"/>
                  <a:pt x="191" y="121"/>
                  <a:pt x="148" y="121"/>
                </a:cubicBezTo>
                <a:cubicBezTo>
                  <a:pt x="109" y="121"/>
                  <a:pt x="96" y="138"/>
                  <a:pt x="96" y="155"/>
                </a:cubicBezTo>
                <a:cubicBezTo>
                  <a:pt x="96" y="175"/>
                  <a:pt x="117" y="187"/>
                  <a:pt x="169" y="207"/>
                </a:cubicBezTo>
                <a:cubicBezTo>
                  <a:pt x="240" y="232"/>
                  <a:pt x="269" y="265"/>
                  <a:pt x="269" y="320"/>
                </a:cubicBezTo>
                <a:cubicBezTo>
                  <a:pt x="269" y="373"/>
                  <a:pt x="231" y="419"/>
                  <a:pt x="162" y="431"/>
                </a:cubicBezTo>
                <a:cubicBezTo>
                  <a:pt x="162" y="493"/>
                  <a:pt x="162" y="493"/>
                  <a:pt x="162" y="493"/>
                </a:cubicBezTo>
                <a:lnTo>
                  <a:pt x="103" y="493"/>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marL="0" marR="0" lvl="0" indent="0" defTabSz="914321" eaLnBrk="1" fontAlgn="auto" latinLnBrk="0" hangingPunct="1">
              <a:lnSpc>
                <a:spcPct val="100000"/>
              </a:lnSpc>
              <a:spcBef>
                <a:spcPts val="0"/>
              </a:spcBef>
              <a:spcAft>
                <a:spcPts val="0"/>
              </a:spcAft>
              <a:buClrTx/>
              <a:buSzTx/>
              <a:buFontTx/>
              <a:buNone/>
              <a:tabLst/>
              <a:defRPr/>
            </a:pPr>
            <a:endParaRPr kumimoji="0" lang="en-GB" sz="1764" b="0" i="0" u="none" strike="noStrike" kern="0" cap="none" spc="0" normalizeH="0" baseline="0" noProof="0">
              <a:ln>
                <a:noFill/>
              </a:ln>
              <a:solidFill>
                <a:srgbClr val="000000"/>
              </a:solidFill>
              <a:effectLst/>
              <a:uLnTx/>
              <a:uFillTx/>
              <a:latin typeface="Segoe UI"/>
            </a:endParaRPr>
          </a:p>
        </p:txBody>
      </p:sp>
      <p:sp>
        <p:nvSpPr>
          <p:cNvPr id="227" name="Freeform 12"/>
          <p:cNvSpPr>
            <a:spLocks/>
          </p:cNvSpPr>
          <p:nvPr/>
        </p:nvSpPr>
        <p:spPr bwMode="auto">
          <a:xfrm>
            <a:off x="1481998" y="2772521"/>
            <a:ext cx="367460" cy="366413"/>
          </a:xfrm>
          <a:custGeom>
            <a:avLst/>
            <a:gdLst>
              <a:gd name="T0" fmla="*/ 434 w 624"/>
              <a:gd name="T1" fmla="*/ 524 h 623"/>
              <a:gd name="T2" fmla="*/ 455 w 624"/>
              <a:gd name="T3" fmla="*/ 559 h 623"/>
              <a:gd name="T4" fmla="*/ 512 w 624"/>
              <a:gd name="T5" fmla="*/ 583 h 623"/>
              <a:gd name="T6" fmla="*/ 570 w 624"/>
              <a:gd name="T7" fmla="*/ 559 h 623"/>
              <a:gd name="T8" fmla="*/ 593 w 624"/>
              <a:gd name="T9" fmla="*/ 502 h 623"/>
              <a:gd name="T10" fmla="*/ 570 w 624"/>
              <a:gd name="T11" fmla="*/ 444 h 623"/>
              <a:gd name="T12" fmla="*/ 534 w 624"/>
              <a:gd name="T13" fmla="*/ 423 h 623"/>
              <a:gd name="T14" fmla="*/ 521 w 624"/>
              <a:gd name="T15" fmla="*/ 420 h 623"/>
              <a:gd name="T16" fmla="*/ 624 w 624"/>
              <a:gd name="T17" fmla="*/ 317 h 623"/>
              <a:gd name="T18" fmla="*/ 543 w 624"/>
              <a:gd name="T19" fmla="*/ 236 h 623"/>
              <a:gd name="T20" fmla="*/ 529 w 624"/>
              <a:gd name="T21" fmla="*/ 253 h 623"/>
              <a:gd name="T22" fmla="*/ 450 w 624"/>
              <a:gd name="T23" fmla="*/ 285 h 623"/>
              <a:gd name="T24" fmla="*/ 371 w 624"/>
              <a:gd name="T25" fmla="*/ 253 h 623"/>
              <a:gd name="T26" fmla="*/ 338 w 624"/>
              <a:gd name="T27" fmla="*/ 174 h 623"/>
              <a:gd name="T28" fmla="*/ 371 w 624"/>
              <a:gd name="T29" fmla="*/ 95 h 623"/>
              <a:gd name="T30" fmla="*/ 388 w 624"/>
              <a:gd name="T31" fmla="*/ 81 h 623"/>
              <a:gd name="T32" fmla="*/ 307 w 624"/>
              <a:gd name="T33" fmla="*/ 0 h 623"/>
              <a:gd name="T34" fmla="*/ 204 w 624"/>
              <a:gd name="T35" fmla="*/ 103 h 623"/>
              <a:gd name="T36" fmla="*/ 200 w 624"/>
              <a:gd name="T37" fmla="*/ 90 h 623"/>
              <a:gd name="T38" fmla="*/ 179 w 624"/>
              <a:gd name="T39" fmla="*/ 54 h 623"/>
              <a:gd name="T40" fmla="*/ 122 w 624"/>
              <a:gd name="T41" fmla="*/ 30 h 623"/>
              <a:gd name="T42" fmla="*/ 64 w 624"/>
              <a:gd name="T43" fmla="*/ 54 h 623"/>
              <a:gd name="T44" fmla="*/ 40 w 624"/>
              <a:gd name="T45" fmla="*/ 111 h 623"/>
              <a:gd name="T46" fmla="*/ 64 w 624"/>
              <a:gd name="T47" fmla="*/ 169 h 623"/>
              <a:gd name="T48" fmla="*/ 100 w 624"/>
              <a:gd name="T49" fmla="*/ 190 h 623"/>
              <a:gd name="T50" fmla="*/ 113 w 624"/>
              <a:gd name="T51" fmla="*/ 194 h 623"/>
              <a:gd name="T52" fmla="*/ 0 w 624"/>
              <a:gd name="T53" fmla="*/ 307 h 623"/>
              <a:gd name="T54" fmla="*/ 94 w 624"/>
              <a:gd name="T55" fmla="*/ 400 h 623"/>
              <a:gd name="T56" fmla="*/ 112 w 624"/>
              <a:gd name="T57" fmla="*/ 374 h 623"/>
              <a:gd name="T58" fmla="*/ 181 w 624"/>
              <a:gd name="T59" fmla="*/ 345 h 623"/>
              <a:gd name="T60" fmla="*/ 250 w 624"/>
              <a:gd name="T61" fmla="*/ 374 h 623"/>
              <a:gd name="T62" fmla="*/ 278 w 624"/>
              <a:gd name="T63" fmla="*/ 442 h 623"/>
              <a:gd name="T64" fmla="*/ 250 w 624"/>
              <a:gd name="T65" fmla="*/ 511 h 623"/>
              <a:gd name="T66" fmla="*/ 224 w 624"/>
              <a:gd name="T67" fmla="*/ 530 h 623"/>
              <a:gd name="T68" fmla="*/ 317 w 624"/>
              <a:gd name="T69" fmla="*/ 623 h 623"/>
              <a:gd name="T70" fmla="*/ 430 w 624"/>
              <a:gd name="T71" fmla="*/ 510 h 623"/>
              <a:gd name="T72" fmla="*/ 434 w 624"/>
              <a:gd name="T73" fmla="*/ 524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24" h="623">
                <a:moveTo>
                  <a:pt x="434" y="524"/>
                </a:moveTo>
                <a:cubicBezTo>
                  <a:pt x="437" y="537"/>
                  <a:pt x="444" y="549"/>
                  <a:pt x="455" y="559"/>
                </a:cubicBezTo>
                <a:cubicBezTo>
                  <a:pt x="471" y="575"/>
                  <a:pt x="491" y="583"/>
                  <a:pt x="512" y="583"/>
                </a:cubicBezTo>
                <a:cubicBezTo>
                  <a:pt x="533" y="583"/>
                  <a:pt x="554" y="575"/>
                  <a:pt x="570" y="559"/>
                </a:cubicBezTo>
                <a:cubicBezTo>
                  <a:pt x="586" y="543"/>
                  <a:pt x="593" y="523"/>
                  <a:pt x="593" y="502"/>
                </a:cubicBezTo>
                <a:cubicBezTo>
                  <a:pt x="593" y="481"/>
                  <a:pt x="586" y="460"/>
                  <a:pt x="570" y="444"/>
                </a:cubicBezTo>
                <a:cubicBezTo>
                  <a:pt x="559" y="434"/>
                  <a:pt x="547" y="427"/>
                  <a:pt x="534" y="423"/>
                </a:cubicBezTo>
                <a:cubicBezTo>
                  <a:pt x="521" y="420"/>
                  <a:pt x="521" y="420"/>
                  <a:pt x="521" y="420"/>
                </a:cubicBezTo>
                <a:cubicBezTo>
                  <a:pt x="624" y="317"/>
                  <a:pt x="624" y="317"/>
                  <a:pt x="624" y="317"/>
                </a:cubicBezTo>
                <a:cubicBezTo>
                  <a:pt x="543" y="236"/>
                  <a:pt x="543" y="236"/>
                  <a:pt x="543" y="236"/>
                </a:cubicBezTo>
                <a:cubicBezTo>
                  <a:pt x="539" y="242"/>
                  <a:pt x="534" y="248"/>
                  <a:pt x="529" y="253"/>
                </a:cubicBezTo>
                <a:cubicBezTo>
                  <a:pt x="507" y="275"/>
                  <a:pt x="478" y="285"/>
                  <a:pt x="450" y="285"/>
                </a:cubicBezTo>
                <a:cubicBezTo>
                  <a:pt x="421" y="285"/>
                  <a:pt x="393" y="275"/>
                  <a:pt x="371" y="253"/>
                </a:cubicBezTo>
                <a:cubicBezTo>
                  <a:pt x="349" y="231"/>
                  <a:pt x="338" y="202"/>
                  <a:pt x="338" y="174"/>
                </a:cubicBezTo>
                <a:cubicBezTo>
                  <a:pt x="338" y="145"/>
                  <a:pt x="349" y="116"/>
                  <a:pt x="371" y="95"/>
                </a:cubicBezTo>
                <a:cubicBezTo>
                  <a:pt x="376" y="90"/>
                  <a:pt x="382" y="85"/>
                  <a:pt x="388" y="81"/>
                </a:cubicBezTo>
                <a:cubicBezTo>
                  <a:pt x="307" y="0"/>
                  <a:pt x="307" y="0"/>
                  <a:pt x="307" y="0"/>
                </a:cubicBezTo>
                <a:cubicBezTo>
                  <a:pt x="204" y="103"/>
                  <a:pt x="204" y="103"/>
                  <a:pt x="204" y="103"/>
                </a:cubicBezTo>
                <a:cubicBezTo>
                  <a:pt x="200" y="90"/>
                  <a:pt x="200" y="90"/>
                  <a:pt x="200" y="90"/>
                </a:cubicBezTo>
                <a:cubicBezTo>
                  <a:pt x="197" y="77"/>
                  <a:pt x="190" y="64"/>
                  <a:pt x="179" y="54"/>
                </a:cubicBezTo>
                <a:cubicBezTo>
                  <a:pt x="163" y="38"/>
                  <a:pt x="143" y="30"/>
                  <a:pt x="122" y="30"/>
                </a:cubicBezTo>
                <a:cubicBezTo>
                  <a:pt x="101" y="30"/>
                  <a:pt x="80" y="38"/>
                  <a:pt x="64" y="54"/>
                </a:cubicBezTo>
                <a:cubicBezTo>
                  <a:pt x="48" y="70"/>
                  <a:pt x="40" y="91"/>
                  <a:pt x="40" y="111"/>
                </a:cubicBezTo>
                <a:cubicBezTo>
                  <a:pt x="40" y="132"/>
                  <a:pt x="48" y="153"/>
                  <a:pt x="64" y="169"/>
                </a:cubicBezTo>
                <a:cubicBezTo>
                  <a:pt x="75" y="179"/>
                  <a:pt x="87" y="186"/>
                  <a:pt x="100" y="190"/>
                </a:cubicBezTo>
                <a:cubicBezTo>
                  <a:pt x="113" y="194"/>
                  <a:pt x="113" y="194"/>
                  <a:pt x="113" y="194"/>
                </a:cubicBezTo>
                <a:cubicBezTo>
                  <a:pt x="0" y="307"/>
                  <a:pt x="0" y="307"/>
                  <a:pt x="0" y="307"/>
                </a:cubicBezTo>
                <a:cubicBezTo>
                  <a:pt x="94" y="400"/>
                  <a:pt x="94" y="400"/>
                  <a:pt x="94" y="400"/>
                </a:cubicBezTo>
                <a:cubicBezTo>
                  <a:pt x="98" y="390"/>
                  <a:pt x="104" y="382"/>
                  <a:pt x="112" y="374"/>
                </a:cubicBezTo>
                <a:cubicBezTo>
                  <a:pt x="131" y="355"/>
                  <a:pt x="156" y="345"/>
                  <a:pt x="181" y="345"/>
                </a:cubicBezTo>
                <a:cubicBezTo>
                  <a:pt x="206" y="345"/>
                  <a:pt x="231" y="355"/>
                  <a:pt x="250" y="374"/>
                </a:cubicBezTo>
                <a:cubicBezTo>
                  <a:pt x="269" y="393"/>
                  <a:pt x="278" y="418"/>
                  <a:pt x="278" y="442"/>
                </a:cubicBezTo>
                <a:cubicBezTo>
                  <a:pt x="278" y="467"/>
                  <a:pt x="269" y="492"/>
                  <a:pt x="250" y="511"/>
                </a:cubicBezTo>
                <a:cubicBezTo>
                  <a:pt x="242" y="519"/>
                  <a:pt x="233" y="525"/>
                  <a:pt x="224" y="530"/>
                </a:cubicBezTo>
                <a:cubicBezTo>
                  <a:pt x="317" y="623"/>
                  <a:pt x="317" y="623"/>
                  <a:pt x="317" y="623"/>
                </a:cubicBezTo>
                <a:cubicBezTo>
                  <a:pt x="430" y="510"/>
                  <a:pt x="430" y="510"/>
                  <a:pt x="430" y="510"/>
                </a:cubicBezTo>
                <a:lnTo>
                  <a:pt x="434" y="5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21">
              <a:defRPr/>
            </a:pPr>
            <a:endParaRPr lang="en-US" sz="1764" kern="0">
              <a:solidFill>
                <a:srgbClr val="000000"/>
              </a:solidFill>
              <a:latin typeface="Segoe UI"/>
            </a:endParaRPr>
          </a:p>
        </p:txBody>
      </p:sp>
      <p:sp>
        <p:nvSpPr>
          <p:cNvPr id="228" name="Freeform 13"/>
          <p:cNvSpPr>
            <a:spLocks/>
          </p:cNvSpPr>
          <p:nvPr/>
        </p:nvSpPr>
        <p:spPr bwMode="auto">
          <a:xfrm>
            <a:off x="1680908" y="2970384"/>
            <a:ext cx="361179" cy="361179"/>
          </a:xfrm>
          <a:custGeom>
            <a:avLst/>
            <a:gdLst>
              <a:gd name="T0" fmla="*/ 513 w 613"/>
              <a:gd name="T1" fmla="*/ 190 h 613"/>
              <a:gd name="T2" fmla="*/ 549 w 613"/>
              <a:gd name="T3" fmla="*/ 169 h 613"/>
              <a:gd name="T4" fmla="*/ 573 w 613"/>
              <a:gd name="T5" fmla="*/ 111 h 613"/>
              <a:gd name="T6" fmla="*/ 549 w 613"/>
              <a:gd name="T7" fmla="*/ 54 h 613"/>
              <a:gd name="T8" fmla="*/ 492 w 613"/>
              <a:gd name="T9" fmla="*/ 30 h 613"/>
              <a:gd name="T10" fmla="*/ 434 w 613"/>
              <a:gd name="T11" fmla="*/ 54 h 613"/>
              <a:gd name="T12" fmla="*/ 413 w 613"/>
              <a:gd name="T13" fmla="*/ 90 h 613"/>
              <a:gd name="T14" fmla="*/ 410 w 613"/>
              <a:gd name="T15" fmla="*/ 103 h 613"/>
              <a:gd name="T16" fmla="*/ 307 w 613"/>
              <a:gd name="T17" fmla="*/ 0 h 613"/>
              <a:gd name="T18" fmla="*/ 236 w 613"/>
              <a:gd name="T19" fmla="*/ 71 h 613"/>
              <a:gd name="T20" fmla="*/ 253 w 613"/>
              <a:gd name="T21" fmla="*/ 84 h 613"/>
              <a:gd name="T22" fmla="*/ 285 w 613"/>
              <a:gd name="T23" fmla="*/ 163 h 613"/>
              <a:gd name="T24" fmla="*/ 253 w 613"/>
              <a:gd name="T25" fmla="*/ 243 h 613"/>
              <a:gd name="T26" fmla="*/ 174 w 613"/>
              <a:gd name="T27" fmla="*/ 275 h 613"/>
              <a:gd name="T28" fmla="*/ 95 w 613"/>
              <a:gd name="T29" fmla="*/ 243 h 613"/>
              <a:gd name="T30" fmla="*/ 81 w 613"/>
              <a:gd name="T31" fmla="*/ 226 h 613"/>
              <a:gd name="T32" fmla="*/ 0 w 613"/>
              <a:gd name="T33" fmla="*/ 307 h 613"/>
              <a:gd name="T34" fmla="*/ 103 w 613"/>
              <a:gd name="T35" fmla="*/ 410 h 613"/>
              <a:gd name="T36" fmla="*/ 90 w 613"/>
              <a:gd name="T37" fmla="*/ 413 h 613"/>
              <a:gd name="T38" fmla="*/ 54 w 613"/>
              <a:gd name="T39" fmla="*/ 434 h 613"/>
              <a:gd name="T40" fmla="*/ 30 w 613"/>
              <a:gd name="T41" fmla="*/ 492 h 613"/>
              <a:gd name="T42" fmla="*/ 54 w 613"/>
              <a:gd name="T43" fmla="*/ 549 h 613"/>
              <a:gd name="T44" fmla="*/ 112 w 613"/>
              <a:gd name="T45" fmla="*/ 573 h 613"/>
              <a:gd name="T46" fmla="*/ 169 w 613"/>
              <a:gd name="T47" fmla="*/ 549 h 613"/>
              <a:gd name="T48" fmla="*/ 190 w 613"/>
              <a:gd name="T49" fmla="*/ 513 h 613"/>
              <a:gd name="T50" fmla="*/ 194 w 613"/>
              <a:gd name="T51" fmla="*/ 500 h 613"/>
              <a:gd name="T52" fmla="*/ 307 w 613"/>
              <a:gd name="T53" fmla="*/ 613 h 613"/>
              <a:gd name="T54" fmla="*/ 400 w 613"/>
              <a:gd name="T55" fmla="*/ 520 h 613"/>
              <a:gd name="T56" fmla="*/ 374 w 613"/>
              <a:gd name="T57" fmla="*/ 501 h 613"/>
              <a:gd name="T58" fmla="*/ 345 w 613"/>
              <a:gd name="T59" fmla="*/ 432 h 613"/>
              <a:gd name="T60" fmla="*/ 374 w 613"/>
              <a:gd name="T61" fmla="*/ 363 h 613"/>
              <a:gd name="T62" fmla="*/ 443 w 613"/>
              <a:gd name="T63" fmla="*/ 335 h 613"/>
              <a:gd name="T64" fmla="*/ 511 w 613"/>
              <a:gd name="T65" fmla="*/ 363 h 613"/>
              <a:gd name="T66" fmla="*/ 530 w 613"/>
              <a:gd name="T67" fmla="*/ 390 h 613"/>
              <a:gd name="T68" fmla="*/ 613 w 613"/>
              <a:gd name="T69" fmla="*/ 307 h 613"/>
              <a:gd name="T70" fmla="*/ 500 w 613"/>
              <a:gd name="T71" fmla="*/ 193 h 613"/>
              <a:gd name="T72" fmla="*/ 513 w 613"/>
              <a:gd name="T73" fmla="*/ 190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13" h="613">
                <a:moveTo>
                  <a:pt x="513" y="190"/>
                </a:moveTo>
                <a:cubicBezTo>
                  <a:pt x="527" y="186"/>
                  <a:pt x="539" y="179"/>
                  <a:pt x="549" y="169"/>
                </a:cubicBezTo>
                <a:cubicBezTo>
                  <a:pt x="565" y="153"/>
                  <a:pt x="573" y="132"/>
                  <a:pt x="573" y="111"/>
                </a:cubicBezTo>
                <a:cubicBezTo>
                  <a:pt x="573" y="91"/>
                  <a:pt x="565" y="70"/>
                  <a:pt x="549" y="54"/>
                </a:cubicBezTo>
                <a:cubicBezTo>
                  <a:pt x="533" y="38"/>
                  <a:pt x="513" y="30"/>
                  <a:pt x="492" y="30"/>
                </a:cubicBezTo>
                <a:cubicBezTo>
                  <a:pt x="471" y="30"/>
                  <a:pt x="450" y="38"/>
                  <a:pt x="434" y="54"/>
                </a:cubicBezTo>
                <a:cubicBezTo>
                  <a:pt x="424" y="64"/>
                  <a:pt x="417" y="77"/>
                  <a:pt x="413" y="90"/>
                </a:cubicBezTo>
                <a:cubicBezTo>
                  <a:pt x="410" y="103"/>
                  <a:pt x="410" y="103"/>
                  <a:pt x="410" y="103"/>
                </a:cubicBezTo>
                <a:cubicBezTo>
                  <a:pt x="307" y="0"/>
                  <a:pt x="307" y="0"/>
                  <a:pt x="307" y="0"/>
                </a:cubicBezTo>
                <a:cubicBezTo>
                  <a:pt x="236" y="71"/>
                  <a:pt x="236" y="71"/>
                  <a:pt x="236" y="71"/>
                </a:cubicBezTo>
                <a:cubicBezTo>
                  <a:pt x="242" y="75"/>
                  <a:pt x="248" y="79"/>
                  <a:pt x="253" y="84"/>
                </a:cubicBezTo>
                <a:cubicBezTo>
                  <a:pt x="275" y="106"/>
                  <a:pt x="285" y="135"/>
                  <a:pt x="285" y="163"/>
                </a:cubicBezTo>
                <a:cubicBezTo>
                  <a:pt x="285" y="192"/>
                  <a:pt x="275" y="221"/>
                  <a:pt x="253" y="243"/>
                </a:cubicBezTo>
                <a:cubicBezTo>
                  <a:pt x="231" y="264"/>
                  <a:pt x="202" y="275"/>
                  <a:pt x="174" y="275"/>
                </a:cubicBezTo>
                <a:cubicBezTo>
                  <a:pt x="145" y="275"/>
                  <a:pt x="117" y="264"/>
                  <a:pt x="95" y="243"/>
                </a:cubicBezTo>
                <a:cubicBezTo>
                  <a:pt x="90" y="237"/>
                  <a:pt x="85" y="232"/>
                  <a:pt x="81" y="226"/>
                </a:cubicBezTo>
                <a:cubicBezTo>
                  <a:pt x="0" y="307"/>
                  <a:pt x="0" y="307"/>
                  <a:pt x="0" y="307"/>
                </a:cubicBezTo>
                <a:cubicBezTo>
                  <a:pt x="103" y="410"/>
                  <a:pt x="103" y="410"/>
                  <a:pt x="103" y="410"/>
                </a:cubicBezTo>
                <a:cubicBezTo>
                  <a:pt x="90" y="413"/>
                  <a:pt x="90" y="413"/>
                  <a:pt x="90" y="413"/>
                </a:cubicBezTo>
                <a:cubicBezTo>
                  <a:pt x="77" y="417"/>
                  <a:pt x="64" y="424"/>
                  <a:pt x="54" y="434"/>
                </a:cubicBezTo>
                <a:cubicBezTo>
                  <a:pt x="38" y="450"/>
                  <a:pt x="30" y="471"/>
                  <a:pt x="30" y="492"/>
                </a:cubicBezTo>
                <a:cubicBezTo>
                  <a:pt x="30" y="512"/>
                  <a:pt x="38" y="533"/>
                  <a:pt x="54" y="549"/>
                </a:cubicBezTo>
                <a:cubicBezTo>
                  <a:pt x="70" y="565"/>
                  <a:pt x="91" y="573"/>
                  <a:pt x="112" y="573"/>
                </a:cubicBezTo>
                <a:cubicBezTo>
                  <a:pt x="132" y="573"/>
                  <a:pt x="153" y="565"/>
                  <a:pt x="169" y="549"/>
                </a:cubicBezTo>
                <a:cubicBezTo>
                  <a:pt x="179" y="539"/>
                  <a:pt x="186" y="526"/>
                  <a:pt x="190" y="513"/>
                </a:cubicBezTo>
                <a:cubicBezTo>
                  <a:pt x="194" y="500"/>
                  <a:pt x="194" y="500"/>
                  <a:pt x="194" y="500"/>
                </a:cubicBezTo>
                <a:cubicBezTo>
                  <a:pt x="307" y="613"/>
                  <a:pt x="307" y="613"/>
                  <a:pt x="307" y="613"/>
                </a:cubicBezTo>
                <a:cubicBezTo>
                  <a:pt x="400" y="520"/>
                  <a:pt x="400" y="520"/>
                  <a:pt x="400" y="520"/>
                </a:cubicBezTo>
                <a:cubicBezTo>
                  <a:pt x="391" y="515"/>
                  <a:pt x="382" y="509"/>
                  <a:pt x="374" y="501"/>
                </a:cubicBezTo>
                <a:cubicBezTo>
                  <a:pt x="355" y="482"/>
                  <a:pt x="345" y="457"/>
                  <a:pt x="345" y="432"/>
                </a:cubicBezTo>
                <a:cubicBezTo>
                  <a:pt x="345" y="407"/>
                  <a:pt x="355" y="382"/>
                  <a:pt x="374" y="363"/>
                </a:cubicBezTo>
                <a:cubicBezTo>
                  <a:pt x="393" y="344"/>
                  <a:pt x="418" y="335"/>
                  <a:pt x="443" y="335"/>
                </a:cubicBezTo>
                <a:cubicBezTo>
                  <a:pt x="467" y="335"/>
                  <a:pt x="492" y="344"/>
                  <a:pt x="511" y="363"/>
                </a:cubicBezTo>
                <a:cubicBezTo>
                  <a:pt x="519" y="371"/>
                  <a:pt x="526" y="380"/>
                  <a:pt x="530" y="390"/>
                </a:cubicBezTo>
                <a:cubicBezTo>
                  <a:pt x="613" y="307"/>
                  <a:pt x="613" y="307"/>
                  <a:pt x="613" y="307"/>
                </a:cubicBezTo>
                <a:cubicBezTo>
                  <a:pt x="500" y="193"/>
                  <a:pt x="500" y="193"/>
                  <a:pt x="500" y="193"/>
                </a:cubicBezTo>
                <a:lnTo>
                  <a:pt x="513" y="1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21">
              <a:defRPr/>
            </a:pPr>
            <a:endParaRPr lang="en-US" sz="1764" kern="0">
              <a:solidFill>
                <a:srgbClr val="000000"/>
              </a:solidFill>
              <a:latin typeface="Segoe UI"/>
            </a:endParaRPr>
          </a:p>
        </p:txBody>
      </p:sp>
      <p:sp>
        <p:nvSpPr>
          <p:cNvPr id="229" name="Freeform 14"/>
          <p:cNvSpPr>
            <a:spLocks/>
          </p:cNvSpPr>
          <p:nvPr/>
        </p:nvSpPr>
        <p:spPr bwMode="auto">
          <a:xfrm>
            <a:off x="1675673" y="2573611"/>
            <a:ext cx="373742" cy="372695"/>
          </a:xfrm>
          <a:custGeom>
            <a:avLst/>
            <a:gdLst>
              <a:gd name="T0" fmla="*/ 100 w 634"/>
              <a:gd name="T1" fmla="*/ 433 h 633"/>
              <a:gd name="T2" fmla="*/ 64 w 634"/>
              <a:gd name="T3" fmla="*/ 454 h 633"/>
              <a:gd name="T4" fmla="*/ 41 w 634"/>
              <a:gd name="T5" fmla="*/ 512 h 633"/>
              <a:gd name="T6" fmla="*/ 64 w 634"/>
              <a:gd name="T7" fmla="*/ 569 h 633"/>
              <a:gd name="T8" fmla="*/ 122 w 634"/>
              <a:gd name="T9" fmla="*/ 593 h 633"/>
              <a:gd name="T10" fmla="*/ 179 w 634"/>
              <a:gd name="T11" fmla="*/ 569 h 633"/>
              <a:gd name="T12" fmla="*/ 200 w 634"/>
              <a:gd name="T13" fmla="*/ 533 h 633"/>
              <a:gd name="T14" fmla="*/ 204 w 634"/>
              <a:gd name="T15" fmla="*/ 520 h 633"/>
              <a:gd name="T16" fmla="*/ 317 w 634"/>
              <a:gd name="T17" fmla="*/ 633 h 633"/>
              <a:gd name="T18" fmla="*/ 410 w 634"/>
              <a:gd name="T19" fmla="*/ 540 h 633"/>
              <a:gd name="T20" fmla="*/ 384 w 634"/>
              <a:gd name="T21" fmla="*/ 521 h 633"/>
              <a:gd name="T22" fmla="*/ 356 w 634"/>
              <a:gd name="T23" fmla="*/ 452 h 633"/>
              <a:gd name="T24" fmla="*/ 384 w 634"/>
              <a:gd name="T25" fmla="*/ 384 h 633"/>
              <a:gd name="T26" fmla="*/ 453 w 634"/>
              <a:gd name="T27" fmla="*/ 355 h 633"/>
              <a:gd name="T28" fmla="*/ 522 w 634"/>
              <a:gd name="T29" fmla="*/ 384 h 633"/>
              <a:gd name="T30" fmla="*/ 540 w 634"/>
              <a:gd name="T31" fmla="*/ 410 h 633"/>
              <a:gd name="T32" fmla="*/ 634 w 634"/>
              <a:gd name="T33" fmla="*/ 317 h 633"/>
              <a:gd name="T34" fmla="*/ 521 w 634"/>
              <a:gd name="T35" fmla="*/ 203 h 633"/>
              <a:gd name="T36" fmla="*/ 534 w 634"/>
              <a:gd name="T37" fmla="*/ 200 h 633"/>
              <a:gd name="T38" fmla="*/ 570 w 634"/>
              <a:gd name="T39" fmla="*/ 179 h 633"/>
              <a:gd name="T40" fmla="*/ 594 w 634"/>
              <a:gd name="T41" fmla="*/ 121 h 633"/>
              <a:gd name="T42" fmla="*/ 570 w 634"/>
              <a:gd name="T43" fmla="*/ 64 h 633"/>
              <a:gd name="T44" fmla="*/ 512 w 634"/>
              <a:gd name="T45" fmla="*/ 40 h 633"/>
              <a:gd name="T46" fmla="*/ 455 w 634"/>
              <a:gd name="T47" fmla="*/ 64 h 633"/>
              <a:gd name="T48" fmla="*/ 434 w 634"/>
              <a:gd name="T49" fmla="*/ 100 h 633"/>
              <a:gd name="T50" fmla="*/ 430 w 634"/>
              <a:gd name="T51" fmla="*/ 113 h 633"/>
              <a:gd name="T52" fmla="*/ 317 w 634"/>
              <a:gd name="T53" fmla="*/ 0 h 633"/>
              <a:gd name="T54" fmla="*/ 223 w 634"/>
              <a:gd name="T55" fmla="*/ 94 h 633"/>
              <a:gd name="T56" fmla="*/ 253 w 634"/>
              <a:gd name="T57" fmla="*/ 115 h 633"/>
              <a:gd name="T58" fmla="*/ 281 w 634"/>
              <a:gd name="T59" fmla="*/ 184 h 633"/>
              <a:gd name="T60" fmla="*/ 253 w 634"/>
              <a:gd name="T61" fmla="*/ 252 h 633"/>
              <a:gd name="T62" fmla="*/ 184 w 634"/>
              <a:gd name="T63" fmla="*/ 281 h 633"/>
              <a:gd name="T64" fmla="*/ 115 w 634"/>
              <a:gd name="T65" fmla="*/ 252 h 633"/>
              <a:gd name="T66" fmla="*/ 115 w 634"/>
              <a:gd name="T67" fmla="*/ 252 h 633"/>
              <a:gd name="T68" fmla="*/ 95 w 634"/>
              <a:gd name="T69" fmla="*/ 222 h 633"/>
              <a:gd name="T70" fmla="*/ 0 w 634"/>
              <a:gd name="T71" fmla="*/ 317 h 633"/>
              <a:gd name="T72" fmla="*/ 113 w 634"/>
              <a:gd name="T73" fmla="*/ 430 h 633"/>
              <a:gd name="T74" fmla="*/ 100 w 634"/>
              <a:gd name="T75" fmla="*/ 433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4" h="633">
                <a:moveTo>
                  <a:pt x="100" y="433"/>
                </a:moveTo>
                <a:cubicBezTo>
                  <a:pt x="87" y="437"/>
                  <a:pt x="75" y="444"/>
                  <a:pt x="64" y="454"/>
                </a:cubicBezTo>
                <a:cubicBezTo>
                  <a:pt x="48" y="470"/>
                  <a:pt x="41" y="491"/>
                  <a:pt x="41" y="512"/>
                </a:cubicBezTo>
                <a:cubicBezTo>
                  <a:pt x="41" y="533"/>
                  <a:pt x="48" y="553"/>
                  <a:pt x="64" y="569"/>
                </a:cubicBezTo>
                <a:cubicBezTo>
                  <a:pt x="80" y="585"/>
                  <a:pt x="101" y="593"/>
                  <a:pt x="122" y="593"/>
                </a:cubicBezTo>
                <a:cubicBezTo>
                  <a:pt x="143" y="593"/>
                  <a:pt x="163" y="585"/>
                  <a:pt x="179" y="569"/>
                </a:cubicBezTo>
                <a:cubicBezTo>
                  <a:pt x="190" y="559"/>
                  <a:pt x="197" y="547"/>
                  <a:pt x="200" y="533"/>
                </a:cubicBezTo>
                <a:cubicBezTo>
                  <a:pt x="204" y="520"/>
                  <a:pt x="204" y="520"/>
                  <a:pt x="204" y="520"/>
                </a:cubicBezTo>
                <a:cubicBezTo>
                  <a:pt x="317" y="633"/>
                  <a:pt x="317" y="633"/>
                  <a:pt x="317" y="633"/>
                </a:cubicBezTo>
                <a:cubicBezTo>
                  <a:pt x="410" y="540"/>
                  <a:pt x="410" y="540"/>
                  <a:pt x="410" y="540"/>
                </a:cubicBezTo>
                <a:cubicBezTo>
                  <a:pt x="401" y="535"/>
                  <a:pt x="392" y="529"/>
                  <a:pt x="384" y="521"/>
                </a:cubicBezTo>
                <a:cubicBezTo>
                  <a:pt x="365" y="502"/>
                  <a:pt x="355" y="477"/>
                  <a:pt x="356" y="452"/>
                </a:cubicBezTo>
                <a:cubicBezTo>
                  <a:pt x="355" y="428"/>
                  <a:pt x="365" y="403"/>
                  <a:pt x="384" y="384"/>
                </a:cubicBezTo>
                <a:cubicBezTo>
                  <a:pt x="403" y="365"/>
                  <a:pt x="428" y="355"/>
                  <a:pt x="453" y="355"/>
                </a:cubicBezTo>
                <a:cubicBezTo>
                  <a:pt x="478" y="355"/>
                  <a:pt x="503" y="365"/>
                  <a:pt x="522" y="384"/>
                </a:cubicBezTo>
                <a:cubicBezTo>
                  <a:pt x="530" y="391"/>
                  <a:pt x="536" y="400"/>
                  <a:pt x="540" y="410"/>
                </a:cubicBezTo>
                <a:cubicBezTo>
                  <a:pt x="634" y="317"/>
                  <a:pt x="634" y="317"/>
                  <a:pt x="634" y="317"/>
                </a:cubicBezTo>
                <a:cubicBezTo>
                  <a:pt x="521" y="203"/>
                  <a:pt x="521" y="203"/>
                  <a:pt x="521" y="203"/>
                </a:cubicBezTo>
                <a:cubicBezTo>
                  <a:pt x="534" y="200"/>
                  <a:pt x="534" y="200"/>
                  <a:pt x="534" y="200"/>
                </a:cubicBezTo>
                <a:cubicBezTo>
                  <a:pt x="547" y="196"/>
                  <a:pt x="559" y="189"/>
                  <a:pt x="570" y="179"/>
                </a:cubicBezTo>
                <a:cubicBezTo>
                  <a:pt x="586" y="163"/>
                  <a:pt x="594" y="142"/>
                  <a:pt x="594" y="121"/>
                </a:cubicBezTo>
                <a:cubicBezTo>
                  <a:pt x="594" y="101"/>
                  <a:pt x="586" y="80"/>
                  <a:pt x="570" y="64"/>
                </a:cubicBezTo>
                <a:cubicBezTo>
                  <a:pt x="554" y="48"/>
                  <a:pt x="533" y="40"/>
                  <a:pt x="512" y="40"/>
                </a:cubicBezTo>
                <a:cubicBezTo>
                  <a:pt x="491" y="40"/>
                  <a:pt x="471" y="48"/>
                  <a:pt x="455" y="64"/>
                </a:cubicBezTo>
                <a:cubicBezTo>
                  <a:pt x="444" y="74"/>
                  <a:pt x="437" y="87"/>
                  <a:pt x="434" y="100"/>
                </a:cubicBezTo>
                <a:cubicBezTo>
                  <a:pt x="430" y="113"/>
                  <a:pt x="430" y="113"/>
                  <a:pt x="430" y="113"/>
                </a:cubicBezTo>
                <a:cubicBezTo>
                  <a:pt x="317" y="0"/>
                  <a:pt x="317" y="0"/>
                  <a:pt x="317" y="0"/>
                </a:cubicBezTo>
                <a:cubicBezTo>
                  <a:pt x="223" y="94"/>
                  <a:pt x="223" y="94"/>
                  <a:pt x="223" y="94"/>
                </a:cubicBezTo>
                <a:cubicBezTo>
                  <a:pt x="234" y="99"/>
                  <a:pt x="244" y="106"/>
                  <a:pt x="253" y="115"/>
                </a:cubicBezTo>
                <a:cubicBezTo>
                  <a:pt x="272" y="134"/>
                  <a:pt x="281" y="159"/>
                  <a:pt x="281" y="184"/>
                </a:cubicBezTo>
                <a:cubicBezTo>
                  <a:pt x="281" y="208"/>
                  <a:pt x="272" y="233"/>
                  <a:pt x="253" y="252"/>
                </a:cubicBezTo>
                <a:cubicBezTo>
                  <a:pt x="234" y="271"/>
                  <a:pt x="209" y="281"/>
                  <a:pt x="184" y="281"/>
                </a:cubicBezTo>
                <a:cubicBezTo>
                  <a:pt x="159" y="281"/>
                  <a:pt x="134" y="271"/>
                  <a:pt x="115" y="252"/>
                </a:cubicBezTo>
                <a:cubicBezTo>
                  <a:pt x="115" y="252"/>
                  <a:pt x="115" y="252"/>
                  <a:pt x="115" y="252"/>
                </a:cubicBezTo>
                <a:cubicBezTo>
                  <a:pt x="106" y="243"/>
                  <a:pt x="99" y="233"/>
                  <a:pt x="95" y="222"/>
                </a:cubicBezTo>
                <a:cubicBezTo>
                  <a:pt x="0" y="317"/>
                  <a:pt x="0" y="317"/>
                  <a:pt x="0" y="317"/>
                </a:cubicBezTo>
                <a:cubicBezTo>
                  <a:pt x="113" y="430"/>
                  <a:pt x="113" y="430"/>
                  <a:pt x="113" y="430"/>
                </a:cubicBezTo>
                <a:lnTo>
                  <a:pt x="100" y="4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21">
              <a:defRPr/>
            </a:pPr>
            <a:endParaRPr lang="en-US" sz="1764" kern="0">
              <a:solidFill>
                <a:srgbClr val="000000"/>
              </a:solidFill>
              <a:latin typeface="Segoe UI"/>
            </a:endParaRPr>
          </a:p>
        </p:txBody>
      </p:sp>
      <p:sp>
        <p:nvSpPr>
          <p:cNvPr id="230" name="Freeform 579"/>
          <p:cNvSpPr>
            <a:spLocks noEditPoints="1"/>
          </p:cNvSpPr>
          <p:nvPr/>
        </p:nvSpPr>
        <p:spPr bwMode="auto">
          <a:xfrm>
            <a:off x="1533191" y="4691208"/>
            <a:ext cx="405303" cy="405303"/>
          </a:xfrm>
          <a:custGeom>
            <a:avLst/>
            <a:gdLst>
              <a:gd name="T0" fmla="*/ 346 w 693"/>
              <a:gd name="T1" fmla="*/ 0 h 693"/>
              <a:gd name="T2" fmla="*/ 0 w 693"/>
              <a:gd name="T3" fmla="*/ 347 h 693"/>
              <a:gd name="T4" fmla="*/ 346 w 693"/>
              <a:gd name="T5" fmla="*/ 693 h 693"/>
              <a:gd name="T6" fmla="*/ 693 w 693"/>
              <a:gd name="T7" fmla="*/ 347 h 693"/>
              <a:gd name="T8" fmla="*/ 346 w 693"/>
              <a:gd name="T9" fmla="*/ 0 h 693"/>
              <a:gd name="T10" fmla="*/ 346 w 693"/>
              <a:gd name="T11" fmla="*/ 674 h 693"/>
              <a:gd name="T12" fmla="*/ 19 w 693"/>
              <a:gd name="T13" fmla="*/ 347 h 693"/>
              <a:gd name="T14" fmla="*/ 346 w 693"/>
              <a:gd name="T15" fmla="*/ 19 h 693"/>
              <a:gd name="T16" fmla="*/ 674 w 693"/>
              <a:gd name="T17" fmla="*/ 347 h 693"/>
              <a:gd name="T18" fmla="*/ 346 w 693"/>
              <a:gd name="T19" fmla="*/ 674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3" h="693">
                <a:moveTo>
                  <a:pt x="346" y="0"/>
                </a:moveTo>
                <a:cubicBezTo>
                  <a:pt x="155" y="0"/>
                  <a:pt x="0" y="155"/>
                  <a:pt x="0" y="347"/>
                </a:cubicBezTo>
                <a:cubicBezTo>
                  <a:pt x="0" y="538"/>
                  <a:pt x="155" y="693"/>
                  <a:pt x="346" y="693"/>
                </a:cubicBezTo>
                <a:cubicBezTo>
                  <a:pt x="538" y="693"/>
                  <a:pt x="693" y="538"/>
                  <a:pt x="693" y="347"/>
                </a:cubicBezTo>
                <a:cubicBezTo>
                  <a:pt x="693" y="155"/>
                  <a:pt x="538" y="0"/>
                  <a:pt x="346" y="0"/>
                </a:cubicBezTo>
                <a:close/>
                <a:moveTo>
                  <a:pt x="346" y="674"/>
                </a:moveTo>
                <a:cubicBezTo>
                  <a:pt x="165" y="674"/>
                  <a:pt x="19" y="527"/>
                  <a:pt x="19" y="347"/>
                </a:cubicBezTo>
                <a:cubicBezTo>
                  <a:pt x="19" y="166"/>
                  <a:pt x="165" y="19"/>
                  <a:pt x="346" y="19"/>
                </a:cubicBezTo>
                <a:cubicBezTo>
                  <a:pt x="527" y="19"/>
                  <a:pt x="674" y="166"/>
                  <a:pt x="674" y="347"/>
                </a:cubicBezTo>
                <a:cubicBezTo>
                  <a:pt x="674" y="527"/>
                  <a:pt x="527" y="674"/>
                  <a:pt x="346" y="6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21">
              <a:defRPr/>
            </a:pPr>
            <a:endParaRPr lang="en-US" sz="1764" kern="0">
              <a:solidFill>
                <a:srgbClr val="000000"/>
              </a:solidFill>
              <a:latin typeface="Segoe UI"/>
            </a:endParaRPr>
          </a:p>
        </p:txBody>
      </p:sp>
      <p:sp>
        <p:nvSpPr>
          <p:cNvPr id="231" name="Freeform 580"/>
          <p:cNvSpPr>
            <a:spLocks/>
          </p:cNvSpPr>
          <p:nvPr/>
        </p:nvSpPr>
        <p:spPr bwMode="auto">
          <a:xfrm>
            <a:off x="1596731" y="4803845"/>
            <a:ext cx="157886" cy="215648"/>
          </a:xfrm>
          <a:custGeom>
            <a:avLst/>
            <a:gdLst>
              <a:gd name="T0" fmla="*/ 187 w 270"/>
              <a:gd name="T1" fmla="*/ 150 h 370"/>
              <a:gd name="T2" fmla="*/ 230 w 270"/>
              <a:gd name="T3" fmla="*/ 79 h 370"/>
              <a:gd name="T4" fmla="*/ 151 w 270"/>
              <a:gd name="T5" fmla="*/ 0 h 370"/>
              <a:gd name="T6" fmla="*/ 72 w 270"/>
              <a:gd name="T7" fmla="*/ 79 h 370"/>
              <a:gd name="T8" fmla="*/ 110 w 270"/>
              <a:gd name="T9" fmla="*/ 147 h 370"/>
              <a:gd name="T10" fmla="*/ 28 w 270"/>
              <a:gd name="T11" fmla="*/ 230 h 370"/>
              <a:gd name="T12" fmla="*/ 21 w 270"/>
              <a:gd name="T13" fmla="*/ 312 h 370"/>
              <a:gd name="T14" fmla="*/ 35 w 270"/>
              <a:gd name="T15" fmla="*/ 281 h 370"/>
              <a:gd name="T16" fmla="*/ 39 w 270"/>
              <a:gd name="T17" fmla="*/ 322 h 370"/>
              <a:gd name="T18" fmla="*/ 130 w 270"/>
              <a:gd name="T19" fmla="*/ 356 h 370"/>
              <a:gd name="T20" fmla="*/ 270 w 270"/>
              <a:gd name="T21" fmla="*/ 281 h 370"/>
              <a:gd name="T22" fmla="*/ 187 w 270"/>
              <a:gd name="T23" fmla="*/ 15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0" h="370">
                <a:moveTo>
                  <a:pt x="187" y="150"/>
                </a:moveTo>
                <a:cubicBezTo>
                  <a:pt x="213" y="137"/>
                  <a:pt x="230" y="110"/>
                  <a:pt x="230" y="79"/>
                </a:cubicBezTo>
                <a:cubicBezTo>
                  <a:pt x="230" y="35"/>
                  <a:pt x="195" y="0"/>
                  <a:pt x="151" y="0"/>
                </a:cubicBezTo>
                <a:cubicBezTo>
                  <a:pt x="107" y="0"/>
                  <a:pt x="72" y="35"/>
                  <a:pt x="72" y="79"/>
                </a:cubicBezTo>
                <a:cubicBezTo>
                  <a:pt x="72" y="108"/>
                  <a:pt x="87" y="133"/>
                  <a:pt x="110" y="147"/>
                </a:cubicBezTo>
                <a:cubicBezTo>
                  <a:pt x="70" y="155"/>
                  <a:pt x="50" y="180"/>
                  <a:pt x="28" y="230"/>
                </a:cubicBezTo>
                <a:cubicBezTo>
                  <a:pt x="0" y="294"/>
                  <a:pt x="21" y="312"/>
                  <a:pt x="21" y="312"/>
                </a:cubicBezTo>
                <a:cubicBezTo>
                  <a:pt x="35" y="281"/>
                  <a:pt x="35" y="281"/>
                  <a:pt x="35" y="281"/>
                </a:cubicBezTo>
                <a:cubicBezTo>
                  <a:pt x="39" y="322"/>
                  <a:pt x="39" y="322"/>
                  <a:pt x="39" y="322"/>
                </a:cubicBezTo>
                <a:cubicBezTo>
                  <a:pt x="39" y="322"/>
                  <a:pt x="63" y="350"/>
                  <a:pt x="130" y="356"/>
                </a:cubicBezTo>
                <a:cubicBezTo>
                  <a:pt x="201" y="362"/>
                  <a:pt x="270" y="370"/>
                  <a:pt x="270" y="281"/>
                </a:cubicBezTo>
                <a:cubicBezTo>
                  <a:pt x="270" y="211"/>
                  <a:pt x="234" y="166"/>
                  <a:pt x="187" y="15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21">
              <a:defRPr/>
            </a:pPr>
            <a:endParaRPr lang="en-US" sz="1764" kern="0">
              <a:solidFill>
                <a:srgbClr val="000000"/>
              </a:solidFill>
              <a:latin typeface="Segoe UI"/>
            </a:endParaRPr>
          </a:p>
        </p:txBody>
      </p:sp>
      <p:sp>
        <p:nvSpPr>
          <p:cNvPr id="232" name="Freeform 581"/>
          <p:cNvSpPr>
            <a:spLocks noEditPoints="1"/>
          </p:cNvSpPr>
          <p:nvPr/>
        </p:nvSpPr>
        <p:spPr bwMode="auto">
          <a:xfrm>
            <a:off x="1648717" y="4481336"/>
            <a:ext cx="174251" cy="175214"/>
          </a:xfrm>
          <a:custGeom>
            <a:avLst/>
            <a:gdLst>
              <a:gd name="T0" fmla="*/ 149 w 299"/>
              <a:gd name="T1" fmla="*/ 0 h 299"/>
              <a:gd name="T2" fmla="*/ 0 w 299"/>
              <a:gd name="T3" fmla="*/ 150 h 299"/>
              <a:gd name="T4" fmla="*/ 149 w 299"/>
              <a:gd name="T5" fmla="*/ 299 h 299"/>
              <a:gd name="T6" fmla="*/ 299 w 299"/>
              <a:gd name="T7" fmla="*/ 150 h 299"/>
              <a:gd name="T8" fmla="*/ 149 w 299"/>
              <a:gd name="T9" fmla="*/ 0 h 299"/>
              <a:gd name="T10" fmla="*/ 149 w 299"/>
              <a:gd name="T11" fmla="*/ 280 h 299"/>
              <a:gd name="T12" fmla="*/ 19 w 299"/>
              <a:gd name="T13" fmla="*/ 150 h 299"/>
              <a:gd name="T14" fmla="*/ 149 w 299"/>
              <a:gd name="T15" fmla="*/ 19 h 299"/>
              <a:gd name="T16" fmla="*/ 280 w 299"/>
              <a:gd name="T17" fmla="*/ 150 h 299"/>
              <a:gd name="T18" fmla="*/ 149 w 299"/>
              <a:gd name="T19" fmla="*/ 28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9" h="299">
                <a:moveTo>
                  <a:pt x="149" y="0"/>
                </a:moveTo>
                <a:cubicBezTo>
                  <a:pt x="67" y="0"/>
                  <a:pt x="0" y="67"/>
                  <a:pt x="0" y="150"/>
                </a:cubicBezTo>
                <a:cubicBezTo>
                  <a:pt x="0" y="232"/>
                  <a:pt x="67" y="299"/>
                  <a:pt x="149" y="299"/>
                </a:cubicBezTo>
                <a:cubicBezTo>
                  <a:pt x="232" y="299"/>
                  <a:pt x="299" y="232"/>
                  <a:pt x="299" y="150"/>
                </a:cubicBezTo>
                <a:cubicBezTo>
                  <a:pt x="299" y="67"/>
                  <a:pt x="232" y="0"/>
                  <a:pt x="149" y="0"/>
                </a:cubicBezTo>
                <a:close/>
                <a:moveTo>
                  <a:pt x="149" y="280"/>
                </a:moveTo>
                <a:cubicBezTo>
                  <a:pt x="77" y="280"/>
                  <a:pt x="19" y="222"/>
                  <a:pt x="19" y="150"/>
                </a:cubicBezTo>
                <a:cubicBezTo>
                  <a:pt x="19" y="78"/>
                  <a:pt x="77" y="19"/>
                  <a:pt x="149" y="19"/>
                </a:cubicBezTo>
                <a:cubicBezTo>
                  <a:pt x="221" y="19"/>
                  <a:pt x="280" y="78"/>
                  <a:pt x="280" y="150"/>
                </a:cubicBezTo>
                <a:cubicBezTo>
                  <a:pt x="280" y="222"/>
                  <a:pt x="221" y="280"/>
                  <a:pt x="149" y="2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21">
              <a:defRPr/>
            </a:pPr>
            <a:endParaRPr lang="en-US" sz="1764" kern="0">
              <a:solidFill>
                <a:srgbClr val="000000"/>
              </a:solidFill>
              <a:latin typeface="Segoe UI"/>
            </a:endParaRPr>
          </a:p>
        </p:txBody>
      </p:sp>
      <p:sp>
        <p:nvSpPr>
          <p:cNvPr id="233" name="Rectangle 582"/>
          <p:cNvSpPr>
            <a:spLocks noChangeArrowheads="1"/>
          </p:cNvSpPr>
          <p:nvPr/>
        </p:nvSpPr>
        <p:spPr bwMode="auto">
          <a:xfrm>
            <a:off x="1730548" y="4644998"/>
            <a:ext cx="10590" cy="57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defTabSz="914321">
              <a:defRPr/>
            </a:pPr>
            <a:endParaRPr lang="en-US" sz="1764" kern="0">
              <a:solidFill>
                <a:srgbClr val="000000"/>
              </a:solidFill>
              <a:latin typeface="Segoe UI"/>
            </a:endParaRPr>
          </a:p>
        </p:txBody>
      </p:sp>
      <p:sp>
        <p:nvSpPr>
          <p:cNvPr id="234" name="Freeform 583"/>
          <p:cNvSpPr>
            <a:spLocks noEditPoints="1"/>
          </p:cNvSpPr>
          <p:nvPr/>
        </p:nvSpPr>
        <p:spPr bwMode="auto">
          <a:xfrm>
            <a:off x="1324282" y="4704686"/>
            <a:ext cx="195431" cy="196394"/>
          </a:xfrm>
          <a:custGeom>
            <a:avLst/>
            <a:gdLst>
              <a:gd name="T0" fmla="*/ 26 w 335"/>
              <a:gd name="T1" fmla="*/ 121 h 335"/>
              <a:gd name="T2" fmla="*/ 121 w 335"/>
              <a:gd name="T3" fmla="*/ 309 h 335"/>
              <a:gd name="T4" fmla="*/ 310 w 335"/>
              <a:gd name="T5" fmla="*/ 213 h 335"/>
              <a:gd name="T6" fmla="*/ 214 w 335"/>
              <a:gd name="T7" fmla="*/ 25 h 335"/>
              <a:gd name="T8" fmla="*/ 26 w 335"/>
              <a:gd name="T9" fmla="*/ 121 h 335"/>
              <a:gd name="T10" fmla="*/ 292 w 335"/>
              <a:gd name="T11" fmla="*/ 208 h 335"/>
              <a:gd name="T12" fmla="*/ 127 w 335"/>
              <a:gd name="T13" fmla="*/ 291 h 335"/>
              <a:gd name="T14" fmla="*/ 44 w 335"/>
              <a:gd name="T15" fmla="*/ 127 h 335"/>
              <a:gd name="T16" fmla="*/ 208 w 335"/>
              <a:gd name="T17" fmla="*/ 43 h 335"/>
              <a:gd name="T18" fmla="*/ 292 w 335"/>
              <a:gd name="T19" fmla="*/ 208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5" h="335">
                <a:moveTo>
                  <a:pt x="26" y="121"/>
                </a:moveTo>
                <a:cubicBezTo>
                  <a:pt x="0" y="200"/>
                  <a:pt x="43" y="284"/>
                  <a:pt x="121" y="309"/>
                </a:cubicBezTo>
                <a:cubicBezTo>
                  <a:pt x="200" y="335"/>
                  <a:pt x="284" y="292"/>
                  <a:pt x="310" y="213"/>
                </a:cubicBezTo>
                <a:cubicBezTo>
                  <a:pt x="335" y="135"/>
                  <a:pt x="292" y="51"/>
                  <a:pt x="214" y="25"/>
                </a:cubicBezTo>
                <a:cubicBezTo>
                  <a:pt x="135" y="0"/>
                  <a:pt x="51" y="43"/>
                  <a:pt x="26" y="121"/>
                </a:cubicBezTo>
                <a:close/>
                <a:moveTo>
                  <a:pt x="292" y="208"/>
                </a:moveTo>
                <a:cubicBezTo>
                  <a:pt x="269" y="276"/>
                  <a:pt x="196" y="314"/>
                  <a:pt x="127" y="291"/>
                </a:cubicBezTo>
                <a:cubicBezTo>
                  <a:pt x="59" y="269"/>
                  <a:pt x="21" y="195"/>
                  <a:pt x="44" y="127"/>
                </a:cubicBezTo>
                <a:cubicBezTo>
                  <a:pt x="66" y="58"/>
                  <a:pt x="139" y="21"/>
                  <a:pt x="208" y="43"/>
                </a:cubicBezTo>
                <a:cubicBezTo>
                  <a:pt x="276" y="65"/>
                  <a:pt x="314" y="139"/>
                  <a:pt x="292" y="20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21">
              <a:defRPr/>
            </a:pPr>
            <a:endParaRPr lang="en-US" sz="1764" kern="0">
              <a:solidFill>
                <a:srgbClr val="000000"/>
              </a:solidFill>
              <a:latin typeface="Segoe UI"/>
            </a:endParaRPr>
          </a:p>
        </p:txBody>
      </p:sp>
      <p:sp>
        <p:nvSpPr>
          <p:cNvPr id="235" name="Freeform 584"/>
          <p:cNvSpPr>
            <a:spLocks/>
          </p:cNvSpPr>
          <p:nvPr/>
        </p:nvSpPr>
        <p:spPr bwMode="auto">
          <a:xfrm>
            <a:off x="1492757" y="4820212"/>
            <a:ext cx="57763" cy="28881"/>
          </a:xfrm>
          <a:custGeom>
            <a:avLst/>
            <a:gdLst>
              <a:gd name="T0" fmla="*/ 4 w 60"/>
              <a:gd name="T1" fmla="*/ 0 h 30"/>
              <a:gd name="T2" fmla="*/ 60 w 60"/>
              <a:gd name="T3" fmla="*/ 19 h 30"/>
              <a:gd name="T4" fmla="*/ 56 w 60"/>
              <a:gd name="T5" fmla="*/ 30 h 30"/>
              <a:gd name="T6" fmla="*/ 0 w 60"/>
              <a:gd name="T7" fmla="*/ 12 h 30"/>
              <a:gd name="T8" fmla="*/ 4 w 60"/>
              <a:gd name="T9" fmla="*/ 0 h 30"/>
            </a:gdLst>
            <a:ahLst/>
            <a:cxnLst>
              <a:cxn ang="0">
                <a:pos x="T0" y="T1"/>
              </a:cxn>
              <a:cxn ang="0">
                <a:pos x="T2" y="T3"/>
              </a:cxn>
              <a:cxn ang="0">
                <a:pos x="T4" y="T5"/>
              </a:cxn>
              <a:cxn ang="0">
                <a:pos x="T6" y="T7"/>
              </a:cxn>
              <a:cxn ang="0">
                <a:pos x="T8" y="T9"/>
              </a:cxn>
            </a:cxnLst>
            <a:rect l="0" t="0" r="r" b="b"/>
            <a:pathLst>
              <a:path w="60" h="30">
                <a:moveTo>
                  <a:pt x="4" y="0"/>
                </a:moveTo>
                <a:lnTo>
                  <a:pt x="60" y="19"/>
                </a:lnTo>
                <a:lnTo>
                  <a:pt x="56" y="30"/>
                </a:lnTo>
                <a:lnTo>
                  <a:pt x="0" y="12"/>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21">
              <a:defRPr/>
            </a:pPr>
            <a:endParaRPr lang="en-US" sz="1764" kern="0">
              <a:solidFill>
                <a:srgbClr val="000000"/>
              </a:solidFill>
              <a:latin typeface="Segoe UI"/>
            </a:endParaRPr>
          </a:p>
        </p:txBody>
      </p:sp>
      <p:sp>
        <p:nvSpPr>
          <p:cNvPr id="236" name="Freeform 585"/>
          <p:cNvSpPr>
            <a:spLocks noEditPoints="1"/>
          </p:cNvSpPr>
          <p:nvPr/>
        </p:nvSpPr>
        <p:spPr bwMode="auto">
          <a:xfrm>
            <a:off x="1953899" y="4704686"/>
            <a:ext cx="195431" cy="196394"/>
          </a:xfrm>
          <a:custGeom>
            <a:avLst/>
            <a:gdLst>
              <a:gd name="T0" fmla="*/ 121 w 335"/>
              <a:gd name="T1" fmla="*/ 25 h 335"/>
              <a:gd name="T2" fmla="*/ 25 w 335"/>
              <a:gd name="T3" fmla="*/ 213 h 335"/>
              <a:gd name="T4" fmla="*/ 214 w 335"/>
              <a:gd name="T5" fmla="*/ 309 h 335"/>
              <a:gd name="T6" fmla="*/ 309 w 335"/>
              <a:gd name="T7" fmla="*/ 121 h 335"/>
              <a:gd name="T8" fmla="*/ 121 w 335"/>
              <a:gd name="T9" fmla="*/ 25 h 335"/>
              <a:gd name="T10" fmla="*/ 127 w 335"/>
              <a:gd name="T11" fmla="*/ 43 h 335"/>
              <a:gd name="T12" fmla="*/ 291 w 335"/>
              <a:gd name="T13" fmla="*/ 127 h 335"/>
              <a:gd name="T14" fmla="*/ 208 w 335"/>
              <a:gd name="T15" fmla="*/ 291 h 335"/>
              <a:gd name="T16" fmla="*/ 43 w 335"/>
              <a:gd name="T17" fmla="*/ 208 h 335"/>
              <a:gd name="T18" fmla="*/ 127 w 335"/>
              <a:gd name="T19" fmla="*/ 43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5" h="335">
                <a:moveTo>
                  <a:pt x="121" y="25"/>
                </a:moveTo>
                <a:cubicBezTo>
                  <a:pt x="43" y="51"/>
                  <a:pt x="0" y="135"/>
                  <a:pt x="25" y="213"/>
                </a:cubicBezTo>
                <a:cubicBezTo>
                  <a:pt x="51" y="292"/>
                  <a:pt x="135" y="335"/>
                  <a:pt x="214" y="309"/>
                </a:cubicBezTo>
                <a:cubicBezTo>
                  <a:pt x="292" y="284"/>
                  <a:pt x="335" y="200"/>
                  <a:pt x="309" y="121"/>
                </a:cubicBezTo>
                <a:cubicBezTo>
                  <a:pt x="284" y="43"/>
                  <a:pt x="200" y="0"/>
                  <a:pt x="121" y="25"/>
                </a:cubicBezTo>
                <a:close/>
                <a:moveTo>
                  <a:pt x="127" y="43"/>
                </a:moveTo>
                <a:cubicBezTo>
                  <a:pt x="196" y="21"/>
                  <a:pt x="269" y="58"/>
                  <a:pt x="291" y="127"/>
                </a:cubicBezTo>
                <a:cubicBezTo>
                  <a:pt x="314" y="195"/>
                  <a:pt x="276" y="269"/>
                  <a:pt x="208" y="291"/>
                </a:cubicBezTo>
                <a:cubicBezTo>
                  <a:pt x="139" y="314"/>
                  <a:pt x="66" y="276"/>
                  <a:pt x="43" y="208"/>
                </a:cubicBezTo>
                <a:cubicBezTo>
                  <a:pt x="21" y="139"/>
                  <a:pt x="59" y="65"/>
                  <a:pt x="127" y="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21">
              <a:defRPr/>
            </a:pPr>
            <a:endParaRPr lang="en-US" sz="1764" kern="0">
              <a:solidFill>
                <a:srgbClr val="000000"/>
              </a:solidFill>
              <a:latin typeface="Segoe UI"/>
            </a:endParaRPr>
          </a:p>
        </p:txBody>
      </p:sp>
      <p:sp>
        <p:nvSpPr>
          <p:cNvPr id="237" name="Freeform 586"/>
          <p:cNvSpPr>
            <a:spLocks/>
          </p:cNvSpPr>
          <p:nvPr/>
        </p:nvSpPr>
        <p:spPr bwMode="auto">
          <a:xfrm>
            <a:off x="1923092" y="4820212"/>
            <a:ext cx="57763" cy="28881"/>
          </a:xfrm>
          <a:custGeom>
            <a:avLst/>
            <a:gdLst>
              <a:gd name="T0" fmla="*/ 56 w 60"/>
              <a:gd name="T1" fmla="*/ 0 h 30"/>
              <a:gd name="T2" fmla="*/ 0 w 60"/>
              <a:gd name="T3" fmla="*/ 19 h 30"/>
              <a:gd name="T4" fmla="*/ 4 w 60"/>
              <a:gd name="T5" fmla="*/ 30 h 30"/>
              <a:gd name="T6" fmla="*/ 60 w 60"/>
              <a:gd name="T7" fmla="*/ 12 h 30"/>
              <a:gd name="T8" fmla="*/ 56 w 60"/>
              <a:gd name="T9" fmla="*/ 0 h 30"/>
            </a:gdLst>
            <a:ahLst/>
            <a:cxnLst>
              <a:cxn ang="0">
                <a:pos x="T0" y="T1"/>
              </a:cxn>
              <a:cxn ang="0">
                <a:pos x="T2" y="T3"/>
              </a:cxn>
              <a:cxn ang="0">
                <a:pos x="T4" y="T5"/>
              </a:cxn>
              <a:cxn ang="0">
                <a:pos x="T6" y="T7"/>
              </a:cxn>
              <a:cxn ang="0">
                <a:pos x="T8" y="T9"/>
              </a:cxn>
            </a:cxnLst>
            <a:rect l="0" t="0" r="r" b="b"/>
            <a:pathLst>
              <a:path w="60" h="30">
                <a:moveTo>
                  <a:pt x="56" y="0"/>
                </a:moveTo>
                <a:lnTo>
                  <a:pt x="0" y="19"/>
                </a:lnTo>
                <a:lnTo>
                  <a:pt x="4" y="30"/>
                </a:lnTo>
                <a:lnTo>
                  <a:pt x="60" y="12"/>
                </a:lnTo>
                <a:lnTo>
                  <a:pt x="5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21">
              <a:defRPr/>
            </a:pPr>
            <a:endParaRPr lang="en-US" sz="1764" kern="0">
              <a:solidFill>
                <a:srgbClr val="000000"/>
              </a:solidFill>
              <a:latin typeface="Segoe UI"/>
            </a:endParaRPr>
          </a:p>
        </p:txBody>
      </p:sp>
      <p:sp>
        <p:nvSpPr>
          <p:cNvPr id="238" name="Freeform 587"/>
          <p:cNvSpPr>
            <a:spLocks noEditPoints="1"/>
          </p:cNvSpPr>
          <p:nvPr/>
        </p:nvSpPr>
        <p:spPr bwMode="auto">
          <a:xfrm>
            <a:off x="1442696" y="5060891"/>
            <a:ext cx="197357" cy="198319"/>
          </a:xfrm>
          <a:custGeom>
            <a:avLst/>
            <a:gdLst>
              <a:gd name="T0" fmla="*/ 81 w 338"/>
              <a:gd name="T1" fmla="*/ 290 h 339"/>
              <a:gd name="T2" fmla="*/ 290 w 338"/>
              <a:gd name="T3" fmla="*/ 257 h 339"/>
              <a:gd name="T4" fmla="*/ 257 w 338"/>
              <a:gd name="T5" fmla="*/ 48 h 339"/>
              <a:gd name="T6" fmla="*/ 48 w 338"/>
              <a:gd name="T7" fmla="*/ 81 h 339"/>
              <a:gd name="T8" fmla="*/ 81 w 338"/>
              <a:gd name="T9" fmla="*/ 290 h 339"/>
              <a:gd name="T10" fmla="*/ 246 w 338"/>
              <a:gd name="T11" fmla="*/ 64 h 339"/>
              <a:gd name="T12" fmla="*/ 275 w 338"/>
              <a:gd name="T13" fmla="*/ 246 h 339"/>
              <a:gd name="T14" fmla="*/ 92 w 338"/>
              <a:gd name="T15" fmla="*/ 275 h 339"/>
              <a:gd name="T16" fmla="*/ 64 w 338"/>
              <a:gd name="T17" fmla="*/ 93 h 339"/>
              <a:gd name="T18" fmla="*/ 246 w 338"/>
              <a:gd name="T19" fmla="*/ 64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8" h="339">
                <a:moveTo>
                  <a:pt x="81" y="290"/>
                </a:moveTo>
                <a:cubicBezTo>
                  <a:pt x="148" y="339"/>
                  <a:pt x="241" y="324"/>
                  <a:pt x="290" y="257"/>
                </a:cubicBezTo>
                <a:cubicBezTo>
                  <a:pt x="338" y="190"/>
                  <a:pt x="324" y="97"/>
                  <a:pt x="257" y="48"/>
                </a:cubicBezTo>
                <a:cubicBezTo>
                  <a:pt x="190" y="0"/>
                  <a:pt x="97" y="15"/>
                  <a:pt x="48" y="81"/>
                </a:cubicBezTo>
                <a:cubicBezTo>
                  <a:pt x="0" y="148"/>
                  <a:pt x="15" y="242"/>
                  <a:pt x="81" y="290"/>
                </a:cubicBezTo>
                <a:close/>
                <a:moveTo>
                  <a:pt x="246" y="64"/>
                </a:moveTo>
                <a:cubicBezTo>
                  <a:pt x="304" y="106"/>
                  <a:pt x="317" y="188"/>
                  <a:pt x="275" y="246"/>
                </a:cubicBezTo>
                <a:cubicBezTo>
                  <a:pt x="232" y="304"/>
                  <a:pt x="151" y="317"/>
                  <a:pt x="92" y="275"/>
                </a:cubicBezTo>
                <a:cubicBezTo>
                  <a:pt x="34" y="232"/>
                  <a:pt x="21" y="151"/>
                  <a:pt x="64" y="93"/>
                </a:cubicBezTo>
                <a:cubicBezTo>
                  <a:pt x="106" y="34"/>
                  <a:pt x="187" y="21"/>
                  <a:pt x="246" y="6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21">
              <a:defRPr/>
            </a:pPr>
            <a:endParaRPr lang="en-US" sz="1764" kern="0">
              <a:solidFill>
                <a:srgbClr val="000000"/>
              </a:solidFill>
              <a:latin typeface="Segoe UI"/>
            </a:endParaRPr>
          </a:p>
        </p:txBody>
      </p:sp>
      <p:sp>
        <p:nvSpPr>
          <p:cNvPr id="239" name="Freeform 588"/>
          <p:cNvSpPr>
            <a:spLocks/>
          </p:cNvSpPr>
          <p:nvPr/>
        </p:nvSpPr>
        <p:spPr bwMode="auto">
          <a:xfrm>
            <a:off x="1581327" y="5048375"/>
            <a:ext cx="42360" cy="52950"/>
          </a:xfrm>
          <a:custGeom>
            <a:avLst/>
            <a:gdLst>
              <a:gd name="T0" fmla="*/ 0 w 44"/>
              <a:gd name="T1" fmla="*/ 48 h 55"/>
              <a:gd name="T2" fmla="*/ 35 w 44"/>
              <a:gd name="T3" fmla="*/ 0 h 55"/>
              <a:gd name="T4" fmla="*/ 44 w 44"/>
              <a:gd name="T5" fmla="*/ 7 h 55"/>
              <a:gd name="T6" fmla="*/ 9 w 44"/>
              <a:gd name="T7" fmla="*/ 55 h 55"/>
              <a:gd name="T8" fmla="*/ 0 w 44"/>
              <a:gd name="T9" fmla="*/ 48 h 55"/>
            </a:gdLst>
            <a:ahLst/>
            <a:cxnLst>
              <a:cxn ang="0">
                <a:pos x="T0" y="T1"/>
              </a:cxn>
              <a:cxn ang="0">
                <a:pos x="T2" y="T3"/>
              </a:cxn>
              <a:cxn ang="0">
                <a:pos x="T4" y="T5"/>
              </a:cxn>
              <a:cxn ang="0">
                <a:pos x="T6" y="T7"/>
              </a:cxn>
              <a:cxn ang="0">
                <a:pos x="T8" y="T9"/>
              </a:cxn>
            </a:cxnLst>
            <a:rect l="0" t="0" r="r" b="b"/>
            <a:pathLst>
              <a:path w="44" h="55">
                <a:moveTo>
                  <a:pt x="0" y="48"/>
                </a:moveTo>
                <a:lnTo>
                  <a:pt x="35" y="0"/>
                </a:lnTo>
                <a:lnTo>
                  <a:pt x="44" y="7"/>
                </a:lnTo>
                <a:lnTo>
                  <a:pt x="9" y="55"/>
                </a:lnTo>
                <a:lnTo>
                  <a:pt x="0" y="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21">
              <a:defRPr/>
            </a:pPr>
            <a:endParaRPr lang="en-US" sz="1764" kern="0">
              <a:solidFill>
                <a:srgbClr val="000000"/>
              </a:solidFill>
              <a:latin typeface="Segoe UI"/>
            </a:endParaRPr>
          </a:p>
        </p:txBody>
      </p:sp>
      <p:sp>
        <p:nvSpPr>
          <p:cNvPr id="240" name="Freeform 589"/>
          <p:cNvSpPr>
            <a:spLocks noEditPoints="1"/>
          </p:cNvSpPr>
          <p:nvPr/>
        </p:nvSpPr>
        <p:spPr bwMode="auto">
          <a:xfrm>
            <a:off x="1822969" y="5060891"/>
            <a:ext cx="198320" cy="198319"/>
          </a:xfrm>
          <a:custGeom>
            <a:avLst/>
            <a:gdLst>
              <a:gd name="T0" fmla="*/ 257 w 339"/>
              <a:gd name="T1" fmla="*/ 290 h 339"/>
              <a:gd name="T2" fmla="*/ 290 w 339"/>
              <a:gd name="T3" fmla="*/ 81 h 339"/>
              <a:gd name="T4" fmla="*/ 81 w 339"/>
              <a:gd name="T5" fmla="*/ 48 h 339"/>
              <a:gd name="T6" fmla="*/ 48 w 339"/>
              <a:gd name="T7" fmla="*/ 257 h 339"/>
              <a:gd name="T8" fmla="*/ 257 w 339"/>
              <a:gd name="T9" fmla="*/ 290 h 339"/>
              <a:gd name="T10" fmla="*/ 93 w 339"/>
              <a:gd name="T11" fmla="*/ 64 h 339"/>
              <a:gd name="T12" fmla="*/ 275 w 339"/>
              <a:gd name="T13" fmla="*/ 93 h 339"/>
              <a:gd name="T14" fmla="*/ 246 w 339"/>
              <a:gd name="T15" fmla="*/ 275 h 339"/>
              <a:gd name="T16" fmla="*/ 64 w 339"/>
              <a:gd name="T17" fmla="*/ 246 h 339"/>
              <a:gd name="T18" fmla="*/ 93 w 339"/>
              <a:gd name="T19" fmla="*/ 64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9" h="339">
                <a:moveTo>
                  <a:pt x="257" y="290"/>
                </a:moveTo>
                <a:cubicBezTo>
                  <a:pt x="324" y="242"/>
                  <a:pt x="339" y="148"/>
                  <a:pt x="290" y="81"/>
                </a:cubicBezTo>
                <a:cubicBezTo>
                  <a:pt x="242" y="15"/>
                  <a:pt x="148" y="0"/>
                  <a:pt x="81" y="48"/>
                </a:cubicBezTo>
                <a:cubicBezTo>
                  <a:pt x="15" y="97"/>
                  <a:pt x="0" y="190"/>
                  <a:pt x="48" y="257"/>
                </a:cubicBezTo>
                <a:cubicBezTo>
                  <a:pt x="97" y="324"/>
                  <a:pt x="190" y="339"/>
                  <a:pt x="257" y="290"/>
                </a:cubicBezTo>
                <a:close/>
                <a:moveTo>
                  <a:pt x="93" y="64"/>
                </a:moveTo>
                <a:cubicBezTo>
                  <a:pt x="151" y="21"/>
                  <a:pt x="232" y="34"/>
                  <a:pt x="275" y="93"/>
                </a:cubicBezTo>
                <a:cubicBezTo>
                  <a:pt x="317" y="151"/>
                  <a:pt x="304" y="232"/>
                  <a:pt x="246" y="275"/>
                </a:cubicBezTo>
                <a:cubicBezTo>
                  <a:pt x="188" y="317"/>
                  <a:pt x="106" y="304"/>
                  <a:pt x="64" y="246"/>
                </a:cubicBezTo>
                <a:cubicBezTo>
                  <a:pt x="21" y="188"/>
                  <a:pt x="34" y="106"/>
                  <a:pt x="93" y="6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21">
              <a:defRPr/>
            </a:pPr>
            <a:endParaRPr lang="en-US" sz="1764" kern="0">
              <a:solidFill>
                <a:srgbClr val="000000"/>
              </a:solidFill>
              <a:latin typeface="Segoe UI"/>
            </a:endParaRPr>
          </a:p>
        </p:txBody>
      </p:sp>
      <p:sp>
        <p:nvSpPr>
          <p:cNvPr id="241" name="Freeform 590"/>
          <p:cNvSpPr>
            <a:spLocks/>
          </p:cNvSpPr>
          <p:nvPr/>
        </p:nvSpPr>
        <p:spPr bwMode="auto">
          <a:xfrm>
            <a:off x="1839335" y="5048375"/>
            <a:ext cx="42360" cy="52950"/>
          </a:xfrm>
          <a:custGeom>
            <a:avLst/>
            <a:gdLst>
              <a:gd name="T0" fmla="*/ 35 w 44"/>
              <a:gd name="T1" fmla="*/ 55 h 55"/>
              <a:gd name="T2" fmla="*/ 0 w 44"/>
              <a:gd name="T3" fmla="*/ 7 h 55"/>
              <a:gd name="T4" fmla="*/ 9 w 44"/>
              <a:gd name="T5" fmla="*/ 0 h 55"/>
              <a:gd name="T6" fmla="*/ 44 w 44"/>
              <a:gd name="T7" fmla="*/ 48 h 55"/>
              <a:gd name="T8" fmla="*/ 35 w 44"/>
              <a:gd name="T9" fmla="*/ 55 h 55"/>
            </a:gdLst>
            <a:ahLst/>
            <a:cxnLst>
              <a:cxn ang="0">
                <a:pos x="T0" y="T1"/>
              </a:cxn>
              <a:cxn ang="0">
                <a:pos x="T2" y="T3"/>
              </a:cxn>
              <a:cxn ang="0">
                <a:pos x="T4" y="T5"/>
              </a:cxn>
              <a:cxn ang="0">
                <a:pos x="T6" y="T7"/>
              </a:cxn>
              <a:cxn ang="0">
                <a:pos x="T8" y="T9"/>
              </a:cxn>
            </a:cxnLst>
            <a:rect l="0" t="0" r="r" b="b"/>
            <a:pathLst>
              <a:path w="44" h="55">
                <a:moveTo>
                  <a:pt x="35" y="55"/>
                </a:moveTo>
                <a:lnTo>
                  <a:pt x="0" y="7"/>
                </a:lnTo>
                <a:lnTo>
                  <a:pt x="9" y="0"/>
                </a:lnTo>
                <a:lnTo>
                  <a:pt x="44" y="48"/>
                </a:lnTo>
                <a:lnTo>
                  <a:pt x="35"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21">
              <a:defRPr/>
            </a:pPr>
            <a:endParaRPr lang="en-US" sz="1764" kern="0">
              <a:solidFill>
                <a:srgbClr val="000000"/>
              </a:solidFill>
              <a:latin typeface="Segoe UI"/>
            </a:endParaRPr>
          </a:p>
        </p:txBody>
      </p:sp>
      <p:sp>
        <p:nvSpPr>
          <p:cNvPr id="242" name="Freeform 591"/>
          <p:cNvSpPr>
            <a:spLocks noEditPoints="1"/>
          </p:cNvSpPr>
          <p:nvPr/>
        </p:nvSpPr>
        <p:spPr bwMode="auto">
          <a:xfrm>
            <a:off x="1675673" y="4519845"/>
            <a:ext cx="106861" cy="103011"/>
          </a:xfrm>
          <a:custGeom>
            <a:avLst/>
            <a:gdLst>
              <a:gd name="T0" fmla="*/ 170 w 183"/>
              <a:gd name="T1" fmla="*/ 103 h 177"/>
              <a:gd name="T2" fmla="*/ 169 w 183"/>
              <a:gd name="T3" fmla="*/ 99 h 177"/>
              <a:gd name="T4" fmla="*/ 160 w 183"/>
              <a:gd name="T5" fmla="*/ 97 h 177"/>
              <a:gd name="T6" fmla="*/ 175 w 183"/>
              <a:gd name="T7" fmla="*/ 97 h 177"/>
              <a:gd name="T8" fmla="*/ 183 w 183"/>
              <a:gd name="T9" fmla="*/ 0 h 177"/>
              <a:gd name="T10" fmla="*/ 65 w 183"/>
              <a:gd name="T11" fmla="*/ 4 h 177"/>
              <a:gd name="T12" fmla="*/ 59 w 183"/>
              <a:gd name="T13" fmla="*/ 86 h 177"/>
              <a:gd name="T14" fmla="*/ 70 w 183"/>
              <a:gd name="T15" fmla="*/ 88 h 177"/>
              <a:gd name="T16" fmla="*/ 63 w 183"/>
              <a:gd name="T17" fmla="*/ 88 h 177"/>
              <a:gd name="T18" fmla="*/ 61 w 183"/>
              <a:gd name="T19" fmla="*/ 92 h 177"/>
              <a:gd name="T20" fmla="*/ 14 w 183"/>
              <a:gd name="T21" fmla="*/ 121 h 177"/>
              <a:gd name="T22" fmla="*/ 0 w 183"/>
              <a:gd name="T23" fmla="*/ 133 h 177"/>
              <a:gd name="T24" fmla="*/ 3 w 183"/>
              <a:gd name="T25" fmla="*/ 143 h 177"/>
              <a:gd name="T26" fmla="*/ 4 w 183"/>
              <a:gd name="T27" fmla="*/ 144 h 177"/>
              <a:gd name="T28" fmla="*/ 5 w 183"/>
              <a:gd name="T29" fmla="*/ 145 h 177"/>
              <a:gd name="T30" fmla="*/ 9 w 183"/>
              <a:gd name="T31" fmla="*/ 148 h 177"/>
              <a:gd name="T32" fmla="*/ 138 w 183"/>
              <a:gd name="T33" fmla="*/ 177 h 177"/>
              <a:gd name="T34" fmla="*/ 158 w 183"/>
              <a:gd name="T35" fmla="*/ 145 h 177"/>
              <a:gd name="T36" fmla="*/ 165 w 183"/>
              <a:gd name="T37" fmla="*/ 133 h 177"/>
              <a:gd name="T38" fmla="*/ 168 w 183"/>
              <a:gd name="T39" fmla="*/ 130 h 177"/>
              <a:gd name="T40" fmla="*/ 174 w 183"/>
              <a:gd name="T41" fmla="*/ 104 h 177"/>
              <a:gd name="T42" fmla="*/ 170 w 183"/>
              <a:gd name="T43" fmla="*/ 103 h 177"/>
              <a:gd name="T44" fmla="*/ 78 w 183"/>
              <a:gd name="T45" fmla="*/ 131 h 177"/>
              <a:gd name="T46" fmla="*/ 56 w 183"/>
              <a:gd name="T47" fmla="*/ 126 h 177"/>
              <a:gd name="T48" fmla="*/ 65 w 183"/>
              <a:gd name="T49" fmla="*/ 119 h 177"/>
              <a:gd name="T50" fmla="*/ 88 w 183"/>
              <a:gd name="T51" fmla="*/ 123 h 177"/>
              <a:gd name="T52" fmla="*/ 78 w 183"/>
              <a:gd name="T53" fmla="*/ 131 h 177"/>
              <a:gd name="T54" fmla="*/ 145 w 183"/>
              <a:gd name="T55" fmla="*/ 127 h 177"/>
              <a:gd name="T56" fmla="*/ 43 w 183"/>
              <a:gd name="T57" fmla="*/ 111 h 177"/>
              <a:gd name="T58" fmla="*/ 64 w 183"/>
              <a:gd name="T59" fmla="*/ 97 h 177"/>
              <a:gd name="T60" fmla="*/ 157 w 183"/>
              <a:gd name="T61" fmla="*/ 110 h 177"/>
              <a:gd name="T62" fmla="*/ 145 w 183"/>
              <a:gd name="T63" fmla="*/ 127 h 177"/>
              <a:gd name="T64" fmla="*/ 70 w 183"/>
              <a:gd name="T65" fmla="*/ 80 h 177"/>
              <a:gd name="T66" fmla="*/ 75 w 183"/>
              <a:gd name="T67" fmla="*/ 11 h 177"/>
              <a:gd name="T68" fmla="*/ 171 w 183"/>
              <a:gd name="T69" fmla="*/ 8 h 177"/>
              <a:gd name="T70" fmla="*/ 162 w 183"/>
              <a:gd name="T71" fmla="*/ 89 h 177"/>
              <a:gd name="T72" fmla="*/ 70 w 183"/>
              <a:gd name="T73" fmla="*/ 8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3" h="177">
                <a:moveTo>
                  <a:pt x="170" y="103"/>
                </a:moveTo>
                <a:cubicBezTo>
                  <a:pt x="169" y="102"/>
                  <a:pt x="170" y="99"/>
                  <a:pt x="169" y="99"/>
                </a:cubicBezTo>
                <a:cubicBezTo>
                  <a:pt x="166" y="98"/>
                  <a:pt x="162" y="99"/>
                  <a:pt x="160" y="97"/>
                </a:cubicBezTo>
                <a:cubicBezTo>
                  <a:pt x="165" y="96"/>
                  <a:pt x="171" y="98"/>
                  <a:pt x="175" y="97"/>
                </a:cubicBezTo>
                <a:cubicBezTo>
                  <a:pt x="178" y="64"/>
                  <a:pt x="183" y="0"/>
                  <a:pt x="183" y="0"/>
                </a:cubicBezTo>
                <a:cubicBezTo>
                  <a:pt x="65" y="4"/>
                  <a:pt x="65" y="4"/>
                  <a:pt x="65" y="4"/>
                </a:cubicBezTo>
                <a:cubicBezTo>
                  <a:pt x="65" y="4"/>
                  <a:pt x="61" y="58"/>
                  <a:pt x="59" y="86"/>
                </a:cubicBezTo>
                <a:cubicBezTo>
                  <a:pt x="63" y="86"/>
                  <a:pt x="68" y="86"/>
                  <a:pt x="70" y="88"/>
                </a:cubicBezTo>
                <a:cubicBezTo>
                  <a:pt x="67" y="88"/>
                  <a:pt x="65" y="87"/>
                  <a:pt x="63" y="88"/>
                </a:cubicBezTo>
                <a:cubicBezTo>
                  <a:pt x="62" y="89"/>
                  <a:pt x="62" y="91"/>
                  <a:pt x="61" y="92"/>
                </a:cubicBezTo>
                <a:cubicBezTo>
                  <a:pt x="47" y="101"/>
                  <a:pt x="30" y="112"/>
                  <a:pt x="14" y="121"/>
                </a:cubicBezTo>
                <a:cubicBezTo>
                  <a:pt x="10" y="123"/>
                  <a:pt x="1" y="128"/>
                  <a:pt x="0" y="133"/>
                </a:cubicBezTo>
                <a:cubicBezTo>
                  <a:pt x="0" y="136"/>
                  <a:pt x="2" y="140"/>
                  <a:pt x="3" y="143"/>
                </a:cubicBezTo>
                <a:cubicBezTo>
                  <a:pt x="3" y="143"/>
                  <a:pt x="3" y="144"/>
                  <a:pt x="4" y="144"/>
                </a:cubicBezTo>
                <a:cubicBezTo>
                  <a:pt x="4" y="144"/>
                  <a:pt x="4" y="144"/>
                  <a:pt x="5" y="145"/>
                </a:cubicBezTo>
                <a:cubicBezTo>
                  <a:pt x="6" y="145"/>
                  <a:pt x="7" y="147"/>
                  <a:pt x="9" y="148"/>
                </a:cubicBezTo>
                <a:cubicBezTo>
                  <a:pt x="18" y="151"/>
                  <a:pt x="122" y="176"/>
                  <a:pt x="138" y="177"/>
                </a:cubicBezTo>
                <a:cubicBezTo>
                  <a:pt x="145" y="168"/>
                  <a:pt x="152" y="155"/>
                  <a:pt x="158" y="145"/>
                </a:cubicBezTo>
                <a:cubicBezTo>
                  <a:pt x="161" y="141"/>
                  <a:pt x="163" y="136"/>
                  <a:pt x="165" y="133"/>
                </a:cubicBezTo>
                <a:cubicBezTo>
                  <a:pt x="166" y="132"/>
                  <a:pt x="167" y="131"/>
                  <a:pt x="168" y="130"/>
                </a:cubicBezTo>
                <a:cubicBezTo>
                  <a:pt x="173" y="123"/>
                  <a:pt x="177" y="114"/>
                  <a:pt x="174" y="104"/>
                </a:cubicBezTo>
                <a:cubicBezTo>
                  <a:pt x="174" y="103"/>
                  <a:pt x="171" y="104"/>
                  <a:pt x="170" y="103"/>
                </a:cubicBezTo>
                <a:close/>
                <a:moveTo>
                  <a:pt x="78" y="131"/>
                </a:moveTo>
                <a:cubicBezTo>
                  <a:pt x="56" y="126"/>
                  <a:pt x="56" y="126"/>
                  <a:pt x="56" y="126"/>
                </a:cubicBezTo>
                <a:cubicBezTo>
                  <a:pt x="65" y="119"/>
                  <a:pt x="65" y="119"/>
                  <a:pt x="65" y="119"/>
                </a:cubicBezTo>
                <a:cubicBezTo>
                  <a:pt x="88" y="123"/>
                  <a:pt x="88" y="123"/>
                  <a:pt x="88" y="123"/>
                </a:cubicBezTo>
                <a:lnTo>
                  <a:pt x="78" y="131"/>
                </a:lnTo>
                <a:close/>
                <a:moveTo>
                  <a:pt x="145" y="127"/>
                </a:moveTo>
                <a:cubicBezTo>
                  <a:pt x="43" y="111"/>
                  <a:pt x="43" y="111"/>
                  <a:pt x="43" y="111"/>
                </a:cubicBezTo>
                <a:cubicBezTo>
                  <a:pt x="64" y="97"/>
                  <a:pt x="64" y="97"/>
                  <a:pt x="64" y="97"/>
                </a:cubicBezTo>
                <a:cubicBezTo>
                  <a:pt x="157" y="110"/>
                  <a:pt x="157" y="110"/>
                  <a:pt x="157" y="110"/>
                </a:cubicBezTo>
                <a:lnTo>
                  <a:pt x="145" y="127"/>
                </a:lnTo>
                <a:close/>
                <a:moveTo>
                  <a:pt x="70" y="80"/>
                </a:moveTo>
                <a:cubicBezTo>
                  <a:pt x="75" y="11"/>
                  <a:pt x="75" y="11"/>
                  <a:pt x="75" y="11"/>
                </a:cubicBezTo>
                <a:cubicBezTo>
                  <a:pt x="171" y="8"/>
                  <a:pt x="171" y="8"/>
                  <a:pt x="171" y="8"/>
                </a:cubicBezTo>
                <a:cubicBezTo>
                  <a:pt x="162" y="89"/>
                  <a:pt x="162" y="89"/>
                  <a:pt x="162" y="89"/>
                </a:cubicBezTo>
                <a:lnTo>
                  <a:pt x="70" y="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21">
              <a:defRPr/>
            </a:pPr>
            <a:endParaRPr lang="en-US" sz="1764" kern="0">
              <a:solidFill>
                <a:srgbClr val="000000"/>
              </a:solidFill>
              <a:latin typeface="Segoe UI"/>
            </a:endParaRPr>
          </a:p>
        </p:txBody>
      </p:sp>
      <p:sp>
        <p:nvSpPr>
          <p:cNvPr id="243" name="Freeform 592"/>
          <p:cNvSpPr>
            <a:spLocks noEditPoints="1"/>
          </p:cNvSpPr>
          <p:nvPr/>
        </p:nvSpPr>
        <p:spPr bwMode="auto">
          <a:xfrm>
            <a:off x="2000109" y="4741269"/>
            <a:ext cx="102048" cy="115526"/>
          </a:xfrm>
          <a:custGeom>
            <a:avLst/>
            <a:gdLst>
              <a:gd name="T0" fmla="*/ 174 w 175"/>
              <a:gd name="T1" fmla="*/ 159 h 197"/>
              <a:gd name="T2" fmla="*/ 169 w 175"/>
              <a:gd name="T3" fmla="*/ 158 h 197"/>
              <a:gd name="T4" fmla="*/ 168 w 175"/>
              <a:gd name="T5" fmla="*/ 55 h 197"/>
              <a:gd name="T6" fmla="*/ 96 w 175"/>
              <a:gd name="T7" fmla="*/ 0 h 197"/>
              <a:gd name="T8" fmla="*/ 18 w 175"/>
              <a:gd name="T9" fmla="*/ 55 h 197"/>
              <a:gd name="T10" fmla="*/ 16 w 175"/>
              <a:gd name="T11" fmla="*/ 159 h 197"/>
              <a:gd name="T12" fmla="*/ 1 w 175"/>
              <a:gd name="T13" fmla="*/ 162 h 197"/>
              <a:gd name="T14" fmla="*/ 0 w 175"/>
              <a:gd name="T15" fmla="*/ 165 h 197"/>
              <a:gd name="T16" fmla="*/ 87 w 175"/>
              <a:gd name="T17" fmla="*/ 197 h 197"/>
              <a:gd name="T18" fmla="*/ 175 w 175"/>
              <a:gd name="T19" fmla="*/ 167 h 197"/>
              <a:gd name="T20" fmla="*/ 174 w 175"/>
              <a:gd name="T21" fmla="*/ 159 h 197"/>
              <a:gd name="T22" fmla="*/ 20 w 175"/>
              <a:gd name="T23" fmla="*/ 57 h 197"/>
              <a:gd name="T24" fmla="*/ 96 w 175"/>
              <a:gd name="T25" fmla="*/ 4 h 197"/>
              <a:gd name="T26" fmla="*/ 98 w 175"/>
              <a:gd name="T27" fmla="*/ 176 h 197"/>
              <a:gd name="T28" fmla="*/ 19 w 175"/>
              <a:gd name="T29" fmla="*/ 158 h 197"/>
              <a:gd name="T30" fmla="*/ 20 w 175"/>
              <a:gd name="T31" fmla="*/ 57 h 197"/>
              <a:gd name="T32" fmla="*/ 87 w 175"/>
              <a:gd name="T33" fmla="*/ 191 h 197"/>
              <a:gd name="T34" fmla="*/ 3 w 175"/>
              <a:gd name="T35" fmla="*/ 163 h 197"/>
              <a:gd name="T36" fmla="*/ 17 w 175"/>
              <a:gd name="T37" fmla="*/ 160 h 197"/>
              <a:gd name="T38" fmla="*/ 19 w 175"/>
              <a:gd name="T39" fmla="*/ 160 h 197"/>
              <a:gd name="T40" fmla="*/ 98 w 175"/>
              <a:gd name="T41" fmla="*/ 179 h 197"/>
              <a:gd name="T42" fmla="*/ 134 w 175"/>
              <a:gd name="T43" fmla="*/ 177 h 197"/>
              <a:gd name="T44" fmla="*/ 87 w 175"/>
              <a:gd name="T45" fmla="*/ 191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5" h="197">
                <a:moveTo>
                  <a:pt x="174" y="159"/>
                </a:moveTo>
                <a:cubicBezTo>
                  <a:pt x="172" y="158"/>
                  <a:pt x="171" y="158"/>
                  <a:pt x="169" y="158"/>
                </a:cubicBezTo>
                <a:cubicBezTo>
                  <a:pt x="169" y="154"/>
                  <a:pt x="168" y="55"/>
                  <a:pt x="168" y="55"/>
                </a:cubicBezTo>
                <a:cubicBezTo>
                  <a:pt x="96" y="0"/>
                  <a:pt x="96" y="0"/>
                  <a:pt x="96" y="0"/>
                </a:cubicBezTo>
                <a:cubicBezTo>
                  <a:pt x="18" y="55"/>
                  <a:pt x="18" y="55"/>
                  <a:pt x="18" y="55"/>
                </a:cubicBezTo>
                <a:cubicBezTo>
                  <a:pt x="18" y="55"/>
                  <a:pt x="17" y="157"/>
                  <a:pt x="16" y="159"/>
                </a:cubicBezTo>
                <a:cubicBezTo>
                  <a:pt x="11" y="160"/>
                  <a:pt x="6" y="161"/>
                  <a:pt x="1" y="162"/>
                </a:cubicBezTo>
                <a:cubicBezTo>
                  <a:pt x="1" y="163"/>
                  <a:pt x="1" y="164"/>
                  <a:pt x="0" y="165"/>
                </a:cubicBezTo>
                <a:cubicBezTo>
                  <a:pt x="29" y="176"/>
                  <a:pt x="57" y="186"/>
                  <a:pt x="87" y="197"/>
                </a:cubicBezTo>
                <a:cubicBezTo>
                  <a:pt x="117" y="187"/>
                  <a:pt x="139" y="179"/>
                  <a:pt x="175" y="167"/>
                </a:cubicBezTo>
                <a:cubicBezTo>
                  <a:pt x="175" y="164"/>
                  <a:pt x="175" y="162"/>
                  <a:pt x="174" y="159"/>
                </a:cubicBezTo>
                <a:close/>
                <a:moveTo>
                  <a:pt x="20" y="57"/>
                </a:moveTo>
                <a:cubicBezTo>
                  <a:pt x="96" y="4"/>
                  <a:pt x="96" y="4"/>
                  <a:pt x="96" y="4"/>
                </a:cubicBezTo>
                <a:cubicBezTo>
                  <a:pt x="98" y="176"/>
                  <a:pt x="98" y="176"/>
                  <a:pt x="98" y="176"/>
                </a:cubicBezTo>
                <a:cubicBezTo>
                  <a:pt x="91" y="176"/>
                  <a:pt x="25" y="160"/>
                  <a:pt x="19" y="158"/>
                </a:cubicBezTo>
                <a:cubicBezTo>
                  <a:pt x="19" y="154"/>
                  <a:pt x="20" y="57"/>
                  <a:pt x="20" y="57"/>
                </a:cubicBezTo>
                <a:close/>
                <a:moveTo>
                  <a:pt x="87" y="191"/>
                </a:moveTo>
                <a:cubicBezTo>
                  <a:pt x="74" y="187"/>
                  <a:pt x="10" y="165"/>
                  <a:pt x="3" y="163"/>
                </a:cubicBezTo>
                <a:cubicBezTo>
                  <a:pt x="8" y="162"/>
                  <a:pt x="13" y="161"/>
                  <a:pt x="17" y="160"/>
                </a:cubicBezTo>
                <a:cubicBezTo>
                  <a:pt x="18" y="160"/>
                  <a:pt x="19" y="160"/>
                  <a:pt x="19" y="160"/>
                </a:cubicBezTo>
                <a:cubicBezTo>
                  <a:pt x="27" y="162"/>
                  <a:pt x="98" y="179"/>
                  <a:pt x="98" y="179"/>
                </a:cubicBezTo>
                <a:cubicBezTo>
                  <a:pt x="134" y="177"/>
                  <a:pt x="134" y="177"/>
                  <a:pt x="134" y="177"/>
                </a:cubicBezTo>
                <a:cubicBezTo>
                  <a:pt x="117" y="182"/>
                  <a:pt x="96" y="189"/>
                  <a:pt x="87" y="19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21">
              <a:defRPr/>
            </a:pPr>
            <a:endParaRPr lang="en-US" sz="1764" kern="0">
              <a:solidFill>
                <a:srgbClr val="000000"/>
              </a:solidFill>
              <a:latin typeface="Segoe UI"/>
            </a:endParaRPr>
          </a:p>
        </p:txBody>
      </p:sp>
      <p:sp>
        <p:nvSpPr>
          <p:cNvPr id="244" name="Freeform 593"/>
          <p:cNvSpPr>
            <a:spLocks/>
          </p:cNvSpPr>
          <p:nvPr/>
        </p:nvSpPr>
        <p:spPr bwMode="auto">
          <a:xfrm>
            <a:off x="2013587" y="4750896"/>
            <a:ext cx="39471" cy="29844"/>
          </a:xfrm>
          <a:custGeom>
            <a:avLst/>
            <a:gdLst>
              <a:gd name="T0" fmla="*/ 41 w 41"/>
              <a:gd name="T1" fmla="*/ 0 h 31"/>
              <a:gd name="T2" fmla="*/ 0 w 41"/>
              <a:gd name="T3" fmla="*/ 26 h 31"/>
              <a:gd name="T4" fmla="*/ 0 w 41"/>
              <a:gd name="T5" fmla="*/ 31 h 31"/>
              <a:gd name="T6" fmla="*/ 41 w 41"/>
              <a:gd name="T7" fmla="*/ 9 h 31"/>
              <a:gd name="T8" fmla="*/ 41 w 41"/>
              <a:gd name="T9" fmla="*/ 0 h 31"/>
            </a:gdLst>
            <a:ahLst/>
            <a:cxnLst>
              <a:cxn ang="0">
                <a:pos x="T0" y="T1"/>
              </a:cxn>
              <a:cxn ang="0">
                <a:pos x="T2" y="T3"/>
              </a:cxn>
              <a:cxn ang="0">
                <a:pos x="T4" y="T5"/>
              </a:cxn>
              <a:cxn ang="0">
                <a:pos x="T6" y="T7"/>
              </a:cxn>
              <a:cxn ang="0">
                <a:pos x="T8" y="T9"/>
              </a:cxn>
            </a:cxnLst>
            <a:rect l="0" t="0" r="r" b="b"/>
            <a:pathLst>
              <a:path w="41" h="31">
                <a:moveTo>
                  <a:pt x="41" y="0"/>
                </a:moveTo>
                <a:lnTo>
                  <a:pt x="0" y="26"/>
                </a:lnTo>
                <a:lnTo>
                  <a:pt x="0" y="31"/>
                </a:lnTo>
                <a:lnTo>
                  <a:pt x="41" y="9"/>
                </a:lnTo>
                <a:lnTo>
                  <a:pt x="4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21">
              <a:defRPr/>
            </a:pPr>
            <a:endParaRPr lang="en-US" sz="1764" kern="0">
              <a:solidFill>
                <a:srgbClr val="000000"/>
              </a:solidFill>
              <a:latin typeface="Segoe UI"/>
            </a:endParaRPr>
          </a:p>
        </p:txBody>
      </p:sp>
      <p:sp>
        <p:nvSpPr>
          <p:cNvPr id="245" name="Freeform 594"/>
          <p:cNvSpPr>
            <a:spLocks/>
          </p:cNvSpPr>
          <p:nvPr/>
        </p:nvSpPr>
        <p:spPr bwMode="auto">
          <a:xfrm>
            <a:off x="2013587" y="4817323"/>
            <a:ext cx="40434" cy="8665"/>
          </a:xfrm>
          <a:custGeom>
            <a:avLst/>
            <a:gdLst>
              <a:gd name="T0" fmla="*/ 42 w 42"/>
              <a:gd name="T1" fmla="*/ 0 h 9"/>
              <a:gd name="T2" fmla="*/ 0 w 42"/>
              <a:gd name="T3" fmla="*/ 1 h 9"/>
              <a:gd name="T4" fmla="*/ 0 w 42"/>
              <a:gd name="T5" fmla="*/ 7 h 9"/>
              <a:gd name="T6" fmla="*/ 42 w 42"/>
              <a:gd name="T7" fmla="*/ 9 h 9"/>
              <a:gd name="T8" fmla="*/ 42 w 42"/>
              <a:gd name="T9" fmla="*/ 0 h 9"/>
            </a:gdLst>
            <a:ahLst/>
            <a:cxnLst>
              <a:cxn ang="0">
                <a:pos x="T0" y="T1"/>
              </a:cxn>
              <a:cxn ang="0">
                <a:pos x="T2" y="T3"/>
              </a:cxn>
              <a:cxn ang="0">
                <a:pos x="T4" y="T5"/>
              </a:cxn>
              <a:cxn ang="0">
                <a:pos x="T6" y="T7"/>
              </a:cxn>
              <a:cxn ang="0">
                <a:pos x="T8" y="T9"/>
              </a:cxn>
            </a:cxnLst>
            <a:rect l="0" t="0" r="r" b="b"/>
            <a:pathLst>
              <a:path w="42" h="9">
                <a:moveTo>
                  <a:pt x="42" y="0"/>
                </a:moveTo>
                <a:lnTo>
                  <a:pt x="0" y="1"/>
                </a:lnTo>
                <a:lnTo>
                  <a:pt x="0" y="7"/>
                </a:lnTo>
                <a:lnTo>
                  <a:pt x="42" y="9"/>
                </a:lnTo>
                <a:lnTo>
                  <a:pt x="4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21">
              <a:defRPr/>
            </a:pPr>
            <a:endParaRPr lang="en-US" sz="1764" kern="0">
              <a:solidFill>
                <a:srgbClr val="000000"/>
              </a:solidFill>
              <a:latin typeface="Segoe UI"/>
            </a:endParaRPr>
          </a:p>
        </p:txBody>
      </p:sp>
      <p:sp>
        <p:nvSpPr>
          <p:cNvPr id="246" name="Freeform 595"/>
          <p:cNvSpPr>
            <a:spLocks/>
          </p:cNvSpPr>
          <p:nvPr/>
        </p:nvSpPr>
        <p:spPr bwMode="auto">
          <a:xfrm>
            <a:off x="2013587" y="4826951"/>
            <a:ext cx="40434" cy="12516"/>
          </a:xfrm>
          <a:custGeom>
            <a:avLst/>
            <a:gdLst>
              <a:gd name="T0" fmla="*/ 42 w 42"/>
              <a:gd name="T1" fmla="*/ 4 h 13"/>
              <a:gd name="T2" fmla="*/ 0 w 42"/>
              <a:gd name="T3" fmla="*/ 0 h 13"/>
              <a:gd name="T4" fmla="*/ 0 w 42"/>
              <a:gd name="T5" fmla="*/ 5 h 13"/>
              <a:gd name="T6" fmla="*/ 42 w 42"/>
              <a:gd name="T7" fmla="*/ 13 h 13"/>
              <a:gd name="T8" fmla="*/ 42 w 42"/>
              <a:gd name="T9" fmla="*/ 4 h 13"/>
            </a:gdLst>
            <a:ahLst/>
            <a:cxnLst>
              <a:cxn ang="0">
                <a:pos x="T0" y="T1"/>
              </a:cxn>
              <a:cxn ang="0">
                <a:pos x="T2" y="T3"/>
              </a:cxn>
              <a:cxn ang="0">
                <a:pos x="T4" y="T5"/>
              </a:cxn>
              <a:cxn ang="0">
                <a:pos x="T6" y="T7"/>
              </a:cxn>
              <a:cxn ang="0">
                <a:pos x="T8" y="T9"/>
              </a:cxn>
            </a:cxnLst>
            <a:rect l="0" t="0" r="r" b="b"/>
            <a:pathLst>
              <a:path w="42" h="13">
                <a:moveTo>
                  <a:pt x="42" y="4"/>
                </a:moveTo>
                <a:lnTo>
                  <a:pt x="0" y="0"/>
                </a:lnTo>
                <a:lnTo>
                  <a:pt x="0" y="5"/>
                </a:lnTo>
                <a:lnTo>
                  <a:pt x="42" y="13"/>
                </a:lnTo>
                <a:lnTo>
                  <a:pt x="42"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21">
              <a:defRPr/>
            </a:pPr>
            <a:endParaRPr lang="en-US" sz="1764" kern="0">
              <a:solidFill>
                <a:srgbClr val="000000"/>
              </a:solidFill>
              <a:latin typeface="Segoe UI"/>
            </a:endParaRPr>
          </a:p>
        </p:txBody>
      </p:sp>
      <p:sp>
        <p:nvSpPr>
          <p:cNvPr id="247" name="Freeform 596"/>
          <p:cNvSpPr>
            <a:spLocks/>
          </p:cNvSpPr>
          <p:nvPr/>
        </p:nvSpPr>
        <p:spPr bwMode="auto">
          <a:xfrm>
            <a:off x="2013587" y="4764374"/>
            <a:ext cx="39471" cy="25031"/>
          </a:xfrm>
          <a:custGeom>
            <a:avLst/>
            <a:gdLst>
              <a:gd name="T0" fmla="*/ 41 w 41"/>
              <a:gd name="T1" fmla="*/ 0 h 26"/>
              <a:gd name="T2" fmla="*/ 0 w 41"/>
              <a:gd name="T3" fmla="*/ 20 h 26"/>
              <a:gd name="T4" fmla="*/ 0 w 41"/>
              <a:gd name="T5" fmla="*/ 26 h 26"/>
              <a:gd name="T6" fmla="*/ 41 w 41"/>
              <a:gd name="T7" fmla="*/ 9 h 26"/>
              <a:gd name="T8" fmla="*/ 41 w 41"/>
              <a:gd name="T9" fmla="*/ 0 h 26"/>
            </a:gdLst>
            <a:ahLst/>
            <a:cxnLst>
              <a:cxn ang="0">
                <a:pos x="T0" y="T1"/>
              </a:cxn>
              <a:cxn ang="0">
                <a:pos x="T2" y="T3"/>
              </a:cxn>
              <a:cxn ang="0">
                <a:pos x="T4" y="T5"/>
              </a:cxn>
              <a:cxn ang="0">
                <a:pos x="T6" y="T7"/>
              </a:cxn>
              <a:cxn ang="0">
                <a:pos x="T8" y="T9"/>
              </a:cxn>
            </a:cxnLst>
            <a:rect l="0" t="0" r="r" b="b"/>
            <a:pathLst>
              <a:path w="41" h="26">
                <a:moveTo>
                  <a:pt x="41" y="0"/>
                </a:moveTo>
                <a:lnTo>
                  <a:pt x="0" y="20"/>
                </a:lnTo>
                <a:lnTo>
                  <a:pt x="0" y="26"/>
                </a:lnTo>
                <a:lnTo>
                  <a:pt x="41" y="9"/>
                </a:lnTo>
                <a:lnTo>
                  <a:pt x="4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21">
              <a:defRPr/>
            </a:pPr>
            <a:endParaRPr lang="en-US" sz="1764" kern="0">
              <a:solidFill>
                <a:srgbClr val="000000"/>
              </a:solidFill>
              <a:latin typeface="Segoe UI"/>
            </a:endParaRPr>
          </a:p>
        </p:txBody>
      </p:sp>
      <p:sp>
        <p:nvSpPr>
          <p:cNvPr id="248" name="Freeform 597"/>
          <p:cNvSpPr>
            <a:spLocks/>
          </p:cNvSpPr>
          <p:nvPr/>
        </p:nvSpPr>
        <p:spPr bwMode="auto">
          <a:xfrm>
            <a:off x="2013587" y="4803845"/>
            <a:ext cx="40434" cy="10590"/>
          </a:xfrm>
          <a:custGeom>
            <a:avLst/>
            <a:gdLst>
              <a:gd name="T0" fmla="*/ 42 w 42"/>
              <a:gd name="T1" fmla="*/ 0 h 11"/>
              <a:gd name="T2" fmla="*/ 0 w 42"/>
              <a:gd name="T3" fmla="*/ 7 h 11"/>
              <a:gd name="T4" fmla="*/ 0 w 42"/>
              <a:gd name="T5" fmla="*/ 11 h 11"/>
              <a:gd name="T6" fmla="*/ 42 w 42"/>
              <a:gd name="T7" fmla="*/ 9 h 11"/>
              <a:gd name="T8" fmla="*/ 42 w 42"/>
              <a:gd name="T9" fmla="*/ 0 h 11"/>
            </a:gdLst>
            <a:ahLst/>
            <a:cxnLst>
              <a:cxn ang="0">
                <a:pos x="T0" y="T1"/>
              </a:cxn>
              <a:cxn ang="0">
                <a:pos x="T2" y="T3"/>
              </a:cxn>
              <a:cxn ang="0">
                <a:pos x="T4" y="T5"/>
              </a:cxn>
              <a:cxn ang="0">
                <a:pos x="T6" y="T7"/>
              </a:cxn>
              <a:cxn ang="0">
                <a:pos x="T8" y="T9"/>
              </a:cxn>
            </a:cxnLst>
            <a:rect l="0" t="0" r="r" b="b"/>
            <a:pathLst>
              <a:path w="42" h="11">
                <a:moveTo>
                  <a:pt x="42" y="0"/>
                </a:moveTo>
                <a:lnTo>
                  <a:pt x="0" y="7"/>
                </a:lnTo>
                <a:lnTo>
                  <a:pt x="0" y="11"/>
                </a:lnTo>
                <a:lnTo>
                  <a:pt x="42" y="9"/>
                </a:lnTo>
                <a:lnTo>
                  <a:pt x="4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21">
              <a:defRPr/>
            </a:pPr>
            <a:endParaRPr lang="en-US" sz="1764" kern="0">
              <a:solidFill>
                <a:srgbClr val="000000"/>
              </a:solidFill>
              <a:latin typeface="Segoe UI"/>
            </a:endParaRPr>
          </a:p>
        </p:txBody>
      </p:sp>
      <p:sp>
        <p:nvSpPr>
          <p:cNvPr id="249" name="Freeform 598"/>
          <p:cNvSpPr>
            <a:spLocks/>
          </p:cNvSpPr>
          <p:nvPr/>
        </p:nvSpPr>
        <p:spPr bwMode="auto">
          <a:xfrm>
            <a:off x="2013587" y="4791330"/>
            <a:ext cx="40434" cy="15403"/>
          </a:xfrm>
          <a:custGeom>
            <a:avLst/>
            <a:gdLst>
              <a:gd name="T0" fmla="*/ 41 w 42"/>
              <a:gd name="T1" fmla="*/ 0 h 16"/>
              <a:gd name="T2" fmla="*/ 0 w 42"/>
              <a:gd name="T3" fmla="*/ 10 h 16"/>
              <a:gd name="T4" fmla="*/ 0 w 42"/>
              <a:gd name="T5" fmla="*/ 16 h 16"/>
              <a:gd name="T6" fmla="*/ 42 w 42"/>
              <a:gd name="T7" fmla="*/ 8 h 16"/>
              <a:gd name="T8" fmla="*/ 41 w 42"/>
              <a:gd name="T9" fmla="*/ 0 h 16"/>
            </a:gdLst>
            <a:ahLst/>
            <a:cxnLst>
              <a:cxn ang="0">
                <a:pos x="T0" y="T1"/>
              </a:cxn>
              <a:cxn ang="0">
                <a:pos x="T2" y="T3"/>
              </a:cxn>
              <a:cxn ang="0">
                <a:pos x="T4" y="T5"/>
              </a:cxn>
              <a:cxn ang="0">
                <a:pos x="T6" y="T7"/>
              </a:cxn>
              <a:cxn ang="0">
                <a:pos x="T8" y="T9"/>
              </a:cxn>
            </a:cxnLst>
            <a:rect l="0" t="0" r="r" b="b"/>
            <a:pathLst>
              <a:path w="42" h="16">
                <a:moveTo>
                  <a:pt x="41" y="0"/>
                </a:moveTo>
                <a:lnTo>
                  <a:pt x="0" y="10"/>
                </a:lnTo>
                <a:lnTo>
                  <a:pt x="0" y="16"/>
                </a:lnTo>
                <a:lnTo>
                  <a:pt x="42" y="8"/>
                </a:lnTo>
                <a:lnTo>
                  <a:pt x="4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21">
              <a:defRPr/>
            </a:pPr>
            <a:endParaRPr lang="en-US" sz="1764" kern="0">
              <a:solidFill>
                <a:srgbClr val="000000"/>
              </a:solidFill>
              <a:latin typeface="Segoe UI"/>
            </a:endParaRPr>
          </a:p>
        </p:txBody>
      </p:sp>
      <p:sp>
        <p:nvSpPr>
          <p:cNvPr id="250" name="Freeform 599"/>
          <p:cNvSpPr>
            <a:spLocks/>
          </p:cNvSpPr>
          <p:nvPr/>
        </p:nvSpPr>
        <p:spPr bwMode="auto">
          <a:xfrm>
            <a:off x="2013587" y="4777852"/>
            <a:ext cx="39471" cy="20217"/>
          </a:xfrm>
          <a:custGeom>
            <a:avLst/>
            <a:gdLst>
              <a:gd name="T0" fmla="*/ 41 w 41"/>
              <a:gd name="T1" fmla="*/ 0 h 21"/>
              <a:gd name="T2" fmla="*/ 0 w 41"/>
              <a:gd name="T3" fmla="*/ 15 h 21"/>
              <a:gd name="T4" fmla="*/ 0 w 41"/>
              <a:gd name="T5" fmla="*/ 21 h 21"/>
              <a:gd name="T6" fmla="*/ 41 w 41"/>
              <a:gd name="T7" fmla="*/ 8 h 21"/>
              <a:gd name="T8" fmla="*/ 41 w 41"/>
              <a:gd name="T9" fmla="*/ 0 h 21"/>
            </a:gdLst>
            <a:ahLst/>
            <a:cxnLst>
              <a:cxn ang="0">
                <a:pos x="T0" y="T1"/>
              </a:cxn>
              <a:cxn ang="0">
                <a:pos x="T2" y="T3"/>
              </a:cxn>
              <a:cxn ang="0">
                <a:pos x="T4" y="T5"/>
              </a:cxn>
              <a:cxn ang="0">
                <a:pos x="T6" y="T7"/>
              </a:cxn>
              <a:cxn ang="0">
                <a:pos x="T8" y="T9"/>
              </a:cxn>
            </a:cxnLst>
            <a:rect l="0" t="0" r="r" b="b"/>
            <a:pathLst>
              <a:path w="41" h="21">
                <a:moveTo>
                  <a:pt x="41" y="0"/>
                </a:moveTo>
                <a:lnTo>
                  <a:pt x="0" y="15"/>
                </a:lnTo>
                <a:lnTo>
                  <a:pt x="0" y="21"/>
                </a:lnTo>
                <a:lnTo>
                  <a:pt x="41" y="8"/>
                </a:lnTo>
                <a:lnTo>
                  <a:pt x="4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21">
              <a:defRPr/>
            </a:pPr>
            <a:endParaRPr lang="en-US" sz="1764" kern="0">
              <a:solidFill>
                <a:srgbClr val="000000"/>
              </a:solidFill>
              <a:latin typeface="Segoe UI"/>
            </a:endParaRPr>
          </a:p>
        </p:txBody>
      </p:sp>
      <p:sp>
        <p:nvSpPr>
          <p:cNvPr id="251" name="Oval 600"/>
          <p:cNvSpPr>
            <a:spLocks noChangeArrowheads="1"/>
          </p:cNvSpPr>
          <p:nvPr/>
        </p:nvSpPr>
        <p:spPr bwMode="auto">
          <a:xfrm>
            <a:off x="1905763" y="5192782"/>
            <a:ext cx="6739" cy="673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21">
              <a:defRPr/>
            </a:pPr>
            <a:endParaRPr lang="en-US" sz="1764" kern="0">
              <a:solidFill>
                <a:srgbClr val="000000"/>
              </a:solidFill>
              <a:latin typeface="Segoe UI"/>
            </a:endParaRPr>
          </a:p>
        </p:txBody>
      </p:sp>
      <p:sp>
        <p:nvSpPr>
          <p:cNvPr id="252" name="Freeform 601"/>
          <p:cNvSpPr>
            <a:spLocks/>
          </p:cNvSpPr>
          <p:nvPr/>
        </p:nvSpPr>
        <p:spPr bwMode="auto">
          <a:xfrm>
            <a:off x="1965451" y="5130206"/>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21">
              <a:defRPr/>
            </a:pPr>
            <a:endParaRPr lang="en-US" sz="1764" kern="0">
              <a:solidFill>
                <a:srgbClr val="000000"/>
              </a:solidFill>
              <a:latin typeface="Segoe UI"/>
            </a:endParaRPr>
          </a:p>
        </p:txBody>
      </p:sp>
      <p:sp>
        <p:nvSpPr>
          <p:cNvPr id="291" name="Freeform 602"/>
          <p:cNvSpPr>
            <a:spLocks/>
          </p:cNvSpPr>
          <p:nvPr/>
        </p:nvSpPr>
        <p:spPr bwMode="auto">
          <a:xfrm>
            <a:off x="1965451" y="511480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21">
              <a:defRPr/>
            </a:pPr>
            <a:endParaRPr lang="en-US" sz="1764" kern="0">
              <a:solidFill>
                <a:srgbClr val="000000"/>
              </a:solidFill>
              <a:latin typeface="Segoe UI"/>
            </a:endParaRPr>
          </a:p>
        </p:txBody>
      </p:sp>
      <p:sp>
        <p:nvSpPr>
          <p:cNvPr id="292" name="Freeform 603"/>
          <p:cNvSpPr>
            <a:spLocks/>
          </p:cNvSpPr>
          <p:nvPr/>
        </p:nvSpPr>
        <p:spPr bwMode="auto">
          <a:xfrm>
            <a:off x="1965451" y="5146572"/>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21">
              <a:defRPr/>
            </a:pPr>
            <a:endParaRPr lang="en-US" sz="1764" kern="0">
              <a:solidFill>
                <a:srgbClr val="000000"/>
              </a:solidFill>
              <a:latin typeface="Segoe UI"/>
            </a:endParaRPr>
          </a:p>
        </p:txBody>
      </p:sp>
      <p:sp>
        <p:nvSpPr>
          <p:cNvPr id="293" name="Freeform 604"/>
          <p:cNvSpPr>
            <a:spLocks/>
          </p:cNvSpPr>
          <p:nvPr/>
        </p:nvSpPr>
        <p:spPr bwMode="auto">
          <a:xfrm>
            <a:off x="1881695" y="5127318"/>
            <a:ext cx="79905" cy="25031"/>
          </a:xfrm>
          <a:custGeom>
            <a:avLst/>
            <a:gdLst>
              <a:gd name="T0" fmla="*/ 2 w 137"/>
              <a:gd name="T1" fmla="*/ 37 h 44"/>
              <a:gd name="T2" fmla="*/ 2 w 137"/>
              <a:gd name="T3" fmla="*/ 37 h 44"/>
              <a:gd name="T4" fmla="*/ 3 w 137"/>
              <a:gd name="T5" fmla="*/ 38 h 44"/>
              <a:gd name="T6" fmla="*/ 4 w 137"/>
              <a:gd name="T7" fmla="*/ 38 h 44"/>
              <a:gd name="T8" fmla="*/ 5 w 137"/>
              <a:gd name="T9" fmla="*/ 38 h 44"/>
              <a:gd name="T10" fmla="*/ 6 w 137"/>
              <a:gd name="T11" fmla="*/ 38 h 44"/>
              <a:gd name="T12" fmla="*/ 6 w 137"/>
              <a:gd name="T13" fmla="*/ 38 h 44"/>
              <a:gd name="T14" fmla="*/ 7 w 137"/>
              <a:gd name="T15" fmla="*/ 38 h 44"/>
              <a:gd name="T16" fmla="*/ 8 w 137"/>
              <a:gd name="T17" fmla="*/ 38 h 44"/>
              <a:gd name="T18" fmla="*/ 78 w 137"/>
              <a:gd name="T19" fmla="*/ 44 h 44"/>
              <a:gd name="T20" fmla="*/ 79 w 137"/>
              <a:gd name="T21" fmla="*/ 44 h 44"/>
              <a:gd name="T22" fmla="*/ 81 w 137"/>
              <a:gd name="T23" fmla="*/ 44 h 44"/>
              <a:gd name="T24" fmla="*/ 82 w 137"/>
              <a:gd name="T25" fmla="*/ 44 h 44"/>
              <a:gd name="T26" fmla="*/ 83 w 137"/>
              <a:gd name="T27" fmla="*/ 44 h 44"/>
              <a:gd name="T28" fmla="*/ 85 w 137"/>
              <a:gd name="T29" fmla="*/ 44 h 44"/>
              <a:gd name="T30" fmla="*/ 88 w 137"/>
              <a:gd name="T31" fmla="*/ 44 h 44"/>
              <a:gd name="T32" fmla="*/ 90 w 137"/>
              <a:gd name="T33" fmla="*/ 44 h 44"/>
              <a:gd name="T34" fmla="*/ 91 w 137"/>
              <a:gd name="T35" fmla="*/ 44 h 44"/>
              <a:gd name="T36" fmla="*/ 92 w 137"/>
              <a:gd name="T37" fmla="*/ 44 h 44"/>
              <a:gd name="T38" fmla="*/ 93 w 137"/>
              <a:gd name="T39" fmla="*/ 43 h 44"/>
              <a:gd name="T40" fmla="*/ 94 w 137"/>
              <a:gd name="T41" fmla="*/ 43 h 44"/>
              <a:gd name="T42" fmla="*/ 95 w 137"/>
              <a:gd name="T43" fmla="*/ 43 h 44"/>
              <a:gd name="T44" fmla="*/ 96 w 137"/>
              <a:gd name="T45" fmla="*/ 43 h 44"/>
              <a:gd name="T46" fmla="*/ 96 w 137"/>
              <a:gd name="T47" fmla="*/ 42 h 44"/>
              <a:gd name="T48" fmla="*/ 136 w 137"/>
              <a:gd name="T49" fmla="*/ 21 h 44"/>
              <a:gd name="T50" fmla="*/ 136 w 137"/>
              <a:gd name="T51" fmla="*/ 21 h 44"/>
              <a:gd name="T52" fmla="*/ 136 w 137"/>
              <a:gd name="T53" fmla="*/ 21 h 44"/>
              <a:gd name="T54" fmla="*/ 137 w 137"/>
              <a:gd name="T55" fmla="*/ 20 h 44"/>
              <a:gd name="T56" fmla="*/ 137 w 137"/>
              <a:gd name="T57" fmla="*/ 3 h 44"/>
              <a:gd name="T58" fmla="*/ 137 w 137"/>
              <a:gd name="T59" fmla="*/ 3 h 44"/>
              <a:gd name="T60" fmla="*/ 97 w 137"/>
              <a:gd name="T61" fmla="*/ 18 h 44"/>
              <a:gd name="T62" fmla="*/ 96 w 137"/>
              <a:gd name="T63" fmla="*/ 18 h 44"/>
              <a:gd name="T64" fmla="*/ 96 w 137"/>
              <a:gd name="T65" fmla="*/ 18 h 44"/>
              <a:gd name="T66" fmla="*/ 95 w 137"/>
              <a:gd name="T67" fmla="*/ 18 h 44"/>
              <a:gd name="T68" fmla="*/ 94 w 137"/>
              <a:gd name="T69" fmla="*/ 19 h 44"/>
              <a:gd name="T70" fmla="*/ 93 w 137"/>
              <a:gd name="T71" fmla="*/ 19 h 44"/>
              <a:gd name="T72" fmla="*/ 92 w 137"/>
              <a:gd name="T73" fmla="*/ 19 h 44"/>
              <a:gd name="T74" fmla="*/ 90 w 137"/>
              <a:gd name="T75" fmla="*/ 19 h 44"/>
              <a:gd name="T76" fmla="*/ 88 w 137"/>
              <a:gd name="T77" fmla="*/ 19 h 44"/>
              <a:gd name="T78" fmla="*/ 86 w 137"/>
              <a:gd name="T79" fmla="*/ 19 h 44"/>
              <a:gd name="T80" fmla="*/ 85 w 137"/>
              <a:gd name="T81" fmla="*/ 19 h 44"/>
              <a:gd name="T82" fmla="*/ 83 w 137"/>
              <a:gd name="T83" fmla="*/ 19 h 44"/>
              <a:gd name="T84" fmla="*/ 82 w 137"/>
              <a:gd name="T85" fmla="*/ 19 h 44"/>
              <a:gd name="T86" fmla="*/ 80 w 137"/>
              <a:gd name="T87" fmla="*/ 19 h 44"/>
              <a:gd name="T88" fmla="*/ 79 w 137"/>
              <a:gd name="T89" fmla="*/ 19 h 44"/>
              <a:gd name="T90" fmla="*/ 9 w 137"/>
              <a:gd name="T91" fmla="*/ 14 h 44"/>
              <a:gd name="T92" fmla="*/ 8 w 137"/>
              <a:gd name="T93" fmla="*/ 14 h 44"/>
              <a:gd name="T94" fmla="*/ 7 w 137"/>
              <a:gd name="T95" fmla="*/ 14 h 44"/>
              <a:gd name="T96" fmla="*/ 6 w 137"/>
              <a:gd name="T97" fmla="*/ 13 h 44"/>
              <a:gd name="T98" fmla="*/ 1 w 137"/>
              <a:gd name="T99" fmla="*/ 16 h 44"/>
              <a:gd name="T100" fmla="*/ 1 w 137"/>
              <a:gd name="T101" fmla="*/ 37 h 44"/>
              <a:gd name="T102" fmla="*/ 1 w 137"/>
              <a:gd name="T103" fmla="*/ 3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7" h="44">
                <a:moveTo>
                  <a:pt x="1" y="37"/>
                </a:moveTo>
                <a:cubicBezTo>
                  <a:pt x="1" y="37"/>
                  <a:pt x="2" y="37"/>
                  <a:pt x="2" y="37"/>
                </a:cubicBezTo>
                <a:cubicBezTo>
                  <a:pt x="2" y="37"/>
                  <a:pt x="2" y="37"/>
                  <a:pt x="2" y="37"/>
                </a:cubicBezTo>
                <a:cubicBezTo>
                  <a:pt x="2" y="37"/>
                  <a:pt x="2" y="37"/>
                  <a:pt x="2" y="37"/>
                </a:cubicBezTo>
                <a:cubicBezTo>
                  <a:pt x="2" y="37"/>
                  <a:pt x="3" y="37"/>
                  <a:pt x="3" y="37"/>
                </a:cubicBezTo>
                <a:cubicBezTo>
                  <a:pt x="3" y="38"/>
                  <a:pt x="3" y="38"/>
                  <a:pt x="3" y="38"/>
                </a:cubicBezTo>
                <a:cubicBezTo>
                  <a:pt x="3" y="38"/>
                  <a:pt x="3" y="38"/>
                  <a:pt x="3" y="38"/>
                </a:cubicBezTo>
                <a:cubicBezTo>
                  <a:pt x="4" y="38"/>
                  <a:pt x="4" y="38"/>
                  <a:pt x="4" y="38"/>
                </a:cubicBezTo>
                <a:cubicBezTo>
                  <a:pt x="4" y="38"/>
                  <a:pt x="4" y="38"/>
                  <a:pt x="4" y="38"/>
                </a:cubicBezTo>
                <a:cubicBezTo>
                  <a:pt x="5" y="38"/>
                  <a:pt x="5" y="38"/>
                  <a:pt x="5" y="38"/>
                </a:cubicBezTo>
                <a:cubicBezTo>
                  <a:pt x="5" y="38"/>
                  <a:pt x="5" y="38"/>
                  <a:pt x="5" y="38"/>
                </a:cubicBezTo>
                <a:cubicBezTo>
                  <a:pt x="5" y="38"/>
                  <a:pt x="5" y="38"/>
                  <a:pt x="6" y="38"/>
                </a:cubicBezTo>
                <a:cubicBezTo>
                  <a:pt x="6" y="38"/>
                  <a:pt x="6" y="38"/>
                  <a:pt x="6" y="38"/>
                </a:cubicBezTo>
                <a:cubicBezTo>
                  <a:pt x="6" y="38"/>
                  <a:pt x="6" y="38"/>
                  <a:pt x="6" y="38"/>
                </a:cubicBezTo>
                <a:cubicBezTo>
                  <a:pt x="7" y="38"/>
                  <a:pt x="7" y="38"/>
                  <a:pt x="7" y="38"/>
                </a:cubicBezTo>
                <a:cubicBezTo>
                  <a:pt x="7" y="38"/>
                  <a:pt x="7" y="38"/>
                  <a:pt x="7" y="38"/>
                </a:cubicBezTo>
                <a:cubicBezTo>
                  <a:pt x="8" y="38"/>
                  <a:pt x="8" y="38"/>
                  <a:pt x="8" y="38"/>
                </a:cubicBezTo>
                <a:cubicBezTo>
                  <a:pt x="8" y="38"/>
                  <a:pt x="8" y="38"/>
                  <a:pt x="8" y="38"/>
                </a:cubicBezTo>
                <a:cubicBezTo>
                  <a:pt x="9" y="38"/>
                  <a:pt x="9" y="38"/>
                  <a:pt x="9" y="39"/>
                </a:cubicBezTo>
                <a:cubicBezTo>
                  <a:pt x="78" y="44"/>
                  <a:pt x="78" y="44"/>
                  <a:pt x="78" y="44"/>
                </a:cubicBezTo>
                <a:cubicBezTo>
                  <a:pt x="78" y="44"/>
                  <a:pt x="78" y="44"/>
                  <a:pt x="79" y="44"/>
                </a:cubicBezTo>
                <a:cubicBezTo>
                  <a:pt x="79" y="44"/>
                  <a:pt x="79" y="44"/>
                  <a:pt x="79" y="44"/>
                </a:cubicBezTo>
                <a:cubicBezTo>
                  <a:pt x="80" y="44"/>
                  <a:pt x="80" y="44"/>
                  <a:pt x="80" y="44"/>
                </a:cubicBezTo>
                <a:cubicBezTo>
                  <a:pt x="80" y="44"/>
                  <a:pt x="81" y="44"/>
                  <a:pt x="81" y="44"/>
                </a:cubicBezTo>
                <a:cubicBezTo>
                  <a:pt x="81" y="44"/>
                  <a:pt x="81" y="44"/>
                  <a:pt x="82" y="44"/>
                </a:cubicBezTo>
                <a:cubicBezTo>
                  <a:pt x="82" y="44"/>
                  <a:pt x="82" y="44"/>
                  <a:pt x="82" y="44"/>
                </a:cubicBezTo>
                <a:cubicBezTo>
                  <a:pt x="82" y="44"/>
                  <a:pt x="83" y="44"/>
                  <a:pt x="83" y="44"/>
                </a:cubicBezTo>
                <a:cubicBezTo>
                  <a:pt x="83" y="44"/>
                  <a:pt x="83" y="44"/>
                  <a:pt x="83" y="44"/>
                </a:cubicBezTo>
                <a:cubicBezTo>
                  <a:pt x="84" y="44"/>
                  <a:pt x="84" y="44"/>
                  <a:pt x="85" y="44"/>
                </a:cubicBezTo>
                <a:cubicBezTo>
                  <a:pt x="85" y="44"/>
                  <a:pt x="85" y="44"/>
                  <a:pt x="85" y="44"/>
                </a:cubicBezTo>
                <a:cubicBezTo>
                  <a:pt x="85" y="44"/>
                  <a:pt x="86" y="44"/>
                  <a:pt x="86" y="44"/>
                </a:cubicBezTo>
                <a:cubicBezTo>
                  <a:pt x="87" y="44"/>
                  <a:pt x="87" y="44"/>
                  <a:pt x="88" y="44"/>
                </a:cubicBezTo>
                <a:cubicBezTo>
                  <a:pt x="88" y="44"/>
                  <a:pt x="88" y="44"/>
                  <a:pt x="88" y="44"/>
                </a:cubicBezTo>
                <a:cubicBezTo>
                  <a:pt x="89" y="44"/>
                  <a:pt x="89" y="44"/>
                  <a:pt x="90" y="44"/>
                </a:cubicBezTo>
                <a:cubicBezTo>
                  <a:pt x="90" y="44"/>
                  <a:pt x="90" y="44"/>
                  <a:pt x="90" y="44"/>
                </a:cubicBezTo>
                <a:cubicBezTo>
                  <a:pt x="91" y="44"/>
                  <a:pt x="91" y="44"/>
                  <a:pt x="91" y="44"/>
                </a:cubicBezTo>
                <a:cubicBezTo>
                  <a:pt x="91" y="44"/>
                  <a:pt x="91" y="44"/>
                  <a:pt x="92" y="44"/>
                </a:cubicBezTo>
                <a:cubicBezTo>
                  <a:pt x="92" y="44"/>
                  <a:pt x="92" y="44"/>
                  <a:pt x="92" y="44"/>
                </a:cubicBezTo>
                <a:cubicBezTo>
                  <a:pt x="92" y="43"/>
                  <a:pt x="93" y="43"/>
                  <a:pt x="93" y="43"/>
                </a:cubicBezTo>
                <a:cubicBezTo>
                  <a:pt x="93" y="43"/>
                  <a:pt x="93" y="43"/>
                  <a:pt x="93" y="43"/>
                </a:cubicBezTo>
                <a:cubicBezTo>
                  <a:pt x="93" y="43"/>
                  <a:pt x="94" y="43"/>
                  <a:pt x="94" y="43"/>
                </a:cubicBezTo>
                <a:cubicBezTo>
                  <a:pt x="94" y="43"/>
                  <a:pt x="94" y="43"/>
                  <a:pt x="94" y="43"/>
                </a:cubicBezTo>
                <a:cubicBezTo>
                  <a:pt x="94" y="43"/>
                  <a:pt x="94" y="43"/>
                  <a:pt x="95" y="43"/>
                </a:cubicBezTo>
                <a:cubicBezTo>
                  <a:pt x="95" y="43"/>
                  <a:pt x="95" y="43"/>
                  <a:pt x="95" y="43"/>
                </a:cubicBezTo>
                <a:cubicBezTo>
                  <a:pt x="95" y="43"/>
                  <a:pt x="95" y="43"/>
                  <a:pt x="96" y="43"/>
                </a:cubicBezTo>
                <a:cubicBezTo>
                  <a:pt x="96" y="43"/>
                  <a:pt x="96" y="43"/>
                  <a:pt x="96" y="43"/>
                </a:cubicBezTo>
                <a:cubicBezTo>
                  <a:pt x="96" y="43"/>
                  <a:pt x="96" y="43"/>
                  <a:pt x="96" y="43"/>
                </a:cubicBezTo>
                <a:cubicBezTo>
                  <a:pt x="96" y="43"/>
                  <a:pt x="96" y="43"/>
                  <a:pt x="96" y="42"/>
                </a:cubicBezTo>
                <a:cubicBezTo>
                  <a:pt x="97" y="42"/>
                  <a:pt x="97" y="42"/>
                  <a:pt x="97" y="42"/>
                </a:cubicBezTo>
                <a:cubicBezTo>
                  <a:pt x="136" y="21"/>
                  <a:pt x="136" y="21"/>
                  <a:pt x="136" y="21"/>
                </a:cubicBezTo>
                <a:cubicBezTo>
                  <a:pt x="136" y="21"/>
                  <a:pt x="136" y="21"/>
                  <a:pt x="136" y="21"/>
                </a:cubicBezTo>
                <a:cubicBezTo>
                  <a:pt x="136" y="21"/>
                  <a:pt x="136" y="21"/>
                  <a:pt x="136" y="21"/>
                </a:cubicBezTo>
                <a:cubicBezTo>
                  <a:pt x="136" y="21"/>
                  <a:pt x="136" y="21"/>
                  <a:pt x="136" y="21"/>
                </a:cubicBezTo>
                <a:cubicBezTo>
                  <a:pt x="136" y="21"/>
                  <a:pt x="136" y="21"/>
                  <a:pt x="136" y="21"/>
                </a:cubicBezTo>
                <a:cubicBezTo>
                  <a:pt x="137" y="21"/>
                  <a:pt x="137" y="20"/>
                  <a:pt x="137" y="20"/>
                </a:cubicBezTo>
                <a:cubicBezTo>
                  <a:pt x="137" y="20"/>
                  <a:pt x="137" y="20"/>
                  <a:pt x="137" y="20"/>
                </a:cubicBezTo>
                <a:cubicBezTo>
                  <a:pt x="137" y="20"/>
                  <a:pt x="137" y="20"/>
                  <a:pt x="137" y="20"/>
                </a:cubicBezTo>
                <a:cubicBezTo>
                  <a:pt x="137" y="3"/>
                  <a:pt x="137" y="3"/>
                  <a:pt x="137" y="3"/>
                </a:cubicBezTo>
                <a:cubicBezTo>
                  <a:pt x="137" y="3"/>
                  <a:pt x="137" y="3"/>
                  <a:pt x="137" y="3"/>
                </a:cubicBezTo>
                <a:cubicBezTo>
                  <a:pt x="137" y="3"/>
                  <a:pt x="137" y="3"/>
                  <a:pt x="137" y="3"/>
                </a:cubicBezTo>
                <a:cubicBezTo>
                  <a:pt x="137" y="2"/>
                  <a:pt x="135" y="1"/>
                  <a:pt x="130" y="0"/>
                </a:cubicBezTo>
                <a:cubicBezTo>
                  <a:pt x="97" y="18"/>
                  <a:pt x="97" y="18"/>
                  <a:pt x="97" y="18"/>
                </a:cubicBezTo>
                <a:cubicBezTo>
                  <a:pt x="97" y="18"/>
                  <a:pt x="97" y="18"/>
                  <a:pt x="96" y="18"/>
                </a:cubicBezTo>
                <a:cubicBezTo>
                  <a:pt x="96" y="18"/>
                  <a:pt x="96" y="18"/>
                  <a:pt x="96" y="18"/>
                </a:cubicBezTo>
                <a:cubicBezTo>
                  <a:pt x="96" y="18"/>
                  <a:pt x="96" y="18"/>
                  <a:pt x="96" y="18"/>
                </a:cubicBezTo>
                <a:cubicBezTo>
                  <a:pt x="96" y="18"/>
                  <a:pt x="96" y="18"/>
                  <a:pt x="96" y="18"/>
                </a:cubicBezTo>
                <a:cubicBezTo>
                  <a:pt x="95" y="18"/>
                  <a:pt x="95" y="18"/>
                  <a:pt x="95" y="18"/>
                </a:cubicBezTo>
                <a:cubicBezTo>
                  <a:pt x="95" y="18"/>
                  <a:pt x="95" y="18"/>
                  <a:pt x="95" y="18"/>
                </a:cubicBezTo>
                <a:cubicBezTo>
                  <a:pt x="94" y="18"/>
                  <a:pt x="94" y="18"/>
                  <a:pt x="94" y="18"/>
                </a:cubicBezTo>
                <a:cubicBezTo>
                  <a:pt x="94" y="18"/>
                  <a:pt x="94" y="19"/>
                  <a:pt x="94" y="19"/>
                </a:cubicBezTo>
                <a:cubicBezTo>
                  <a:pt x="94" y="19"/>
                  <a:pt x="93" y="19"/>
                  <a:pt x="93" y="19"/>
                </a:cubicBezTo>
                <a:cubicBezTo>
                  <a:pt x="93" y="19"/>
                  <a:pt x="93" y="19"/>
                  <a:pt x="93" y="19"/>
                </a:cubicBezTo>
                <a:cubicBezTo>
                  <a:pt x="93" y="19"/>
                  <a:pt x="93" y="19"/>
                  <a:pt x="92" y="19"/>
                </a:cubicBezTo>
                <a:cubicBezTo>
                  <a:pt x="92" y="19"/>
                  <a:pt x="92" y="19"/>
                  <a:pt x="92" y="19"/>
                </a:cubicBezTo>
                <a:cubicBezTo>
                  <a:pt x="91" y="19"/>
                  <a:pt x="91" y="19"/>
                  <a:pt x="91" y="19"/>
                </a:cubicBezTo>
                <a:cubicBezTo>
                  <a:pt x="91" y="19"/>
                  <a:pt x="91" y="19"/>
                  <a:pt x="90" y="19"/>
                </a:cubicBezTo>
                <a:cubicBezTo>
                  <a:pt x="90" y="19"/>
                  <a:pt x="90" y="19"/>
                  <a:pt x="90" y="19"/>
                </a:cubicBezTo>
                <a:cubicBezTo>
                  <a:pt x="89" y="19"/>
                  <a:pt x="89" y="19"/>
                  <a:pt x="88" y="19"/>
                </a:cubicBezTo>
                <a:cubicBezTo>
                  <a:pt x="88" y="19"/>
                  <a:pt x="88" y="19"/>
                  <a:pt x="88" y="19"/>
                </a:cubicBezTo>
                <a:cubicBezTo>
                  <a:pt x="87" y="19"/>
                  <a:pt x="87" y="19"/>
                  <a:pt x="86" y="19"/>
                </a:cubicBezTo>
                <a:cubicBezTo>
                  <a:pt x="86" y="19"/>
                  <a:pt x="85" y="19"/>
                  <a:pt x="85" y="19"/>
                </a:cubicBezTo>
                <a:cubicBezTo>
                  <a:pt x="85" y="19"/>
                  <a:pt x="85" y="19"/>
                  <a:pt x="85" y="19"/>
                </a:cubicBezTo>
                <a:cubicBezTo>
                  <a:pt x="84" y="19"/>
                  <a:pt x="84" y="19"/>
                  <a:pt x="83" y="19"/>
                </a:cubicBezTo>
                <a:cubicBezTo>
                  <a:pt x="83" y="19"/>
                  <a:pt x="83" y="19"/>
                  <a:pt x="83" y="19"/>
                </a:cubicBezTo>
                <a:cubicBezTo>
                  <a:pt x="83" y="19"/>
                  <a:pt x="82" y="19"/>
                  <a:pt x="82" y="19"/>
                </a:cubicBezTo>
                <a:cubicBezTo>
                  <a:pt x="82" y="19"/>
                  <a:pt x="82" y="19"/>
                  <a:pt x="82" y="19"/>
                </a:cubicBezTo>
                <a:cubicBezTo>
                  <a:pt x="81" y="19"/>
                  <a:pt x="81" y="19"/>
                  <a:pt x="81" y="19"/>
                </a:cubicBezTo>
                <a:cubicBezTo>
                  <a:pt x="80" y="19"/>
                  <a:pt x="80" y="19"/>
                  <a:pt x="80" y="19"/>
                </a:cubicBezTo>
                <a:cubicBezTo>
                  <a:pt x="80" y="19"/>
                  <a:pt x="80" y="19"/>
                  <a:pt x="79" y="19"/>
                </a:cubicBezTo>
                <a:cubicBezTo>
                  <a:pt x="79" y="19"/>
                  <a:pt x="79" y="19"/>
                  <a:pt x="79" y="19"/>
                </a:cubicBezTo>
                <a:cubicBezTo>
                  <a:pt x="79" y="19"/>
                  <a:pt x="78" y="19"/>
                  <a:pt x="78" y="19"/>
                </a:cubicBezTo>
                <a:cubicBezTo>
                  <a:pt x="9" y="14"/>
                  <a:pt x="9" y="14"/>
                  <a:pt x="9" y="14"/>
                </a:cubicBezTo>
                <a:cubicBezTo>
                  <a:pt x="9" y="14"/>
                  <a:pt x="9" y="14"/>
                  <a:pt x="8" y="14"/>
                </a:cubicBezTo>
                <a:cubicBezTo>
                  <a:pt x="8" y="14"/>
                  <a:pt x="8" y="14"/>
                  <a:pt x="8" y="14"/>
                </a:cubicBezTo>
                <a:cubicBezTo>
                  <a:pt x="8" y="14"/>
                  <a:pt x="8" y="14"/>
                  <a:pt x="7" y="14"/>
                </a:cubicBezTo>
                <a:cubicBezTo>
                  <a:pt x="7" y="14"/>
                  <a:pt x="7" y="14"/>
                  <a:pt x="7" y="14"/>
                </a:cubicBezTo>
                <a:cubicBezTo>
                  <a:pt x="7" y="14"/>
                  <a:pt x="7" y="14"/>
                  <a:pt x="6" y="13"/>
                </a:cubicBezTo>
                <a:cubicBezTo>
                  <a:pt x="6" y="13"/>
                  <a:pt x="6" y="13"/>
                  <a:pt x="6" y="13"/>
                </a:cubicBezTo>
                <a:cubicBezTo>
                  <a:pt x="6" y="13"/>
                  <a:pt x="6" y="13"/>
                  <a:pt x="6" y="13"/>
                </a:cubicBezTo>
                <a:cubicBezTo>
                  <a:pt x="1" y="16"/>
                  <a:pt x="1" y="16"/>
                  <a:pt x="1" y="16"/>
                </a:cubicBezTo>
                <a:cubicBezTo>
                  <a:pt x="1" y="16"/>
                  <a:pt x="0" y="16"/>
                  <a:pt x="0" y="16"/>
                </a:cubicBezTo>
                <a:cubicBezTo>
                  <a:pt x="1" y="37"/>
                  <a:pt x="1" y="37"/>
                  <a:pt x="1" y="37"/>
                </a:cubicBezTo>
                <a:cubicBezTo>
                  <a:pt x="1" y="37"/>
                  <a:pt x="1" y="37"/>
                  <a:pt x="1" y="37"/>
                </a:cubicBezTo>
                <a:cubicBezTo>
                  <a:pt x="1" y="37"/>
                  <a:pt x="1" y="37"/>
                  <a:pt x="1" y="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21">
              <a:defRPr/>
            </a:pPr>
            <a:endParaRPr lang="en-US" sz="1764" kern="0">
              <a:solidFill>
                <a:srgbClr val="000000"/>
              </a:solidFill>
              <a:latin typeface="Segoe UI"/>
            </a:endParaRPr>
          </a:p>
        </p:txBody>
      </p:sp>
      <p:sp>
        <p:nvSpPr>
          <p:cNvPr id="294" name="Freeform 605"/>
          <p:cNvSpPr>
            <a:spLocks/>
          </p:cNvSpPr>
          <p:nvPr/>
        </p:nvSpPr>
        <p:spPr bwMode="auto">
          <a:xfrm>
            <a:off x="1881695" y="5108063"/>
            <a:ext cx="79905" cy="25994"/>
          </a:xfrm>
          <a:custGeom>
            <a:avLst/>
            <a:gdLst>
              <a:gd name="T0" fmla="*/ 1 w 137"/>
              <a:gd name="T1" fmla="*/ 38 h 45"/>
              <a:gd name="T2" fmla="*/ 2 w 137"/>
              <a:gd name="T3" fmla="*/ 38 h 45"/>
              <a:gd name="T4" fmla="*/ 2 w 137"/>
              <a:gd name="T5" fmla="*/ 38 h 45"/>
              <a:gd name="T6" fmla="*/ 3 w 137"/>
              <a:gd name="T7" fmla="*/ 38 h 45"/>
              <a:gd name="T8" fmla="*/ 4 w 137"/>
              <a:gd name="T9" fmla="*/ 38 h 45"/>
              <a:gd name="T10" fmla="*/ 5 w 137"/>
              <a:gd name="T11" fmla="*/ 39 h 45"/>
              <a:gd name="T12" fmla="*/ 6 w 137"/>
              <a:gd name="T13" fmla="*/ 39 h 45"/>
              <a:gd name="T14" fmla="*/ 6 w 137"/>
              <a:gd name="T15" fmla="*/ 39 h 45"/>
              <a:gd name="T16" fmla="*/ 7 w 137"/>
              <a:gd name="T17" fmla="*/ 39 h 45"/>
              <a:gd name="T18" fmla="*/ 8 w 137"/>
              <a:gd name="T19" fmla="*/ 39 h 45"/>
              <a:gd name="T20" fmla="*/ 78 w 137"/>
              <a:gd name="T21" fmla="*/ 45 h 45"/>
              <a:gd name="T22" fmla="*/ 79 w 137"/>
              <a:gd name="T23" fmla="*/ 45 h 45"/>
              <a:gd name="T24" fmla="*/ 81 w 137"/>
              <a:gd name="T25" fmla="*/ 45 h 45"/>
              <a:gd name="T26" fmla="*/ 82 w 137"/>
              <a:gd name="T27" fmla="*/ 45 h 45"/>
              <a:gd name="T28" fmla="*/ 83 w 137"/>
              <a:gd name="T29" fmla="*/ 45 h 45"/>
              <a:gd name="T30" fmla="*/ 85 w 137"/>
              <a:gd name="T31" fmla="*/ 45 h 45"/>
              <a:gd name="T32" fmla="*/ 88 w 137"/>
              <a:gd name="T33" fmla="*/ 45 h 45"/>
              <a:gd name="T34" fmla="*/ 90 w 137"/>
              <a:gd name="T35" fmla="*/ 44 h 45"/>
              <a:gd name="T36" fmla="*/ 91 w 137"/>
              <a:gd name="T37" fmla="*/ 44 h 45"/>
              <a:gd name="T38" fmla="*/ 92 w 137"/>
              <a:gd name="T39" fmla="*/ 44 h 45"/>
              <a:gd name="T40" fmla="*/ 93 w 137"/>
              <a:gd name="T41" fmla="*/ 44 h 45"/>
              <a:gd name="T42" fmla="*/ 94 w 137"/>
              <a:gd name="T43" fmla="*/ 44 h 45"/>
              <a:gd name="T44" fmla="*/ 95 w 137"/>
              <a:gd name="T45" fmla="*/ 44 h 45"/>
              <a:gd name="T46" fmla="*/ 96 w 137"/>
              <a:gd name="T47" fmla="*/ 43 h 45"/>
              <a:gd name="T48" fmla="*/ 96 w 137"/>
              <a:gd name="T49" fmla="*/ 43 h 45"/>
              <a:gd name="T50" fmla="*/ 136 w 137"/>
              <a:gd name="T51" fmla="*/ 23 h 45"/>
              <a:gd name="T52" fmla="*/ 136 w 137"/>
              <a:gd name="T53" fmla="*/ 23 h 45"/>
              <a:gd name="T54" fmla="*/ 136 w 137"/>
              <a:gd name="T55" fmla="*/ 22 h 45"/>
              <a:gd name="T56" fmla="*/ 137 w 137"/>
              <a:gd name="T57" fmla="*/ 22 h 45"/>
              <a:gd name="T58" fmla="*/ 137 w 137"/>
              <a:gd name="T59" fmla="*/ 7 h 45"/>
              <a:gd name="T60" fmla="*/ 137 w 137"/>
              <a:gd name="T61" fmla="*/ 7 h 45"/>
              <a:gd name="T62" fmla="*/ 59 w 137"/>
              <a:gd name="T63" fmla="*/ 0 h 45"/>
              <a:gd name="T64" fmla="*/ 1 w 137"/>
              <a:gd name="T65" fmla="*/ 17 h 45"/>
              <a:gd name="T66" fmla="*/ 0 w 137"/>
              <a:gd name="T67" fmla="*/ 37 h 45"/>
              <a:gd name="T68" fmla="*/ 1 w 137"/>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7" h="45">
                <a:moveTo>
                  <a:pt x="1" y="37"/>
                </a:moveTo>
                <a:cubicBezTo>
                  <a:pt x="1" y="37"/>
                  <a:pt x="1" y="38"/>
                  <a:pt x="1" y="38"/>
                </a:cubicBezTo>
                <a:cubicBezTo>
                  <a:pt x="1" y="38"/>
                  <a:pt x="1" y="38"/>
                  <a:pt x="1" y="38"/>
                </a:cubicBezTo>
                <a:cubicBezTo>
                  <a:pt x="1" y="38"/>
                  <a:pt x="2" y="38"/>
                  <a:pt x="2" y="38"/>
                </a:cubicBezTo>
                <a:cubicBezTo>
                  <a:pt x="2" y="38"/>
                  <a:pt x="2" y="38"/>
                  <a:pt x="2" y="38"/>
                </a:cubicBezTo>
                <a:cubicBezTo>
                  <a:pt x="2" y="38"/>
                  <a:pt x="2" y="38"/>
                  <a:pt x="2" y="38"/>
                </a:cubicBezTo>
                <a:cubicBezTo>
                  <a:pt x="2" y="38"/>
                  <a:pt x="3" y="38"/>
                  <a:pt x="3" y="38"/>
                </a:cubicBezTo>
                <a:cubicBezTo>
                  <a:pt x="3" y="38"/>
                  <a:pt x="3" y="38"/>
                  <a:pt x="3" y="38"/>
                </a:cubicBezTo>
                <a:cubicBezTo>
                  <a:pt x="3" y="38"/>
                  <a:pt x="3" y="38"/>
                  <a:pt x="3" y="38"/>
                </a:cubicBezTo>
                <a:cubicBezTo>
                  <a:pt x="4" y="38"/>
                  <a:pt x="4" y="38"/>
                  <a:pt x="4" y="38"/>
                </a:cubicBezTo>
                <a:cubicBezTo>
                  <a:pt x="4" y="38"/>
                  <a:pt x="4" y="39"/>
                  <a:pt x="4" y="39"/>
                </a:cubicBezTo>
                <a:cubicBezTo>
                  <a:pt x="5" y="39"/>
                  <a:pt x="5" y="39"/>
                  <a:pt x="5" y="39"/>
                </a:cubicBezTo>
                <a:cubicBezTo>
                  <a:pt x="5" y="39"/>
                  <a:pt x="5" y="39"/>
                  <a:pt x="5" y="39"/>
                </a:cubicBezTo>
                <a:cubicBezTo>
                  <a:pt x="5" y="39"/>
                  <a:pt x="5" y="39"/>
                  <a:pt x="6" y="39"/>
                </a:cubicBezTo>
                <a:cubicBezTo>
                  <a:pt x="6" y="39"/>
                  <a:pt x="6" y="39"/>
                  <a:pt x="6" y="39"/>
                </a:cubicBezTo>
                <a:cubicBezTo>
                  <a:pt x="6" y="39"/>
                  <a:pt x="6" y="39"/>
                  <a:pt x="6" y="39"/>
                </a:cubicBezTo>
                <a:cubicBezTo>
                  <a:pt x="7" y="39"/>
                  <a:pt x="7" y="39"/>
                  <a:pt x="7" y="39"/>
                </a:cubicBezTo>
                <a:cubicBezTo>
                  <a:pt x="7" y="39"/>
                  <a:pt x="7" y="39"/>
                  <a:pt x="7" y="39"/>
                </a:cubicBezTo>
                <a:cubicBezTo>
                  <a:pt x="8" y="39"/>
                  <a:pt x="8" y="39"/>
                  <a:pt x="8" y="39"/>
                </a:cubicBezTo>
                <a:cubicBezTo>
                  <a:pt x="8" y="39"/>
                  <a:pt x="8" y="39"/>
                  <a:pt x="8" y="39"/>
                </a:cubicBezTo>
                <a:cubicBezTo>
                  <a:pt x="9" y="39"/>
                  <a:pt x="9" y="39"/>
                  <a:pt x="9" y="39"/>
                </a:cubicBezTo>
                <a:cubicBezTo>
                  <a:pt x="78" y="45"/>
                  <a:pt x="78" y="45"/>
                  <a:pt x="78" y="45"/>
                </a:cubicBezTo>
                <a:cubicBezTo>
                  <a:pt x="78" y="45"/>
                  <a:pt x="78" y="45"/>
                  <a:pt x="79" y="45"/>
                </a:cubicBezTo>
                <a:cubicBezTo>
                  <a:pt x="79" y="45"/>
                  <a:pt x="79" y="45"/>
                  <a:pt x="79" y="45"/>
                </a:cubicBezTo>
                <a:cubicBezTo>
                  <a:pt x="80" y="45"/>
                  <a:pt x="80" y="45"/>
                  <a:pt x="80" y="45"/>
                </a:cubicBezTo>
                <a:cubicBezTo>
                  <a:pt x="80" y="45"/>
                  <a:pt x="81" y="45"/>
                  <a:pt x="81" y="45"/>
                </a:cubicBezTo>
                <a:cubicBezTo>
                  <a:pt x="81" y="45"/>
                  <a:pt x="81" y="45"/>
                  <a:pt x="82" y="45"/>
                </a:cubicBezTo>
                <a:cubicBezTo>
                  <a:pt x="82" y="45"/>
                  <a:pt x="82" y="45"/>
                  <a:pt x="82" y="45"/>
                </a:cubicBezTo>
                <a:cubicBezTo>
                  <a:pt x="82" y="45"/>
                  <a:pt x="83" y="45"/>
                  <a:pt x="83" y="45"/>
                </a:cubicBezTo>
                <a:cubicBezTo>
                  <a:pt x="83" y="45"/>
                  <a:pt x="83" y="45"/>
                  <a:pt x="83" y="45"/>
                </a:cubicBezTo>
                <a:cubicBezTo>
                  <a:pt x="84" y="45"/>
                  <a:pt x="84" y="45"/>
                  <a:pt x="85" y="45"/>
                </a:cubicBezTo>
                <a:cubicBezTo>
                  <a:pt x="85" y="45"/>
                  <a:pt x="85" y="45"/>
                  <a:pt x="85" y="45"/>
                </a:cubicBezTo>
                <a:cubicBezTo>
                  <a:pt x="85" y="45"/>
                  <a:pt x="86" y="45"/>
                  <a:pt x="86" y="45"/>
                </a:cubicBezTo>
                <a:cubicBezTo>
                  <a:pt x="87" y="45"/>
                  <a:pt x="87" y="45"/>
                  <a:pt x="88" y="45"/>
                </a:cubicBezTo>
                <a:cubicBezTo>
                  <a:pt x="88" y="45"/>
                  <a:pt x="88" y="45"/>
                  <a:pt x="88" y="45"/>
                </a:cubicBezTo>
                <a:cubicBezTo>
                  <a:pt x="89" y="45"/>
                  <a:pt x="89" y="45"/>
                  <a:pt x="90" y="44"/>
                </a:cubicBezTo>
                <a:cubicBezTo>
                  <a:pt x="90" y="44"/>
                  <a:pt x="90" y="44"/>
                  <a:pt x="90" y="44"/>
                </a:cubicBezTo>
                <a:cubicBezTo>
                  <a:pt x="91" y="44"/>
                  <a:pt x="91" y="44"/>
                  <a:pt x="91" y="44"/>
                </a:cubicBezTo>
                <a:cubicBezTo>
                  <a:pt x="91" y="44"/>
                  <a:pt x="91" y="44"/>
                  <a:pt x="92" y="44"/>
                </a:cubicBezTo>
                <a:cubicBezTo>
                  <a:pt x="92" y="44"/>
                  <a:pt x="92" y="44"/>
                  <a:pt x="92" y="44"/>
                </a:cubicBezTo>
                <a:cubicBezTo>
                  <a:pt x="92" y="44"/>
                  <a:pt x="93" y="44"/>
                  <a:pt x="93" y="44"/>
                </a:cubicBezTo>
                <a:cubicBezTo>
                  <a:pt x="93" y="44"/>
                  <a:pt x="93" y="44"/>
                  <a:pt x="93" y="44"/>
                </a:cubicBezTo>
                <a:cubicBezTo>
                  <a:pt x="93" y="44"/>
                  <a:pt x="94" y="44"/>
                  <a:pt x="94" y="44"/>
                </a:cubicBezTo>
                <a:cubicBezTo>
                  <a:pt x="94" y="44"/>
                  <a:pt x="94" y="44"/>
                  <a:pt x="94" y="44"/>
                </a:cubicBezTo>
                <a:cubicBezTo>
                  <a:pt x="94" y="44"/>
                  <a:pt x="94" y="44"/>
                  <a:pt x="95" y="44"/>
                </a:cubicBezTo>
                <a:cubicBezTo>
                  <a:pt x="95" y="44"/>
                  <a:pt x="95" y="44"/>
                  <a:pt x="95" y="44"/>
                </a:cubicBezTo>
                <a:cubicBezTo>
                  <a:pt x="95" y="44"/>
                  <a:pt x="95" y="43"/>
                  <a:pt x="96" y="43"/>
                </a:cubicBezTo>
                <a:cubicBezTo>
                  <a:pt x="96" y="43"/>
                  <a:pt x="96" y="43"/>
                  <a:pt x="96" y="43"/>
                </a:cubicBezTo>
                <a:cubicBezTo>
                  <a:pt x="96" y="43"/>
                  <a:pt x="96" y="43"/>
                  <a:pt x="96" y="43"/>
                </a:cubicBezTo>
                <a:cubicBezTo>
                  <a:pt x="96" y="43"/>
                  <a:pt x="96" y="43"/>
                  <a:pt x="96" y="43"/>
                </a:cubicBezTo>
                <a:cubicBezTo>
                  <a:pt x="97" y="43"/>
                  <a:pt x="97" y="43"/>
                  <a:pt x="97" y="43"/>
                </a:cubicBezTo>
                <a:cubicBezTo>
                  <a:pt x="136" y="23"/>
                  <a:pt x="136" y="23"/>
                  <a:pt x="136" y="23"/>
                </a:cubicBezTo>
                <a:cubicBezTo>
                  <a:pt x="136" y="23"/>
                  <a:pt x="136" y="23"/>
                  <a:pt x="136" y="23"/>
                </a:cubicBezTo>
                <a:cubicBezTo>
                  <a:pt x="136" y="23"/>
                  <a:pt x="136" y="23"/>
                  <a:pt x="136" y="23"/>
                </a:cubicBezTo>
                <a:cubicBezTo>
                  <a:pt x="136" y="23"/>
                  <a:pt x="136" y="23"/>
                  <a:pt x="136" y="22"/>
                </a:cubicBezTo>
                <a:cubicBezTo>
                  <a:pt x="136" y="22"/>
                  <a:pt x="136" y="22"/>
                  <a:pt x="136" y="22"/>
                </a:cubicBezTo>
                <a:cubicBezTo>
                  <a:pt x="137" y="22"/>
                  <a:pt x="137" y="22"/>
                  <a:pt x="137" y="22"/>
                </a:cubicBezTo>
                <a:cubicBezTo>
                  <a:pt x="137" y="22"/>
                  <a:pt x="137" y="22"/>
                  <a:pt x="137" y="22"/>
                </a:cubicBezTo>
                <a:cubicBezTo>
                  <a:pt x="137" y="22"/>
                  <a:pt x="137" y="22"/>
                  <a:pt x="137" y="22"/>
                </a:cubicBezTo>
                <a:cubicBezTo>
                  <a:pt x="137" y="7"/>
                  <a:pt x="137" y="7"/>
                  <a:pt x="137" y="7"/>
                </a:cubicBezTo>
                <a:cubicBezTo>
                  <a:pt x="137" y="7"/>
                  <a:pt x="137" y="7"/>
                  <a:pt x="137" y="7"/>
                </a:cubicBezTo>
                <a:cubicBezTo>
                  <a:pt x="137" y="7"/>
                  <a:pt x="137" y="7"/>
                  <a:pt x="137" y="7"/>
                </a:cubicBezTo>
                <a:cubicBezTo>
                  <a:pt x="137" y="6"/>
                  <a:pt x="133" y="5"/>
                  <a:pt x="127" y="4"/>
                </a:cubicBezTo>
                <a:cubicBezTo>
                  <a:pt x="59" y="0"/>
                  <a:pt x="59" y="0"/>
                  <a:pt x="59" y="0"/>
                </a:cubicBezTo>
                <a:cubicBezTo>
                  <a:pt x="51" y="0"/>
                  <a:pt x="42" y="0"/>
                  <a:pt x="39" y="2"/>
                </a:cubicBezTo>
                <a:cubicBezTo>
                  <a:pt x="1" y="17"/>
                  <a:pt x="1" y="17"/>
                  <a:pt x="1" y="17"/>
                </a:cubicBezTo>
                <a:cubicBezTo>
                  <a:pt x="0" y="17"/>
                  <a:pt x="0" y="17"/>
                  <a:pt x="0" y="17"/>
                </a:cubicBezTo>
                <a:cubicBezTo>
                  <a:pt x="0" y="37"/>
                  <a:pt x="0" y="37"/>
                  <a:pt x="0" y="37"/>
                </a:cubicBezTo>
                <a:cubicBezTo>
                  <a:pt x="0" y="37"/>
                  <a:pt x="0" y="37"/>
                  <a:pt x="0" y="37"/>
                </a:cubicBezTo>
                <a:cubicBezTo>
                  <a:pt x="0" y="37"/>
                  <a:pt x="0" y="37"/>
                  <a:pt x="1" y="37"/>
                </a:cubicBezTo>
                <a:cubicBezTo>
                  <a:pt x="1" y="37"/>
                  <a:pt x="1" y="37"/>
                  <a:pt x="1" y="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21">
              <a:defRPr/>
            </a:pPr>
            <a:endParaRPr lang="en-US" sz="1764" kern="0">
              <a:solidFill>
                <a:srgbClr val="000000"/>
              </a:solidFill>
              <a:latin typeface="Segoe UI"/>
            </a:endParaRPr>
          </a:p>
        </p:txBody>
      </p:sp>
      <p:sp>
        <p:nvSpPr>
          <p:cNvPr id="295" name="Freeform 606"/>
          <p:cNvSpPr>
            <a:spLocks noEditPoints="1"/>
          </p:cNvSpPr>
          <p:nvPr/>
        </p:nvSpPr>
        <p:spPr bwMode="auto">
          <a:xfrm>
            <a:off x="1881695" y="5163901"/>
            <a:ext cx="79905" cy="51987"/>
          </a:xfrm>
          <a:custGeom>
            <a:avLst/>
            <a:gdLst>
              <a:gd name="T0" fmla="*/ 129 w 136"/>
              <a:gd name="T1" fmla="*/ 0 h 89"/>
              <a:gd name="T2" fmla="*/ 95 w 136"/>
              <a:gd name="T3" fmla="*/ 19 h 89"/>
              <a:gd name="T4" fmla="*/ 95 w 136"/>
              <a:gd name="T5" fmla="*/ 20 h 89"/>
              <a:gd name="T6" fmla="*/ 94 w 136"/>
              <a:gd name="T7" fmla="*/ 20 h 89"/>
              <a:gd name="T8" fmla="*/ 93 w 136"/>
              <a:gd name="T9" fmla="*/ 20 h 89"/>
              <a:gd name="T10" fmla="*/ 92 w 136"/>
              <a:gd name="T11" fmla="*/ 20 h 89"/>
              <a:gd name="T12" fmla="*/ 91 w 136"/>
              <a:gd name="T13" fmla="*/ 21 h 89"/>
              <a:gd name="T14" fmla="*/ 90 w 136"/>
              <a:gd name="T15" fmla="*/ 21 h 89"/>
              <a:gd name="T16" fmla="*/ 89 w 136"/>
              <a:gd name="T17" fmla="*/ 21 h 89"/>
              <a:gd name="T18" fmla="*/ 87 w 136"/>
              <a:gd name="T19" fmla="*/ 21 h 89"/>
              <a:gd name="T20" fmla="*/ 84 w 136"/>
              <a:gd name="T21" fmla="*/ 21 h 89"/>
              <a:gd name="T22" fmla="*/ 82 w 136"/>
              <a:gd name="T23" fmla="*/ 21 h 89"/>
              <a:gd name="T24" fmla="*/ 81 w 136"/>
              <a:gd name="T25" fmla="*/ 21 h 89"/>
              <a:gd name="T26" fmla="*/ 80 w 136"/>
              <a:gd name="T27" fmla="*/ 21 h 89"/>
              <a:gd name="T28" fmla="*/ 78 w 136"/>
              <a:gd name="T29" fmla="*/ 21 h 89"/>
              <a:gd name="T30" fmla="*/ 77 w 136"/>
              <a:gd name="T31" fmla="*/ 21 h 89"/>
              <a:gd name="T32" fmla="*/ 7 w 136"/>
              <a:gd name="T33" fmla="*/ 15 h 89"/>
              <a:gd name="T34" fmla="*/ 6 w 136"/>
              <a:gd name="T35" fmla="*/ 15 h 89"/>
              <a:gd name="T36" fmla="*/ 5 w 136"/>
              <a:gd name="T37" fmla="*/ 15 h 89"/>
              <a:gd name="T38" fmla="*/ 5 w 136"/>
              <a:gd name="T39" fmla="*/ 15 h 89"/>
              <a:gd name="T40" fmla="*/ 1 w 136"/>
              <a:gd name="T41" fmla="*/ 79 h 89"/>
              <a:gd name="T42" fmla="*/ 2 w 136"/>
              <a:gd name="T43" fmla="*/ 79 h 89"/>
              <a:gd name="T44" fmla="*/ 3 w 136"/>
              <a:gd name="T45" fmla="*/ 80 h 89"/>
              <a:gd name="T46" fmla="*/ 3 w 136"/>
              <a:gd name="T47" fmla="*/ 80 h 89"/>
              <a:gd name="T48" fmla="*/ 4 w 136"/>
              <a:gd name="T49" fmla="*/ 80 h 89"/>
              <a:gd name="T50" fmla="*/ 5 w 136"/>
              <a:gd name="T51" fmla="*/ 80 h 89"/>
              <a:gd name="T52" fmla="*/ 6 w 136"/>
              <a:gd name="T53" fmla="*/ 80 h 89"/>
              <a:gd name="T54" fmla="*/ 7 w 136"/>
              <a:gd name="T55" fmla="*/ 80 h 89"/>
              <a:gd name="T56" fmla="*/ 8 w 136"/>
              <a:gd name="T57" fmla="*/ 80 h 89"/>
              <a:gd name="T58" fmla="*/ 8 w 136"/>
              <a:gd name="T59" fmla="*/ 81 h 89"/>
              <a:gd name="T60" fmla="*/ 77 w 136"/>
              <a:gd name="T61" fmla="*/ 89 h 89"/>
              <a:gd name="T62" fmla="*/ 78 w 136"/>
              <a:gd name="T63" fmla="*/ 89 h 89"/>
              <a:gd name="T64" fmla="*/ 80 w 136"/>
              <a:gd name="T65" fmla="*/ 89 h 89"/>
              <a:gd name="T66" fmla="*/ 81 w 136"/>
              <a:gd name="T67" fmla="*/ 89 h 89"/>
              <a:gd name="T68" fmla="*/ 82 w 136"/>
              <a:gd name="T69" fmla="*/ 89 h 89"/>
              <a:gd name="T70" fmla="*/ 84 w 136"/>
              <a:gd name="T71" fmla="*/ 89 h 89"/>
              <a:gd name="T72" fmla="*/ 87 w 136"/>
              <a:gd name="T73" fmla="*/ 89 h 89"/>
              <a:gd name="T74" fmla="*/ 89 w 136"/>
              <a:gd name="T75" fmla="*/ 89 h 89"/>
              <a:gd name="T76" fmla="*/ 90 w 136"/>
              <a:gd name="T77" fmla="*/ 89 h 89"/>
              <a:gd name="T78" fmla="*/ 91 w 136"/>
              <a:gd name="T79" fmla="*/ 88 h 89"/>
              <a:gd name="T80" fmla="*/ 92 w 136"/>
              <a:gd name="T81" fmla="*/ 88 h 89"/>
              <a:gd name="T82" fmla="*/ 93 w 136"/>
              <a:gd name="T83" fmla="*/ 88 h 89"/>
              <a:gd name="T84" fmla="*/ 94 w 136"/>
              <a:gd name="T85" fmla="*/ 88 h 89"/>
              <a:gd name="T86" fmla="*/ 95 w 136"/>
              <a:gd name="T87" fmla="*/ 88 h 89"/>
              <a:gd name="T88" fmla="*/ 95 w 136"/>
              <a:gd name="T89" fmla="*/ 87 h 89"/>
              <a:gd name="T90" fmla="*/ 96 w 136"/>
              <a:gd name="T91" fmla="*/ 87 h 89"/>
              <a:gd name="T92" fmla="*/ 136 w 136"/>
              <a:gd name="T93" fmla="*/ 2 h 89"/>
              <a:gd name="T94" fmla="*/ 43 w 136"/>
              <a:gd name="T95" fmla="*/ 63 h 89"/>
              <a:gd name="T96" fmla="*/ 43 w 136"/>
              <a:gd name="T97" fmla="*/ 52 h 89"/>
              <a:gd name="T98" fmla="*/ 43 w 136"/>
              <a:gd name="T99" fmla="*/ 6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6" h="89">
                <a:moveTo>
                  <a:pt x="136" y="2"/>
                </a:moveTo>
                <a:cubicBezTo>
                  <a:pt x="136" y="1"/>
                  <a:pt x="134" y="0"/>
                  <a:pt x="129" y="0"/>
                </a:cubicBezTo>
                <a:cubicBezTo>
                  <a:pt x="96" y="19"/>
                  <a:pt x="96" y="19"/>
                  <a:pt x="96" y="19"/>
                </a:cubicBezTo>
                <a:cubicBezTo>
                  <a:pt x="96" y="19"/>
                  <a:pt x="96" y="19"/>
                  <a:pt x="95" y="19"/>
                </a:cubicBezTo>
                <a:cubicBezTo>
                  <a:pt x="95" y="20"/>
                  <a:pt x="95" y="20"/>
                  <a:pt x="95" y="20"/>
                </a:cubicBezTo>
                <a:cubicBezTo>
                  <a:pt x="95" y="20"/>
                  <a:pt x="95" y="20"/>
                  <a:pt x="95" y="20"/>
                </a:cubicBezTo>
                <a:cubicBezTo>
                  <a:pt x="95" y="20"/>
                  <a:pt x="95" y="20"/>
                  <a:pt x="95" y="20"/>
                </a:cubicBezTo>
                <a:cubicBezTo>
                  <a:pt x="94" y="20"/>
                  <a:pt x="94" y="20"/>
                  <a:pt x="94" y="20"/>
                </a:cubicBezTo>
                <a:cubicBezTo>
                  <a:pt x="94" y="20"/>
                  <a:pt x="94" y="20"/>
                  <a:pt x="94" y="20"/>
                </a:cubicBezTo>
                <a:cubicBezTo>
                  <a:pt x="93" y="20"/>
                  <a:pt x="93" y="20"/>
                  <a:pt x="93" y="20"/>
                </a:cubicBezTo>
                <a:cubicBezTo>
                  <a:pt x="93" y="20"/>
                  <a:pt x="93" y="20"/>
                  <a:pt x="93" y="20"/>
                </a:cubicBezTo>
                <a:cubicBezTo>
                  <a:pt x="93" y="20"/>
                  <a:pt x="92" y="20"/>
                  <a:pt x="92" y="20"/>
                </a:cubicBezTo>
                <a:cubicBezTo>
                  <a:pt x="92" y="20"/>
                  <a:pt x="92" y="20"/>
                  <a:pt x="92" y="20"/>
                </a:cubicBezTo>
                <a:cubicBezTo>
                  <a:pt x="92" y="20"/>
                  <a:pt x="91" y="20"/>
                  <a:pt x="91" y="21"/>
                </a:cubicBezTo>
                <a:cubicBezTo>
                  <a:pt x="91" y="21"/>
                  <a:pt x="91" y="21"/>
                  <a:pt x="91" y="21"/>
                </a:cubicBezTo>
                <a:cubicBezTo>
                  <a:pt x="90" y="21"/>
                  <a:pt x="90" y="21"/>
                  <a:pt x="90" y="21"/>
                </a:cubicBezTo>
                <a:cubicBezTo>
                  <a:pt x="90" y="21"/>
                  <a:pt x="90" y="21"/>
                  <a:pt x="89" y="21"/>
                </a:cubicBezTo>
                <a:cubicBezTo>
                  <a:pt x="89" y="21"/>
                  <a:pt x="89" y="21"/>
                  <a:pt x="89" y="21"/>
                </a:cubicBezTo>
                <a:cubicBezTo>
                  <a:pt x="88" y="21"/>
                  <a:pt x="88" y="21"/>
                  <a:pt x="87" y="21"/>
                </a:cubicBezTo>
                <a:cubicBezTo>
                  <a:pt x="87" y="21"/>
                  <a:pt x="87" y="21"/>
                  <a:pt x="87" y="21"/>
                </a:cubicBezTo>
                <a:cubicBezTo>
                  <a:pt x="86" y="21"/>
                  <a:pt x="86" y="21"/>
                  <a:pt x="85" y="21"/>
                </a:cubicBezTo>
                <a:cubicBezTo>
                  <a:pt x="85" y="21"/>
                  <a:pt x="84" y="21"/>
                  <a:pt x="84" y="21"/>
                </a:cubicBezTo>
                <a:cubicBezTo>
                  <a:pt x="84" y="21"/>
                  <a:pt x="84" y="21"/>
                  <a:pt x="84" y="21"/>
                </a:cubicBezTo>
                <a:cubicBezTo>
                  <a:pt x="83" y="21"/>
                  <a:pt x="83" y="21"/>
                  <a:pt x="82" y="21"/>
                </a:cubicBezTo>
                <a:cubicBezTo>
                  <a:pt x="82" y="21"/>
                  <a:pt x="82" y="21"/>
                  <a:pt x="82" y="21"/>
                </a:cubicBezTo>
                <a:cubicBezTo>
                  <a:pt x="82" y="21"/>
                  <a:pt x="81" y="21"/>
                  <a:pt x="81" y="21"/>
                </a:cubicBezTo>
                <a:cubicBezTo>
                  <a:pt x="81" y="21"/>
                  <a:pt x="81" y="21"/>
                  <a:pt x="81" y="21"/>
                </a:cubicBezTo>
                <a:cubicBezTo>
                  <a:pt x="80" y="21"/>
                  <a:pt x="80" y="21"/>
                  <a:pt x="80" y="21"/>
                </a:cubicBezTo>
                <a:cubicBezTo>
                  <a:pt x="80" y="21"/>
                  <a:pt x="79" y="21"/>
                  <a:pt x="79" y="21"/>
                </a:cubicBezTo>
                <a:cubicBezTo>
                  <a:pt x="79" y="21"/>
                  <a:pt x="79" y="21"/>
                  <a:pt x="78" y="21"/>
                </a:cubicBezTo>
                <a:cubicBezTo>
                  <a:pt x="78" y="21"/>
                  <a:pt x="78" y="21"/>
                  <a:pt x="78" y="21"/>
                </a:cubicBezTo>
                <a:cubicBezTo>
                  <a:pt x="77" y="21"/>
                  <a:pt x="77" y="21"/>
                  <a:pt x="77" y="21"/>
                </a:cubicBezTo>
                <a:cubicBezTo>
                  <a:pt x="8" y="16"/>
                  <a:pt x="8" y="16"/>
                  <a:pt x="8" y="16"/>
                </a:cubicBezTo>
                <a:cubicBezTo>
                  <a:pt x="8" y="15"/>
                  <a:pt x="8" y="15"/>
                  <a:pt x="7" y="15"/>
                </a:cubicBezTo>
                <a:cubicBezTo>
                  <a:pt x="7" y="15"/>
                  <a:pt x="7" y="15"/>
                  <a:pt x="7" y="15"/>
                </a:cubicBezTo>
                <a:cubicBezTo>
                  <a:pt x="7" y="15"/>
                  <a:pt x="7" y="15"/>
                  <a:pt x="6" y="15"/>
                </a:cubicBezTo>
                <a:cubicBezTo>
                  <a:pt x="6" y="15"/>
                  <a:pt x="6" y="15"/>
                  <a:pt x="6" y="15"/>
                </a:cubicBezTo>
                <a:cubicBezTo>
                  <a:pt x="6" y="15"/>
                  <a:pt x="6" y="15"/>
                  <a:pt x="5" y="15"/>
                </a:cubicBezTo>
                <a:cubicBezTo>
                  <a:pt x="5" y="15"/>
                  <a:pt x="5" y="15"/>
                  <a:pt x="5" y="15"/>
                </a:cubicBezTo>
                <a:cubicBezTo>
                  <a:pt x="5" y="15"/>
                  <a:pt x="5" y="15"/>
                  <a:pt x="5" y="15"/>
                </a:cubicBezTo>
                <a:cubicBezTo>
                  <a:pt x="0" y="18"/>
                  <a:pt x="0" y="18"/>
                  <a:pt x="0" y="18"/>
                </a:cubicBezTo>
                <a:cubicBezTo>
                  <a:pt x="1" y="79"/>
                  <a:pt x="1" y="79"/>
                  <a:pt x="1" y="79"/>
                </a:cubicBezTo>
                <a:cubicBezTo>
                  <a:pt x="1" y="79"/>
                  <a:pt x="2" y="79"/>
                  <a:pt x="2" y="79"/>
                </a:cubicBezTo>
                <a:cubicBezTo>
                  <a:pt x="2" y="79"/>
                  <a:pt x="2" y="79"/>
                  <a:pt x="2" y="79"/>
                </a:cubicBezTo>
                <a:cubicBezTo>
                  <a:pt x="2" y="79"/>
                  <a:pt x="2" y="79"/>
                  <a:pt x="2" y="79"/>
                </a:cubicBezTo>
                <a:cubicBezTo>
                  <a:pt x="2" y="80"/>
                  <a:pt x="2" y="80"/>
                  <a:pt x="3" y="80"/>
                </a:cubicBezTo>
                <a:cubicBezTo>
                  <a:pt x="3" y="80"/>
                  <a:pt x="3" y="80"/>
                  <a:pt x="3" y="80"/>
                </a:cubicBezTo>
                <a:cubicBezTo>
                  <a:pt x="3" y="80"/>
                  <a:pt x="3" y="80"/>
                  <a:pt x="3" y="80"/>
                </a:cubicBezTo>
                <a:cubicBezTo>
                  <a:pt x="4" y="80"/>
                  <a:pt x="4" y="80"/>
                  <a:pt x="4" y="80"/>
                </a:cubicBezTo>
                <a:cubicBezTo>
                  <a:pt x="4" y="80"/>
                  <a:pt x="4" y="80"/>
                  <a:pt x="4" y="80"/>
                </a:cubicBezTo>
                <a:cubicBezTo>
                  <a:pt x="4" y="80"/>
                  <a:pt x="5" y="80"/>
                  <a:pt x="5" y="80"/>
                </a:cubicBezTo>
                <a:cubicBezTo>
                  <a:pt x="5" y="80"/>
                  <a:pt x="5" y="80"/>
                  <a:pt x="5" y="80"/>
                </a:cubicBezTo>
                <a:cubicBezTo>
                  <a:pt x="5" y="80"/>
                  <a:pt x="5" y="80"/>
                  <a:pt x="5" y="80"/>
                </a:cubicBezTo>
                <a:cubicBezTo>
                  <a:pt x="6" y="80"/>
                  <a:pt x="6" y="80"/>
                  <a:pt x="6" y="80"/>
                </a:cubicBezTo>
                <a:cubicBezTo>
                  <a:pt x="6" y="80"/>
                  <a:pt x="6" y="80"/>
                  <a:pt x="6" y="80"/>
                </a:cubicBezTo>
                <a:cubicBezTo>
                  <a:pt x="7" y="80"/>
                  <a:pt x="7" y="80"/>
                  <a:pt x="7" y="80"/>
                </a:cubicBezTo>
                <a:cubicBezTo>
                  <a:pt x="7" y="80"/>
                  <a:pt x="7" y="80"/>
                  <a:pt x="7" y="80"/>
                </a:cubicBezTo>
                <a:cubicBezTo>
                  <a:pt x="7" y="80"/>
                  <a:pt x="8" y="80"/>
                  <a:pt x="8" y="80"/>
                </a:cubicBezTo>
                <a:cubicBezTo>
                  <a:pt x="8" y="80"/>
                  <a:pt x="8" y="80"/>
                  <a:pt x="8" y="80"/>
                </a:cubicBezTo>
                <a:cubicBezTo>
                  <a:pt x="8" y="80"/>
                  <a:pt x="8" y="81"/>
                  <a:pt x="8" y="81"/>
                </a:cubicBezTo>
                <a:cubicBezTo>
                  <a:pt x="9" y="81"/>
                  <a:pt x="9" y="81"/>
                  <a:pt x="9" y="81"/>
                </a:cubicBezTo>
                <a:cubicBezTo>
                  <a:pt x="77" y="89"/>
                  <a:pt x="77" y="89"/>
                  <a:pt x="77" y="89"/>
                </a:cubicBezTo>
                <a:cubicBezTo>
                  <a:pt x="77" y="89"/>
                  <a:pt x="77" y="89"/>
                  <a:pt x="78" y="89"/>
                </a:cubicBezTo>
                <a:cubicBezTo>
                  <a:pt x="78" y="89"/>
                  <a:pt x="78" y="89"/>
                  <a:pt x="78" y="89"/>
                </a:cubicBezTo>
                <a:cubicBezTo>
                  <a:pt x="79" y="89"/>
                  <a:pt x="79" y="89"/>
                  <a:pt x="79" y="89"/>
                </a:cubicBezTo>
                <a:cubicBezTo>
                  <a:pt x="79" y="89"/>
                  <a:pt x="80" y="89"/>
                  <a:pt x="80" y="89"/>
                </a:cubicBezTo>
                <a:cubicBezTo>
                  <a:pt x="80" y="89"/>
                  <a:pt x="80" y="89"/>
                  <a:pt x="81" y="89"/>
                </a:cubicBezTo>
                <a:cubicBezTo>
                  <a:pt x="81" y="89"/>
                  <a:pt x="81" y="89"/>
                  <a:pt x="81" y="89"/>
                </a:cubicBezTo>
                <a:cubicBezTo>
                  <a:pt x="81" y="89"/>
                  <a:pt x="82" y="89"/>
                  <a:pt x="82" y="89"/>
                </a:cubicBezTo>
                <a:cubicBezTo>
                  <a:pt x="82" y="89"/>
                  <a:pt x="82" y="89"/>
                  <a:pt x="82" y="89"/>
                </a:cubicBezTo>
                <a:cubicBezTo>
                  <a:pt x="83" y="89"/>
                  <a:pt x="83" y="89"/>
                  <a:pt x="84" y="89"/>
                </a:cubicBezTo>
                <a:cubicBezTo>
                  <a:pt x="84" y="89"/>
                  <a:pt x="84" y="89"/>
                  <a:pt x="84" y="89"/>
                </a:cubicBezTo>
                <a:cubicBezTo>
                  <a:pt x="84" y="89"/>
                  <a:pt x="85" y="89"/>
                  <a:pt x="85" y="89"/>
                </a:cubicBezTo>
                <a:cubicBezTo>
                  <a:pt x="86" y="89"/>
                  <a:pt x="86" y="89"/>
                  <a:pt x="87" y="89"/>
                </a:cubicBezTo>
                <a:cubicBezTo>
                  <a:pt x="87" y="89"/>
                  <a:pt x="87" y="89"/>
                  <a:pt x="87" y="89"/>
                </a:cubicBezTo>
                <a:cubicBezTo>
                  <a:pt x="88" y="89"/>
                  <a:pt x="88" y="89"/>
                  <a:pt x="89" y="89"/>
                </a:cubicBezTo>
                <a:cubicBezTo>
                  <a:pt x="89" y="89"/>
                  <a:pt x="89" y="89"/>
                  <a:pt x="89" y="89"/>
                </a:cubicBezTo>
                <a:cubicBezTo>
                  <a:pt x="90" y="89"/>
                  <a:pt x="90" y="89"/>
                  <a:pt x="90" y="89"/>
                </a:cubicBezTo>
                <a:cubicBezTo>
                  <a:pt x="90" y="89"/>
                  <a:pt x="90" y="88"/>
                  <a:pt x="91" y="88"/>
                </a:cubicBezTo>
                <a:cubicBezTo>
                  <a:pt x="91" y="88"/>
                  <a:pt x="91" y="88"/>
                  <a:pt x="91" y="88"/>
                </a:cubicBezTo>
                <a:cubicBezTo>
                  <a:pt x="92" y="88"/>
                  <a:pt x="92" y="88"/>
                  <a:pt x="92" y="88"/>
                </a:cubicBezTo>
                <a:cubicBezTo>
                  <a:pt x="92" y="88"/>
                  <a:pt x="92" y="88"/>
                  <a:pt x="92" y="88"/>
                </a:cubicBezTo>
                <a:cubicBezTo>
                  <a:pt x="92" y="88"/>
                  <a:pt x="93" y="88"/>
                  <a:pt x="93" y="88"/>
                </a:cubicBezTo>
                <a:cubicBezTo>
                  <a:pt x="93" y="88"/>
                  <a:pt x="93" y="88"/>
                  <a:pt x="93" y="88"/>
                </a:cubicBezTo>
                <a:cubicBezTo>
                  <a:pt x="93" y="88"/>
                  <a:pt x="93" y="88"/>
                  <a:pt x="93" y="88"/>
                </a:cubicBezTo>
                <a:cubicBezTo>
                  <a:pt x="93" y="88"/>
                  <a:pt x="93" y="88"/>
                  <a:pt x="94" y="88"/>
                </a:cubicBezTo>
                <a:cubicBezTo>
                  <a:pt x="94" y="88"/>
                  <a:pt x="94" y="88"/>
                  <a:pt x="94" y="88"/>
                </a:cubicBezTo>
                <a:cubicBezTo>
                  <a:pt x="94" y="88"/>
                  <a:pt x="94" y="88"/>
                  <a:pt x="95" y="88"/>
                </a:cubicBezTo>
                <a:cubicBezTo>
                  <a:pt x="95" y="88"/>
                  <a:pt x="95" y="88"/>
                  <a:pt x="95" y="88"/>
                </a:cubicBezTo>
                <a:cubicBezTo>
                  <a:pt x="95" y="88"/>
                  <a:pt x="95" y="87"/>
                  <a:pt x="95" y="87"/>
                </a:cubicBezTo>
                <a:cubicBezTo>
                  <a:pt x="95" y="87"/>
                  <a:pt x="95" y="87"/>
                  <a:pt x="95" y="87"/>
                </a:cubicBezTo>
                <a:cubicBezTo>
                  <a:pt x="96" y="87"/>
                  <a:pt x="96" y="87"/>
                  <a:pt x="96" y="87"/>
                </a:cubicBezTo>
                <a:cubicBezTo>
                  <a:pt x="135" y="57"/>
                  <a:pt x="135" y="57"/>
                  <a:pt x="135" y="57"/>
                </a:cubicBezTo>
                <a:cubicBezTo>
                  <a:pt x="135" y="57"/>
                  <a:pt x="136" y="23"/>
                  <a:pt x="136" y="2"/>
                </a:cubicBezTo>
                <a:cubicBezTo>
                  <a:pt x="136" y="2"/>
                  <a:pt x="136" y="2"/>
                  <a:pt x="136" y="2"/>
                </a:cubicBezTo>
                <a:close/>
                <a:moveTo>
                  <a:pt x="43" y="63"/>
                </a:moveTo>
                <a:cubicBezTo>
                  <a:pt x="40" y="63"/>
                  <a:pt x="38" y="60"/>
                  <a:pt x="38" y="57"/>
                </a:cubicBezTo>
                <a:cubicBezTo>
                  <a:pt x="38" y="54"/>
                  <a:pt x="40" y="52"/>
                  <a:pt x="43" y="52"/>
                </a:cubicBezTo>
                <a:cubicBezTo>
                  <a:pt x="46" y="52"/>
                  <a:pt x="48" y="54"/>
                  <a:pt x="48" y="57"/>
                </a:cubicBezTo>
                <a:cubicBezTo>
                  <a:pt x="48" y="60"/>
                  <a:pt x="46" y="63"/>
                  <a:pt x="43" y="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21">
              <a:defRPr/>
            </a:pPr>
            <a:endParaRPr lang="en-US" sz="1764" kern="0">
              <a:solidFill>
                <a:srgbClr val="000000"/>
              </a:solidFill>
              <a:latin typeface="Segoe UI"/>
            </a:endParaRPr>
          </a:p>
        </p:txBody>
      </p:sp>
      <p:sp>
        <p:nvSpPr>
          <p:cNvPr id="296" name="Freeform 607"/>
          <p:cNvSpPr>
            <a:spLocks/>
          </p:cNvSpPr>
          <p:nvPr/>
        </p:nvSpPr>
        <p:spPr bwMode="auto">
          <a:xfrm>
            <a:off x="1881695" y="5144647"/>
            <a:ext cx="79905" cy="26956"/>
          </a:xfrm>
          <a:custGeom>
            <a:avLst/>
            <a:gdLst>
              <a:gd name="T0" fmla="*/ 1 w 136"/>
              <a:gd name="T1" fmla="*/ 39 h 46"/>
              <a:gd name="T2" fmla="*/ 2 w 136"/>
              <a:gd name="T3" fmla="*/ 39 h 46"/>
              <a:gd name="T4" fmla="*/ 3 w 136"/>
              <a:gd name="T5" fmla="*/ 39 h 46"/>
              <a:gd name="T6" fmla="*/ 4 w 136"/>
              <a:gd name="T7" fmla="*/ 39 h 46"/>
              <a:gd name="T8" fmla="*/ 5 w 136"/>
              <a:gd name="T9" fmla="*/ 39 h 46"/>
              <a:gd name="T10" fmla="*/ 5 w 136"/>
              <a:gd name="T11" fmla="*/ 40 h 46"/>
              <a:gd name="T12" fmla="*/ 6 w 136"/>
              <a:gd name="T13" fmla="*/ 40 h 46"/>
              <a:gd name="T14" fmla="*/ 7 w 136"/>
              <a:gd name="T15" fmla="*/ 40 h 46"/>
              <a:gd name="T16" fmla="*/ 77 w 136"/>
              <a:gd name="T17" fmla="*/ 45 h 46"/>
              <a:gd name="T18" fmla="*/ 78 w 136"/>
              <a:gd name="T19" fmla="*/ 45 h 46"/>
              <a:gd name="T20" fmla="*/ 80 w 136"/>
              <a:gd name="T21" fmla="*/ 45 h 46"/>
              <a:gd name="T22" fmla="*/ 81 w 136"/>
              <a:gd name="T23" fmla="*/ 46 h 46"/>
              <a:gd name="T24" fmla="*/ 82 w 136"/>
              <a:gd name="T25" fmla="*/ 46 h 46"/>
              <a:gd name="T26" fmla="*/ 84 w 136"/>
              <a:gd name="T27" fmla="*/ 45 h 46"/>
              <a:gd name="T28" fmla="*/ 87 w 136"/>
              <a:gd name="T29" fmla="*/ 45 h 46"/>
              <a:gd name="T30" fmla="*/ 89 w 136"/>
              <a:gd name="T31" fmla="*/ 45 h 46"/>
              <a:gd name="T32" fmla="*/ 90 w 136"/>
              <a:gd name="T33" fmla="*/ 45 h 46"/>
              <a:gd name="T34" fmla="*/ 91 w 136"/>
              <a:gd name="T35" fmla="*/ 45 h 46"/>
              <a:gd name="T36" fmla="*/ 92 w 136"/>
              <a:gd name="T37" fmla="*/ 45 h 46"/>
              <a:gd name="T38" fmla="*/ 93 w 136"/>
              <a:gd name="T39" fmla="*/ 45 h 46"/>
              <a:gd name="T40" fmla="*/ 94 w 136"/>
              <a:gd name="T41" fmla="*/ 44 h 46"/>
              <a:gd name="T42" fmla="*/ 95 w 136"/>
              <a:gd name="T43" fmla="*/ 44 h 46"/>
              <a:gd name="T44" fmla="*/ 95 w 136"/>
              <a:gd name="T45" fmla="*/ 44 h 46"/>
              <a:gd name="T46" fmla="*/ 135 w 136"/>
              <a:gd name="T47" fmla="*/ 21 h 46"/>
              <a:gd name="T48" fmla="*/ 135 w 136"/>
              <a:gd name="T49" fmla="*/ 21 h 46"/>
              <a:gd name="T50" fmla="*/ 135 w 136"/>
              <a:gd name="T51" fmla="*/ 21 h 46"/>
              <a:gd name="T52" fmla="*/ 136 w 136"/>
              <a:gd name="T53" fmla="*/ 20 h 46"/>
              <a:gd name="T54" fmla="*/ 136 w 136"/>
              <a:gd name="T55" fmla="*/ 3 h 46"/>
              <a:gd name="T56" fmla="*/ 136 w 136"/>
              <a:gd name="T57" fmla="*/ 3 h 46"/>
              <a:gd name="T58" fmla="*/ 96 w 136"/>
              <a:gd name="T59" fmla="*/ 19 h 46"/>
              <a:gd name="T60" fmla="*/ 95 w 136"/>
              <a:gd name="T61" fmla="*/ 19 h 46"/>
              <a:gd name="T62" fmla="*/ 95 w 136"/>
              <a:gd name="T63" fmla="*/ 19 h 46"/>
              <a:gd name="T64" fmla="*/ 94 w 136"/>
              <a:gd name="T65" fmla="*/ 20 h 46"/>
              <a:gd name="T66" fmla="*/ 93 w 136"/>
              <a:gd name="T67" fmla="*/ 20 h 46"/>
              <a:gd name="T68" fmla="*/ 92 w 136"/>
              <a:gd name="T69" fmla="*/ 20 h 46"/>
              <a:gd name="T70" fmla="*/ 91 w 136"/>
              <a:gd name="T71" fmla="*/ 20 h 46"/>
              <a:gd name="T72" fmla="*/ 89 w 136"/>
              <a:gd name="T73" fmla="*/ 20 h 46"/>
              <a:gd name="T74" fmla="*/ 87 w 136"/>
              <a:gd name="T75" fmla="*/ 21 h 46"/>
              <a:gd name="T76" fmla="*/ 85 w 136"/>
              <a:gd name="T77" fmla="*/ 21 h 46"/>
              <a:gd name="T78" fmla="*/ 84 w 136"/>
              <a:gd name="T79" fmla="*/ 21 h 46"/>
              <a:gd name="T80" fmla="*/ 82 w 136"/>
              <a:gd name="T81" fmla="*/ 21 h 46"/>
              <a:gd name="T82" fmla="*/ 81 w 136"/>
              <a:gd name="T83" fmla="*/ 21 h 46"/>
              <a:gd name="T84" fmla="*/ 79 w 136"/>
              <a:gd name="T85" fmla="*/ 21 h 46"/>
              <a:gd name="T86" fmla="*/ 78 w 136"/>
              <a:gd name="T87" fmla="*/ 21 h 46"/>
              <a:gd name="T88" fmla="*/ 8 w 136"/>
              <a:gd name="T89" fmla="*/ 15 h 46"/>
              <a:gd name="T90" fmla="*/ 7 w 136"/>
              <a:gd name="T91" fmla="*/ 15 h 46"/>
              <a:gd name="T92" fmla="*/ 6 w 136"/>
              <a:gd name="T93" fmla="*/ 15 h 46"/>
              <a:gd name="T94" fmla="*/ 5 w 136"/>
              <a:gd name="T95" fmla="*/ 15 h 46"/>
              <a:gd name="T96" fmla="*/ 0 w 136"/>
              <a:gd name="T97" fmla="*/ 17 h 46"/>
              <a:gd name="T98" fmla="*/ 1 w 136"/>
              <a:gd name="T99" fmla="*/ 3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6" h="46">
                <a:moveTo>
                  <a:pt x="1" y="39"/>
                </a:moveTo>
                <a:cubicBezTo>
                  <a:pt x="1" y="39"/>
                  <a:pt x="1" y="39"/>
                  <a:pt x="1" y="39"/>
                </a:cubicBezTo>
                <a:cubicBezTo>
                  <a:pt x="1" y="39"/>
                  <a:pt x="2" y="39"/>
                  <a:pt x="2" y="39"/>
                </a:cubicBezTo>
                <a:cubicBezTo>
                  <a:pt x="2" y="39"/>
                  <a:pt x="2" y="39"/>
                  <a:pt x="2" y="39"/>
                </a:cubicBezTo>
                <a:cubicBezTo>
                  <a:pt x="2" y="39"/>
                  <a:pt x="2" y="39"/>
                  <a:pt x="2" y="39"/>
                </a:cubicBezTo>
                <a:cubicBezTo>
                  <a:pt x="3" y="39"/>
                  <a:pt x="3" y="39"/>
                  <a:pt x="3" y="39"/>
                </a:cubicBezTo>
                <a:cubicBezTo>
                  <a:pt x="3" y="39"/>
                  <a:pt x="3" y="39"/>
                  <a:pt x="3" y="39"/>
                </a:cubicBezTo>
                <a:cubicBezTo>
                  <a:pt x="4" y="39"/>
                  <a:pt x="4" y="39"/>
                  <a:pt x="4" y="39"/>
                </a:cubicBezTo>
                <a:cubicBezTo>
                  <a:pt x="4" y="39"/>
                  <a:pt x="4" y="39"/>
                  <a:pt x="4" y="39"/>
                </a:cubicBezTo>
                <a:cubicBezTo>
                  <a:pt x="4" y="39"/>
                  <a:pt x="4" y="39"/>
                  <a:pt x="5" y="39"/>
                </a:cubicBezTo>
                <a:cubicBezTo>
                  <a:pt x="5" y="39"/>
                  <a:pt x="5" y="40"/>
                  <a:pt x="5" y="40"/>
                </a:cubicBezTo>
                <a:cubicBezTo>
                  <a:pt x="5" y="40"/>
                  <a:pt x="5" y="40"/>
                  <a:pt x="5" y="40"/>
                </a:cubicBezTo>
                <a:cubicBezTo>
                  <a:pt x="6" y="40"/>
                  <a:pt x="6" y="40"/>
                  <a:pt x="6" y="40"/>
                </a:cubicBezTo>
                <a:cubicBezTo>
                  <a:pt x="6" y="40"/>
                  <a:pt x="6" y="40"/>
                  <a:pt x="6" y="40"/>
                </a:cubicBezTo>
                <a:cubicBezTo>
                  <a:pt x="7" y="40"/>
                  <a:pt x="7" y="40"/>
                  <a:pt x="7" y="40"/>
                </a:cubicBezTo>
                <a:cubicBezTo>
                  <a:pt x="7" y="40"/>
                  <a:pt x="7" y="40"/>
                  <a:pt x="7" y="40"/>
                </a:cubicBezTo>
                <a:cubicBezTo>
                  <a:pt x="8" y="40"/>
                  <a:pt x="8" y="40"/>
                  <a:pt x="8" y="40"/>
                </a:cubicBezTo>
                <a:cubicBezTo>
                  <a:pt x="77" y="45"/>
                  <a:pt x="77" y="45"/>
                  <a:pt x="77" y="45"/>
                </a:cubicBezTo>
                <a:cubicBezTo>
                  <a:pt x="77" y="45"/>
                  <a:pt x="77" y="45"/>
                  <a:pt x="78" y="45"/>
                </a:cubicBezTo>
                <a:cubicBezTo>
                  <a:pt x="78" y="45"/>
                  <a:pt x="78" y="45"/>
                  <a:pt x="78" y="45"/>
                </a:cubicBezTo>
                <a:cubicBezTo>
                  <a:pt x="79" y="45"/>
                  <a:pt x="79" y="45"/>
                  <a:pt x="79" y="45"/>
                </a:cubicBezTo>
                <a:cubicBezTo>
                  <a:pt x="79" y="45"/>
                  <a:pt x="80" y="45"/>
                  <a:pt x="80" y="45"/>
                </a:cubicBezTo>
                <a:cubicBezTo>
                  <a:pt x="80" y="45"/>
                  <a:pt x="80" y="45"/>
                  <a:pt x="81" y="46"/>
                </a:cubicBezTo>
                <a:cubicBezTo>
                  <a:pt x="81" y="46"/>
                  <a:pt x="81" y="46"/>
                  <a:pt x="81" y="46"/>
                </a:cubicBezTo>
                <a:cubicBezTo>
                  <a:pt x="81" y="46"/>
                  <a:pt x="82" y="46"/>
                  <a:pt x="82" y="46"/>
                </a:cubicBezTo>
                <a:cubicBezTo>
                  <a:pt x="82" y="46"/>
                  <a:pt x="82" y="46"/>
                  <a:pt x="82" y="46"/>
                </a:cubicBezTo>
                <a:cubicBezTo>
                  <a:pt x="83" y="46"/>
                  <a:pt x="83" y="46"/>
                  <a:pt x="84" y="45"/>
                </a:cubicBezTo>
                <a:cubicBezTo>
                  <a:pt x="84" y="45"/>
                  <a:pt x="84" y="45"/>
                  <a:pt x="84" y="45"/>
                </a:cubicBezTo>
                <a:cubicBezTo>
                  <a:pt x="84" y="45"/>
                  <a:pt x="85" y="45"/>
                  <a:pt x="85" y="45"/>
                </a:cubicBezTo>
                <a:cubicBezTo>
                  <a:pt x="86" y="45"/>
                  <a:pt x="86" y="45"/>
                  <a:pt x="87" y="45"/>
                </a:cubicBezTo>
                <a:cubicBezTo>
                  <a:pt x="87" y="45"/>
                  <a:pt x="87" y="45"/>
                  <a:pt x="87" y="45"/>
                </a:cubicBezTo>
                <a:cubicBezTo>
                  <a:pt x="88" y="45"/>
                  <a:pt x="88" y="45"/>
                  <a:pt x="89" y="45"/>
                </a:cubicBezTo>
                <a:cubicBezTo>
                  <a:pt x="89" y="45"/>
                  <a:pt x="89" y="45"/>
                  <a:pt x="89" y="45"/>
                </a:cubicBezTo>
                <a:cubicBezTo>
                  <a:pt x="90" y="45"/>
                  <a:pt x="90" y="45"/>
                  <a:pt x="90" y="45"/>
                </a:cubicBezTo>
                <a:cubicBezTo>
                  <a:pt x="90" y="45"/>
                  <a:pt x="90" y="45"/>
                  <a:pt x="91" y="45"/>
                </a:cubicBezTo>
                <a:cubicBezTo>
                  <a:pt x="91" y="45"/>
                  <a:pt x="91" y="45"/>
                  <a:pt x="91" y="45"/>
                </a:cubicBezTo>
                <a:cubicBezTo>
                  <a:pt x="91" y="45"/>
                  <a:pt x="92" y="45"/>
                  <a:pt x="92" y="45"/>
                </a:cubicBezTo>
                <a:cubicBezTo>
                  <a:pt x="92" y="45"/>
                  <a:pt x="92" y="45"/>
                  <a:pt x="92" y="45"/>
                </a:cubicBezTo>
                <a:cubicBezTo>
                  <a:pt x="92" y="45"/>
                  <a:pt x="93" y="45"/>
                  <a:pt x="93" y="45"/>
                </a:cubicBezTo>
                <a:cubicBezTo>
                  <a:pt x="93" y="45"/>
                  <a:pt x="93" y="45"/>
                  <a:pt x="93" y="45"/>
                </a:cubicBezTo>
                <a:cubicBezTo>
                  <a:pt x="93" y="45"/>
                  <a:pt x="93" y="44"/>
                  <a:pt x="94" y="44"/>
                </a:cubicBezTo>
                <a:cubicBezTo>
                  <a:pt x="94" y="44"/>
                  <a:pt x="94" y="44"/>
                  <a:pt x="94" y="44"/>
                </a:cubicBezTo>
                <a:cubicBezTo>
                  <a:pt x="94" y="44"/>
                  <a:pt x="94" y="44"/>
                  <a:pt x="95" y="44"/>
                </a:cubicBezTo>
                <a:cubicBezTo>
                  <a:pt x="95" y="44"/>
                  <a:pt x="95" y="44"/>
                  <a:pt x="95" y="44"/>
                </a:cubicBezTo>
                <a:cubicBezTo>
                  <a:pt x="95" y="44"/>
                  <a:pt x="95" y="44"/>
                  <a:pt x="95" y="44"/>
                </a:cubicBezTo>
                <a:cubicBezTo>
                  <a:pt x="95" y="44"/>
                  <a:pt x="95" y="44"/>
                  <a:pt x="95" y="44"/>
                </a:cubicBezTo>
                <a:cubicBezTo>
                  <a:pt x="96" y="44"/>
                  <a:pt x="96" y="44"/>
                  <a:pt x="96" y="44"/>
                </a:cubicBezTo>
                <a:cubicBezTo>
                  <a:pt x="135" y="21"/>
                  <a:pt x="135" y="21"/>
                  <a:pt x="135" y="21"/>
                </a:cubicBezTo>
                <a:cubicBezTo>
                  <a:pt x="135" y="21"/>
                  <a:pt x="135" y="21"/>
                  <a:pt x="135" y="21"/>
                </a:cubicBezTo>
                <a:cubicBezTo>
                  <a:pt x="135" y="21"/>
                  <a:pt x="135" y="21"/>
                  <a:pt x="135" y="21"/>
                </a:cubicBezTo>
                <a:cubicBezTo>
                  <a:pt x="135" y="21"/>
                  <a:pt x="135" y="21"/>
                  <a:pt x="135" y="21"/>
                </a:cubicBezTo>
                <a:cubicBezTo>
                  <a:pt x="135" y="21"/>
                  <a:pt x="135" y="21"/>
                  <a:pt x="135" y="21"/>
                </a:cubicBezTo>
                <a:cubicBezTo>
                  <a:pt x="136" y="21"/>
                  <a:pt x="136" y="21"/>
                  <a:pt x="136" y="20"/>
                </a:cubicBezTo>
                <a:cubicBezTo>
                  <a:pt x="136" y="20"/>
                  <a:pt x="136" y="20"/>
                  <a:pt x="136" y="20"/>
                </a:cubicBezTo>
                <a:cubicBezTo>
                  <a:pt x="136" y="20"/>
                  <a:pt x="136" y="20"/>
                  <a:pt x="136" y="20"/>
                </a:cubicBezTo>
                <a:cubicBezTo>
                  <a:pt x="136" y="3"/>
                  <a:pt x="136" y="3"/>
                  <a:pt x="136" y="3"/>
                </a:cubicBezTo>
                <a:cubicBezTo>
                  <a:pt x="136" y="3"/>
                  <a:pt x="136" y="3"/>
                  <a:pt x="136" y="3"/>
                </a:cubicBezTo>
                <a:cubicBezTo>
                  <a:pt x="136" y="3"/>
                  <a:pt x="136" y="3"/>
                  <a:pt x="136" y="3"/>
                </a:cubicBezTo>
                <a:cubicBezTo>
                  <a:pt x="136" y="2"/>
                  <a:pt x="134" y="1"/>
                  <a:pt x="129" y="0"/>
                </a:cubicBezTo>
                <a:cubicBezTo>
                  <a:pt x="96" y="19"/>
                  <a:pt x="96" y="19"/>
                  <a:pt x="96" y="19"/>
                </a:cubicBezTo>
                <a:cubicBezTo>
                  <a:pt x="96" y="19"/>
                  <a:pt x="96" y="19"/>
                  <a:pt x="95" y="19"/>
                </a:cubicBezTo>
                <a:cubicBezTo>
                  <a:pt x="95" y="19"/>
                  <a:pt x="95" y="19"/>
                  <a:pt x="95" y="19"/>
                </a:cubicBezTo>
                <a:cubicBezTo>
                  <a:pt x="95" y="19"/>
                  <a:pt x="95" y="19"/>
                  <a:pt x="95" y="19"/>
                </a:cubicBezTo>
                <a:cubicBezTo>
                  <a:pt x="95" y="19"/>
                  <a:pt x="95" y="19"/>
                  <a:pt x="95" y="19"/>
                </a:cubicBezTo>
                <a:cubicBezTo>
                  <a:pt x="94" y="19"/>
                  <a:pt x="94" y="20"/>
                  <a:pt x="94" y="20"/>
                </a:cubicBezTo>
                <a:cubicBezTo>
                  <a:pt x="94" y="20"/>
                  <a:pt x="94" y="20"/>
                  <a:pt x="94" y="20"/>
                </a:cubicBezTo>
                <a:cubicBezTo>
                  <a:pt x="93" y="20"/>
                  <a:pt x="93" y="20"/>
                  <a:pt x="93" y="20"/>
                </a:cubicBezTo>
                <a:cubicBezTo>
                  <a:pt x="93" y="20"/>
                  <a:pt x="93" y="20"/>
                  <a:pt x="93" y="20"/>
                </a:cubicBezTo>
                <a:cubicBezTo>
                  <a:pt x="93" y="20"/>
                  <a:pt x="92" y="20"/>
                  <a:pt x="92" y="20"/>
                </a:cubicBezTo>
                <a:cubicBezTo>
                  <a:pt x="92" y="20"/>
                  <a:pt x="92" y="20"/>
                  <a:pt x="92" y="20"/>
                </a:cubicBezTo>
                <a:cubicBezTo>
                  <a:pt x="92" y="20"/>
                  <a:pt x="92" y="20"/>
                  <a:pt x="91" y="20"/>
                </a:cubicBezTo>
                <a:cubicBezTo>
                  <a:pt x="91" y="20"/>
                  <a:pt x="91" y="20"/>
                  <a:pt x="91" y="20"/>
                </a:cubicBezTo>
                <a:cubicBezTo>
                  <a:pt x="90" y="20"/>
                  <a:pt x="90" y="20"/>
                  <a:pt x="90" y="20"/>
                </a:cubicBezTo>
                <a:cubicBezTo>
                  <a:pt x="90" y="20"/>
                  <a:pt x="90" y="20"/>
                  <a:pt x="89" y="20"/>
                </a:cubicBezTo>
                <a:cubicBezTo>
                  <a:pt x="89" y="20"/>
                  <a:pt x="89" y="20"/>
                  <a:pt x="89" y="20"/>
                </a:cubicBezTo>
                <a:cubicBezTo>
                  <a:pt x="88" y="21"/>
                  <a:pt x="88" y="21"/>
                  <a:pt x="87" y="21"/>
                </a:cubicBezTo>
                <a:cubicBezTo>
                  <a:pt x="87" y="21"/>
                  <a:pt x="87" y="21"/>
                  <a:pt x="87" y="21"/>
                </a:cubicBezTo>
                <a:cubicBezTo>
                  <a:pt x="86" y="21"/>
                  <a:pt x="86" y="21"/>
                  <a:pt x="85" y="21"/>
                </a:cubicBezTo>
                <a:cubicBezTo>
                  <a:pt x="85" y="21"/>
                  <a:pt x="84" y="21"/>
                  <a:pt x="84" y="21"/>
                </a:cubicBezTo>
                <a:cubicBezTo>
                  <a:pt x="84" y="21"/>
                  <a:pt x="84" y="21"/>
                  <a:pt x="84" y="21"/>
                </a:cubicBezTo>
                <a:cubicBezTo>
                  <a:pt x="83" y="21"/>
                  <a:pt x="83" y="21"/>
                  <a:pt x="82" y="21"/>
                </a:cubicBezTo>
                <a:cubicBezTo>
                  <a:pt x="82" y="21"/>
                  <a:pt x="82" y="21"/>
                  <a:pt x="82" y="21"/>
                </a:cubicBezTo>
                <a:cubicBezTo>
                  <a:pt x="82" y="21"/>
                  <a:pt x="81" y="21"/>
                  <a:pt x="81" y="21"/>
                </a:cubicBezTo>
                <a:cubicBezTo>
                  <a:pt x="81" y="21"/>
                  <a:pt x="81" y="21"/>
                  <a:pt x="81" y="21"/>
                </a:cubicBezTo>
                <a:cubicBezTo>
                  <a:pt x="80" y="21"/>
                  <a:pt x="80" y="21"/>
                  <a:pt x="80" y="21"/>
                </a:cubicBezTo>
                <a:cubicBezTo>
                  <a:pt x="79" y="21"/>
                  <a:pt x="79" y="21"/>
                  <a:pt x="79" y="21"/>
                </a:cubicBezTo>
                <a:cubicBezTo>
                  <a:pt x="79" y="21"/>
                  <a:pt x="79" y="21"/>
                  <a:pt x="78" y="21"/>
                </a:cubicBezTo>
                <a:cubicBezTo>
                  <a:pt x="78" y="21"/>
                  <a:pt x="78" y="21"/>
                  <a:pt x="78" y="21"/>
                </a:cubicBezTo>
                <a:cubicBezTo>
                  <a:pt x="78" y="21"/>
                  <a:pt x="77" y="21"/>
                  <a:pt x="77" y="21"/>
                </a:cubicBezTo>
                <a:cubicBezTo>
                  <a:pt x="8" y="15"/>
                  <a:pt x="8" y="15"/>
                  <a:pt x="8" y="15"/>
                </a:cubicBezTo>
                <a:cubicBezTo>
                  <a:pt x="8" y="15"/>
                  <a:pt x="8" y="15"/>
                  <a:pt x="7" y="15"/>
                </a:cubicBezTo>
                <a:cubicBezTo>
                  <a:pt x="7" y="15"/>
                  <a:pt x="7" y="15"/>
                  <a:pt x="7" y="15"/>
                </a:cubicBezTo>
                <a:cubicBezTo>
                  <a:pt x="7" y="15"/>
                  <a:pt x="7" y="15"/>
                  <a:pt x="6" y="15"/>
                </a:cubicBezTo>
                <a:cubicBezTo>
                  <a:pt x="6" y="15"/>
                  <a:pt x="6" y="15"/>
                  <a:pt x="6" y="15"/>
                </a:cubicBezTo>
                <a:cubicBezTo>
                  <a:pt x="6" y="15"/>
                  <a:pt x="6" y="15"/>
                  <a:pt x="5" y="15"/>
                </a:cubicBezTo>
                <a:cubicBezTo>
                  <a:pt x="5" y="15"/>
                  <a:pt x="5" y="15"/>
                  <a:pt x="5" y="15"/>
                </a:cubicBezTo>
                <a:cubicBezTo>
                  <a:pt x="5" y="15"/>
                  <a:pt x="5" y="15"/>
                  <a:pt x="5" y="15"/>
                </a:cubicBezTo>
                <a:cubicBezTo>
                  <a:pt x="0" y="17"/>
                  <a:pt x="0" y="17"/>
                  <a:pt x="0" y="17"/>
                </a:cubicBezTo>
                <a:cubicBezTo>
                  <a:pt x="0" y="38"/>
                  <a:pt x="0" y="38"/>
                  <a:pt x="0" y="38"/>
                </a:cubicBezTo>
                <a:cubicBezTo>
                  <a:pt x="0" y="38"/>
                  <a:pt x="1" y="38"/>
                  <a:pt x="1" y="39"/>
                </a:cubicBezTo>
                <a:cubicBezTo>
                  <a:pt x="1" y="39"/>
                  <a:pt x="1" y="39"/>
                  <a:pt x="1" y="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21">
              <a:defRPr/>
            </a:pPr>
            <a:endParaRPr lang="en-US" sz="1764" kern="0">
              <a:solidFill>
                <a:srgbClr val="000000"/>
              </a:solidFill>
              <a:latin typeface="Segoe UI"/>
            </a:endParaRPr>
          </a:p>
        </p:txBody>
      </p:sp>
      <p:sp>
        <p:nvSpPr>
          <p:cNvPr id="297" name="Freeform 608"/>
          <p:cNvSpPr>
            <a:spLocks noEditPoints="1"/>
          </p:cNvSpPr>
          <p:nvPr/>
        </p:nvSpPr>
        <p:spPr bwMode="auto">
          <a:xfrm>
            <a:off x="1488906" y="5135019"/>
            <a:ext cx="103973" cy="66428"/>
          </a:xfrm>
          <a:custGeom>
            <a:avLst/>
            <a:gdLst>
              <a:gd name="T0" fmla="*/ 168 w 177"/>
              <a:gd name="T1" fmla="*/ 0 h 114"/>
              <a:gd name="T2" fmla="*/ 9 w 177"/>
              <a:gd name="T3" fmla="*/ 0 h 114"/>
              <a:gd name="T4" fmla="*/ 0 w 177"/>
              <a:gd name="T5" fmla="*/ 9 h 114"/>
              <a:gd name="T6" fmla="*/ 0 w 177"/>
              <a:gd name="T7" fmla="*/ 106 h 114"/>
              <a:gd name="T8" fmla="*/ 9 w 177"/>
              <a:gd name="T9" fmla="*/ 114 h 114"/>
              <a:gd name="T10" fmla="*/ 168 w 177"/>
              <a:gd name="T11" fmla="*/ 114 h 114"/>
              <a:gd name="T12" fmla="*/ 177 w 177"/>
              <a:gd name="T13" fmla="*/ 106 h 114"/>
              <a:gd name="T14" fmla="*/ 177 w 177"/>
              <a:gd name="T15" fmla="*/ 9 h 114"/>
              <a:gd name="T16" fmla="*/ 168 w 177"/>
              <a:gd name="T17" fmla="*/ 0 h 114"/>
              <a:gd name="T18" fmla="*/ 168 w 177"/>
              <a:gd name="T19" fmla="*/ 106 h 114"/>
              <a:gd name="T20" fmla="*/ 168 w 177"/>
              <a:gd name="T21" fmla="*/ 106 h 114"/>
              <a:gd name="T22" fmla="*/ 9 w 177"/>
              <a:gd name="T23" fmla="*/ 106 h 114"/>
              <a:gd name="T24" fmla="*/ 9 w 177"/>
              <a:gd name="T25" fmla="*/ 106 h 114"/>
              <a:gd name="T26" fmla="*/ 9 w 177"/>
              <a:gd name="T27" fmla="*/ 9 h 114"/>
              <a:gd name="T28" fmla="*/ 9 w 177"/>
              <a:gd name="T29" fmla="*/ 9 h 114"/>
              <a:gd name="T30" fmla="*/ 168 w 177"/>
              <a:gd name="T31" fmla="*/ 9 h 114"/>
              <a:gd name="T32" fmla="*/ 168 w 177"/>
              <a:gd name="T33" fmla="*/ 9 h 114"/>
              <a:gd name="T34" fmla="*/ 168 w 177"/>
              <a:gd name="T35" fmla="*/ 106 h 114"/>
              <a:gd name="T36" fmla="*/ 168 w 177"/>
              <a:gd name="T37" fmla="*/ 10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14">
                <a:moveTo>
                  <a:pt x="168" y="0"/>
                </a:moveTo>
                <a:cubicBezTo>
                  <a:pt x="9" y="0"/>
                  <a:pt x="9" y="0"/>
                  <a:pt x="9" y="0"/>
                </a:cubicBezTo>
                <a:cubicBezTo>
                  <a:pt x="4" y="0"/>
                  <a:pt x="0" y="4"/>
                  <a:pt x="0" y="9"/>
                </a:cubicBezTo>
                <a:cubicBezTo>
                  <a:pt x="0" y="106"/>
                  <a:pt x="0" y="106"/>
                  <a:pt x="0" y="106"/>
                </a:cubicBezTo>
                <a:cubicBezTo>
                  <a:pt x="0" y="111"/>
                  <a:pt x="4" y="114"/>
                  <a:pt x="9" y="114"/>
                </a:cubicBezTo>
                <a:cubicBezTo>
                  <a:pt x="168" y="114"/>
                  <a:pt x="168" y="114"/>
                  <a:pt x="168" y="114"/>
                </a:cubicBezTo>
                <a:cubicBezTo>
                  <a:pt x="173" y="114"/>
                  <a:pt x="177" y="111"/>
                  <a:pt x="177" y="106"/>
                </a:cubicBezTo>
                <a:cubicBezTo>
                  <a:pt x="177" y="9"/>
                  <a:pt x="177" y="9"/>
                  <a:pt x="177" y="9"/>
                </a:cubicBezTo>
                <a:cubicBezTo>
                  <a:pt x="177" y="4"/>
                  <a:pt x="173" y="0"/>
                  <a:pt x="168" y="0"/>
                </a:cubicBezTo>
                <a:close/>
                <a:moveTo>
                  <a:pt x="168" y="106"/>
                </a:moveTo>
                <a:cubicBezTo>
                  <a:pt x="168" y="106"/>
                  <a:pt x="168" y="106"/>
                  <a:pt x="168" y="106"/>
                </a:cubicBezTo>
                <a:cubicBezTo>
                  <a:pt x="9" y="106"/>
                  <a:pt x="9" y="106"/>
                  <a:pt x="9" y="106"/>
                </a:cubicBezTo>
                <a:cubicBezTo>
                  <a:pt x="9" y="106"/>
                  <a:pt x="9" y="106"/>
                  <a:pt x="9" y="106"/>
                </a:cubicBezTo>
                <a:cubicBezTo>
                  <a:pt x="9" y="9"/>
                  <a:pt x="9" y="9"/>
                  <a:pt x="9" y="9"/>
                </a:cubicBezTo>
                <a:cubicBezTo>
                  <a:pt x="9" y="9"/>
                  <a:pt x="9" y="9"/>
                  <a:pt x="9" y="9"/>
                </a:cubicBezTo>
                <a:cubicBezTo>
                  <a:pt x="168" y="9"/>
                  <a:pt x="168" y="9"/>
                  <a:pt x="168" y="9"/>
                </a:cubicBezTo>
                <a:cubicBezTo>
                  <a:pt x="168" y="9"/>
                  <a:pt x="168" y="9"/>
                  <a:pt x="168" y="9"/>
                </a:cubicBezTo>
                <a:cubicBezTo>
                  <a:pt x="168" y="106"/>
                  <a:pt x="168" y="106"/>
                  <a:pt x="168" y="106"/>
                </a:cubicBezTo>
                <a:cubicBezTo>
                  <a:pt x="168" y="106"/>
                  <a:pt x="168" y="106"/>
                  <a:pt x="168" y="10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21">
              <a:defRPr/>
            </a:pPr>
            <a:endParaRPr lang="en-US" sz="1764" kern="0">
              <a:solidFill>
                <a:srgbClr val="000000"/>
              </a:solidFill>
              <a:latin typeface="Segoe UI"/>
            </a:endParaRPr>
          </a:p>
        </p:txBody>
      </p:sp>
      <p:sp>
        <p:nvSpPr>
          <p:cNvPr id="298" name="Freeform 609"/>
          <p:cNvSpPr>
            <a:spLocks/>
          </p:cNvSpPr>
          <p:nvPr/>
        </p:nvSpPr>
        <p:spPr bwMode="auto">
          <a:xfrm>
            <a:off x="1488906" y="5121541"/>
            <a:ext cx="103973" cy="12516"/>
          </a:xfrm>
          <a:custGeom>
            <a:avLst/>
            <a:gdLst>
              <a:gd name="T0" fmla="*/ 168 w 177"/>
              <a:gd name="T1" fmla="*/ 0 h 21"/>
              <a:gd name="T2" fmla="*/ 9 w 177"/>
              <a:gd name="T3" fmla="*/ 0 h 21"/>
              <a:gd name="T4" fmla="*/ 0 w 177"/>
              <a:gd name="T5" fmla="*/ 9 h 21"/>
              <a:gd name="T6" fmla="*/ 0 w 177"/>
              <a:gd name="T7" fmla="*/ 20 h 21"/>
              <a:gd name="T8" fmla="*/ 6 w 177"/>
              <a:gd name="T9" fmla="*/ 18 h 21"/>
              <a:gd name="T10" fmla="*/ 170 w 177"/>
              <a:gd name="T11" fmla="*/ 18 h 21"/>
              <a:gd name="T12" fmla="*/ 177 w 177"/>
              <a:gd name="T13" fmla="*/ 21 h 21"/>
              <a:gd name="T14" fmla="*/ 177 w 177"/>
              <a:gd name="T15" fmla="*/ 9 h 21"/>
              <a:gd name="T16" fmla="*/ 168 w 177"/>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21">
                <a:moveTo>
                  <a:pt x="168" y="0"/>
                </a:moveTo>
                <a:cubicBezTo>
                  <a:pt x="9" y="0"/>
                  <a:pt x="9" y="0"/>
                  <a:pt x="9" y="0"/>
                </a:cubicBezTo>
                <a:cubicBezTo>
                  <a:pt x="4" y="0"/>
                  <a:pt x="0" y="4"/>
                  <a:pt x="0" y="9"/>
                </a:cubicBezTo>
                <a:cubicBezTo>
                  <a:pt x="0" y="20"/>
                  <a:pt x="0" y="20"/>
                  <a:pt x="0" y="20"/>
                </a:cubicBezTo>
                <a:cubicBezTo>
                  <a:pt x="2" y="19"/>
                  <a:pt x="4" y="18"/>
                  <a:pt x="6" y="18"/>
                </a:cubicBezTo>
                <a:cubicBezTo>
                  <a:pt x="170" y="18"/>
                  <a:pt x="170" y="18"/>
                  <a:pt x="170" y="18"/>
                </a:cubicBezTo>
                <a:cubicBezTo>
                  <a:pt x="173" y="18"/>
                  <a:pt x="175" y="19"/>
                  <a:pt x="177" y="21"/>
                </a:cubicBezTo>
                <a:cubicBezTo>
                  <a:pt x="177" y="9"/>
                  <a:pt x="177" y="9"/>
                  <a:pt x="177" y="9"/>
                </a:cubicBezTo>
                <a:cubicBezTo>
                  <a:pt x="177" y="4"/>
                  <a:pt x="173" y="0"/>
                  <a:pt x="16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21">
              <a:defRPr/>
            </a:pPr>
            <a:endParaRPr lang="en-US" sz="1764" kern="0">
              <a:solidFill>
                <a:srgbClr val="000000"/>
              </a:solidFill>
              <a:latin typeface="Segoe UI"/>
            </a:endParaRPr>
          </a:p>
        </p:txBody>
      </p:sp>
      <p:sp>
        <p:nvSpPr>
          <p:cNvPr id="299" name="Freeform 610"/>
          <p:cNvSpPr>
            <a:spLocks noEditPoints="1"/>
          </p:cNvSpPr>
          <p:nvPr/>
        </p:nvSpPr>
        <p:spPr bwMode="auto">
          <a:xfrm>
            <a:off x="1535117" y="5156199"/>
            <a:ext cx="31769" cy="31770"/>
          </a:xfrm>
          <a:custGeom>
            <a:avLst/>
            <a:gdLst>
              <a:gd name="T0" fmla="*/ 48 w 55"/>
              <a:gd name="T1" fmla="*/ 36 h 54"/>
              <a:gd name="T2" fmla="*/ 54 w 55"/>
              <a:gd name="T3" fmla="*/ 31 h 54"/>
              <a:gd name="T4" fmla="*/ 54 w 55"/>
              <a:gd name="T5" fmla="*/ 24 h 54"/>
              <a:gd name="T6" fmla="*/ 48 w 55"/>
              <a:gd name="T7" fmla="*/ 19 h 54"/>
              <a:gd name="T8" fmla="*/ 49 w 55"/>
              <a:gd name="T9" fmla="*/ 11 h 54"/>
              <a:gd name="T10" fmla="*/ 44 w 55"/>
              <a:gd name="T11" fmla="*/ 6 h 54"/>
              <a:gd name="T12" fmla="*/ 36 w 55"/>
              <a:gd name="T13" fmla="*/ 7 h 54"/>
              <a:gd name="T14" fmla="*/ 31 w 55"/>
              <a:gd name="T15" fmla="*/ 0 h 54"/>
              <a:gd name="T16" fmla="*/ 23 w 55"/>
              <a:gd name="T17" fmla="*/ 0 h 54"/>
              <a:gd name="T18" fmla="*/ 19 w 55"/>
              <a:gd name="T19" fmla="*/ 7 h 54"/>
              <a:gd name="T20" fmla="*/ 11 w 55"/>
              <a:gd name="T21" fmla="*/ 6 h 54"/>
              <a:gd name="T22" fmla="*/ 6 w 55"/>
              <a:gd name="T23" fmla="*/ 11 h 54"/>
              <a:gd name="T24" fmla="*/ 7 w 55"/>
              <a:gd name="T25" fmla="*/ 19 h 54"/>
              <a:gd name="T26" fmla="*/ 0 w 55"/>
              <a:gd name="T27" fmla="*/ 24 h 54"/>
              <a:gd name="T28" fmla="*/ 0 w 55"/>
              <a:gd name="T29" fmla="*/ 31 h 54"/>
              <a:gd name="T30" fmla="*/ 7 w 55"/>
              <a:gd name="T31" fmla="*/ 35 h 54"/>
              <a:gd name="T32" fmla="*/ 6 w 55"/>
              <a:gd name="T33" fmla="*/ 43 h 54"/>
              <a:gd name="T34" fmla="*/ 11 w 55"/>
              <a:gd name="T35" fmla="*/ 49 h 54"/>
              <a:gd name="T36" fmla="*/ 19 w 55"/>
              <a:gd name="T37" fmla="*/ 47 h 54"/>
              <a:gd name="T38" fmla="*/ 23 w 55"/>
              <a:gd name="T39" fmla="*/ 54 h 54"/>
              <a:gd name="T40" fmla="*/ 31 w 55"/>
              <a:gd name="T41" fmla="*/ 54 h 54"/>
              <a:gd name="T42" fmla="*/ 36 w 55"/>
              <a:gd name="T43" fmla="*/ 47 h 54"/>
              <a:gd name="T44" fmla="*/ 44 w 55"/>
              <a:gd name="T45" fmla="*/ 49 h 54"/>
              <a:gd name="T46" fmla="*/ 49 w 55"/>
              <a:gd name="T47" fmla="*/ 43 h 54"/>
              <a:gd name="T48" fmla="*/ 48 w 55"/>
              <a:gd name="T49" fmla="*/ 36 h 54"/>
              <a:gd name="T50" fmla="*/ 21 w 55"/>
              <a:gd name="T51" fmla="*/ 42 h 54"/>
              <a:gd name="T52" fmla="*/ 12 w 55"/>
              <a:gd name="T53" fmla="*/ 21 h 54"/>
              <a:gd name="T54" fmla="*/ 34 w 55"/>
              <a:gd name="T55" fmla="*/ 12 h 54"/>
              <a:gd name="T56" fmla="*/ 42 w 55"/>
              <a:gd name="T57" fmla="*/ 34 h 54"/>
              <a:gd name="T58" fmla="*/ 21 w 55"/>
              <a:gd name="T59" fmla="*/ 4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5" h="54">
                <a:moveTo>
                  <a:pt x="48" y="36"/>
                </a:moveTo>
                <a:cubicBezTo>
                  <a:pt x="49" y="33"/>
                  <a:pt x="51" y="31"/>
                  <a:pt x="54" y="31"/>
                </a:cubicBezTo>
                <a:cubicBezTo>
                  <a:pt x="55" y="28"/>
                  <a:pt x="55" y="26"/>
                  <a:pt x="54" y="24"/>
                </a:cubicBezTo>
                <a:cubicBezTo>
                  <a:pt x="51" y="23"/>
                  <a:pt x="49" y="22"/>
                  <a:pt x="48" y="19"/>
                </a:cubicBezTo>
                <a:cubicBezTo>
                  <a:pt x="47" y="16"/>
                  <a:pt x="47" y="13"/>
                  <a:pt x="49" y="11"/>
                </a:cubicBezTo>
                <a:cubicBezTo>
                  <a:pt x="48" y="9"/>
                  <a:pt x="46" y="7"/>
                  <a:pt x="44" y="6"/>
                </a:cubicBezTo>
                <a:cubicBezTo>
                  <a:pt x="42" y="7"/>
                  <a:pt x="39" y="8"/>
                  <a:pt x="36" y="7"/>
                </a:cubicBezTo>
                <a:cubicBezTo>
                  <a:pt x="33" y="6"/>
                  <a:pt x="31" y="3"/>
                  <a:pt x="31" y="0"/>
                </a:cubicBezTo>
                <a:cubicBezTo>
                  <a:pt x="29" y="0"/>
                  <a:pt x="26" y="0"/>
                  <a:pt x="23" y="0"/>
                </a:cubicBezTo>
                <a:cubicBezTo>
                  <a:pt x="23" y="3"/>
                  <a:pt x="21" y="6"/>
                  <a:pt x="19" y="7"/>
                </a:cubicBezTo>
                <a:cubicBezTo>
                  <a:pt x="16" y="8"/>
                  <a:pt x="13" y="7"/>
                  <a:pt x="11" y="6"/>
                </a:cubicBezTo>
                <a:cubicBezTo>
                  <a:pt x="9" y="7"/>
                  <a:pt x="7" y="9"/>
                  <a:pt x="6" y="11"/>
                </a:cubicBezTo>
                <a:cubicBezTo>
                  <a:pt x="7" y="13"/>
                  <a:pt x="8" y="16"/>
                  <a:pt x="7" y="19"/>
                </a:cubicBezTo>
                <a:cubicBezTo>
                  <a:pt x="6" y="22"/>
                  <a:pt x="3" y="23"/>
                  <a:pt x="0" y="24"/>
                </a:cubicBezTo>
                <a:cubicBezTo>
                  <a:pt x="0" y="26"/>
                  <a:pt x="0" y="28"/>
                  <a:pt x="0" y="31"/>
                </a:cubicBezTo>
                <a:cubicBezTo>
                  <a:pt x="3" y="31"/>
                  <a:pt x="6" y="33"/>
                  <a:pt x="7" y="35"/>
                </a:cubicBezTo>
                <a:cubicBezTo>
                  <a:pt x="8" y="38"/>
                  <a:pt x="7" y="41"/>
                  <a:pt x="6" y="43"/>
                </a:cubicBezTo>
                <a:cubicBezTo>
                  <a:pt x="7" y="45"/>
                  <a:pt x="9" y="47"/>
                  <a:pt x="11" y="49"/>
                </a:cubicBezTo>
                <a:cubicBezTo>
                  <a:pt x="13" y="47"/>
                  <a:pt x="16" y="46"/>
                  <a:pt x="19" y="47"/>
                </a:cubicBezTo>
                <a:cubicBezTo>
                  <a:pt x="21" y="49"/>
                  <a:pt x="23" y="51"/>
                  <a:pt x="23" y="54"/>
                </a:cubicBezTo>
                <a:cubicBezTo>
                  <a:pt x="26" y="54"/>
                  <a:pt x="29" y="54"/>
                  <a:pt x="31" y="54"/>
                </a:cubicBezTo>
                <a:cubicBezTo>
                  <a:pt x="32" y="51"/>
                  <a:pt x="33" y="49"/>
                  <a:pt x="36" y="47"/>
                </a:cubicBezTo>
                <a:cubicBezTo>
                  <a:pt x="39" y="46"/>
                  <a:pt x="42" y="47"/>
                  <a:pt x="44" y="49"/>
                </a:cubicBezTo>
                <a:cubicBezTo>
                  <a:pt x="46" y="47"/>
                  <a:pt x="48" y="45"/>
                  <a:pt x="49" y="43"/>
                </a:cubicBezTo>
                <a:cubicBezTo>
                  <a:pt x="47" y="41"/>
                  <a:pt x="47" y="38"/>
                  <a:pt x="48" y="36"/>
                </a:cubicBezTo>
                <a:close/>
                <a:moveTo>
                  <a:pt x="21" y="42"/>
                </a:moveTo>
                <a:cubicBezTo>
                  <a:pt x="13" y="39"/>
                  <a:pt x="9" y="29"/>
                  <a:pt x="12" y="21"/>
                </a:cubicBezTo>
                <a:cubicBezTo>
                  <a:pt x="16" y="12"/>
                  <a:pt x="25" y="8"/>
                  <a:pt x="34" y="12"/>
                </a:cubicBezTo>
                <a:cubicBezTo>
                  <a:pt x="42" y="16"/>
                  <a:pt x="46" y="25"/>
                  <a:pt x="42" y="34"/>
                </a:cubicBezTo>
                <a:cubicBezTo>
                  <a:pt x="39" y="42"/>
                  <a:pt x="29" y="46"/>
                  <a:pt x="21"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21">
              <a:defRPr/>
            </a:pPr>
            <a:endParaRPr lang="en-US" sz="1764" kern="0">
              <a:solidFill>
                <a:srgbClr val="000000"/>
              </a:solidFill>
              <a:latin typeface="Segoe UI"/>
            </a:endParaRPr>
          </a:p>
        </p:txBody>
      </p:sp>
      <p:sp>
        <p:nvSpPr>
          <p:cNvPr id="300" name="Freeform 611"/>
          <p:cNvSpPr>
            <a:spLocks noEditPoints="1"/>
          </p:cNvSpPr>
          <p:nvPr/>
        </p:nvSpPr>
        <p:spPr bwMode="auto">
          <a:xfrm>
            <a:off x="1543781" y="5163901"/>
            <a:ext cx="14440" cy="15403"/>
          </a:xfrm>
          <a:custGeom>
            <a:avLst/>
            <a:gdLst>
              <a:gd name="T0" fmla="*/ 17 w 25"/>
              <a:gd name="T1" fmla="*/ 3 h 26"/>
              <a:gd name="T2" fmla="*/ 2 w 25"/>
              <a:gd name="T3" fmla="*/ 9 h 26"/>
              <a:gd name="T4" fmla="*/ 8 w 25"/>
              <a:gd name="T5" fmla="*/ 23 h 26"/>
              <a:gd name="T6" fmla="*/ 23 w 25"/>
              <a:gd name="T7" fmla="*/ 18 h 26"/>
              <a:gd name="T8" fmla="*/ 17 w 25"/>
              <a:gd name="T9" fmla="*/ 3 h 26"/>
              <a:gd name="T10" fmla="*/ 10 w 25"/>
              <a:gd name="T11" fmla="*/ 18 h 26"/>
              <a:gd name="T12" fmla="*/ 7 w 25"/>
              <a:gd name="T13" fmla="*/ 11 h 26"/>
              <a:gd name="T14" fmla="*/ 15 w 25"/>
              <a:gd name="T15" fmla="*/ 8 h 26"/>
              <a:gd name="T16" fmla="*/ 18 w 25"/>
              <a:gd name="T17" fmla="*/ 15 h 26"/>
              <a:gd name="T18" fmla="*/ 10 w 25"/>
              <a:gd name="T19" fmla="*/ 1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6">
                <a:moveTo>
                  <a:pt x="17" y="3"/>
                </a:moveTo>
                <a:cubicBezTo>
                  <a:pt x="11" y="0"/>
                  <a:pt x="4" y="3"/>
                  <a:pt x="2" y="9"/>
                </a:cubicBezTo>
                <a:cubicBezTo>
                  <a:pt x="0" y="14"/>
                  <a:pt x="2" y="21"/>
                  <a:pt x="8" y="23"/>
                </a:cubicBezTo>
                <a:cubicBezTo>
                  <a:pt x="14" y="26"/>
                  <a:pt x="20" y="23"/>
                  <a:pt x="23" y="18"/>
                </a:cubicBezTo>
                <a:cubicBezTo>
                  <a:pt x="25" y="12"/>
                  <a:pt x="22" y="5"/>
                  <a:pt x="17" y="3"/>
                </a:cubicBezTo>
                <a:close/>
                <a:moveTo>
                  <a:pt x="10" y="18"/>
                </a:moveTo>
                <a:cubicBezTo>
                  <a:pt x="7" y="17"/>
                  <a:pt x="6" y="14"/>
                  <a:pt x="7" y="11"/>
                </a:cubicBezTo>
                <a:cubicBezTo>
                  <a:pt x="8" y="8"/>
                  <a:pt x="12" y="7"/>
                  <a:pt x="15" y="8"/>
                </a:cubicBezTo>
                <a:cubicBezTo>
                  <a:pt x="18" y="9"/>
                  <a:pt x="19" y="12"/>
                  <a:pt x="18" y="15"/>
                </a:cubicBezTo>
                <a:cubicBezTo>
                  <a:pt x="16" y="18"/>
                  <a:pt x="13" y="20"/>
                  <a:pt x="10"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21">
              <a:defRPr/>
            </a:pPr>
            <a:endParaRPr lang="en-US" sz="1764" kern="0">
              <a:solidFill>
                <a:srgbClr val="000000"/>
              </a:solidFill>
              <a:latin typeface="Segoe UI"/>
            </a:endParaRPr>
          </a:p>
        </p:txBody>
      </p:sp>
      <p:sp>
        <p:nvSpPr>
          <p:cNvPr id="301" name="Freeform 612"/>
          <p:cNvSpPr>
            <a:spLocks noEditPoints="1"/>
          </p:cNvSpPr>
          <p:nvPr/>
        </p:nvSpPr>
        <p:spPr bwMode="auto">
          <a:xfrm>
            <a:off x="1516825" y="5147535"/>
            <a:ext cx="20217" cy="21180"/>
          </a:xfrm>
          <a:custGeom>
            <a:avLst/>
            <a:gdLst>
              <a:gd name="T0" fmla="*/ 31 w 35"/>
              <a:gd name="T1" fmla="*/ 24 h 36"/>
              <a:gd name="T2" fmla="*/ 35 w 35"/>
              <a:gd name="T3" fmla="*/ 21 h 36"/>
              <a:gd name="T4" fmla="*/ 35 w 35"/>
              <a:gd name="T5" fmla="*/ 16 h 36"/>
              <a:gd name="T6" fmla="*/ 31 w 35"/>
              <a:gd name="T7" fmla="*/ 13 h 36"/>
              <a:gd name="T8" fmla="*/ 32 w 35"/>
              <a:gd name="T9" fmla="*/ 8 h 36"/>
              <a:gd name="T10" fmla="*/ 28 w 35"/>
              <a:gd name="T11" fmla="*/ 4 h 36"/>
              <a:gd name="T12" fmla="*/ 23 w 35"/>
              <a:gd name="T13" fmla="*/ 5 h 36"/>
              <a:gd name="T14" fmla="*/ 20 w 35"/>
              <a:gd name="T15" fmla="*/ 1 h 36"/>
              <a:gd name="T16" fmla="*/ 15 w 35"/>
              <a:gd name="T17" fmla="*/ 1 h 36"/>
              <a:gd name="T18" fmla="*/ 12 w 35"/>
              <a:gd name="T19" fmla="*/ 5 h 36"/>
              <a:gd name="T20" fmla="*/ 6 w 35"/>
              <a:gd name="T21" fmla="*/ 4 h 36"/>
              <a:gd name="T22" fmla="*/ 3 w 35"/>
              <a:gd name="T23" fmla="*/ 8 h 36"/>
              <a:gd name="T24" fmla="*/ 4 w 35"/>
              <a:gd name="T25" fmla="*/ 13 h 36"/>
              <a:gd name="T26" fmla="*/ 0 w 35"/>
              <a:gd name="T27" fmla="*/ 16 h 36"/>
              <a:gd name="T28" fmla="*/ 0 w 35"/>
              <a:gd name="T29" fmla="*/ 21 h 36"/>
              <a:gd name="T30" fmla="*/ 4 w 35"/>
              <a:gd name="T31" fmla="*/ 24 h 36"/>
              <a:gd name="T32" fmla="*/ 3 w 35"/>
              <a:gd name="T33" fmla="*/ 29 h 36"/>
              <a:gd name="T34" fmla="*/ 6 w 35"/>
              <a:gd name="T35" fmla="*/ 32 h 36"/>
              <a:gd name="T36" fmla="*/ 12 w 35"/>
              <a:gd name="T37" fmla="*/ 32 h 36"/>
              <a:gd name="T38" fmla="*/ 15 w 35"/>
              <a:gd name="T39" fmla="*/ 36 h 36"/>
              <a:gd name="T40" fmla="*/ 20 w 35"/>
              <a:gd name="T41" fmla="*/ 36 h 36"/>
              <a:gd name="T42" fmla="*/ 23 w 35"/>
              <a:gd name="T43" fmla="*/ 32 h 36"/>
              <a:gd name="T44" fmla="*/ 28 w 35"/>
              <a:gd name="T45" fmla="*/ 32 h 36"/>
              <a:gd name="T46" fmla="*/ 32 w 35"/>
              <a:gd name="T47" fmla="*/ 29 h 36"/>
              <a:gd name="T48" fmla="*/ 31 w 35"/>
              <a:gd name="T49" fmla="*/ 24 h 36"/>
              <a:gd name="T50" fmla="*/ 13 w 35"/>
              <a:gd name="T51" fmla="*/ 28 h 36"/>
              <a:gd name="T52" fmla="*/ 7 w 35"/>
              <a:gd name="T53" fmla="*/ 14 h 36"/>
              <a:gd name="T54" fmla="*/ 22 w 35"/>
              <a:gd name="T55" fmla="*/ 8 h 36"/>
              <a:gd name="T56" fmla="*/ 27 w 35"/>
              <a:gd name="T57" fmla="*/ 23 h 36"/>
              <a:gd name="T58" fmla="*/ 13 w 35"/>
              <a:gd name="T59" fmla="*/ 2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5" h="36">
                <a:moveTo>
                  <a:pt x="31" y="24"/>
                </a:moveTo>
                <a:cubicBezTo>
                  <a:pt x="32" y="22"/>
                  <a:pt x="33" y="21"/>
                  <a:pt x="35" y="21"/>
                </a:cubicBezTo>
                <a:cubicBezTo>
                  <a:pt x="35" y="19"/>
                  <a:pt x="35" y="18"/>
                  <a:pt x="35" y="16"/>
                </a:cubicBezTo>
                <a:cubicBezTo>
                  <a:pt x="33" y="16"/>
                  <a:pt x="32" y="15"/>
                  <a:pt x="31" y="13"/>
                </a:cubicBezTo>
                <a:cubicBezTo>
                  <a:pt x="30" y="11"/>
                  <a:pt x="30" y="9"/>
                  <a:pt x="32" y="8"/>
                </a:cubicBezTo>
                <a:cubicBezTo>
                  <a:pt x="31" y="6"/>
                  <a:pt x="30" y="5"/>
                  <a:pt x="28" y="4"/>
                </a:cubicBezTo>
                <a:cubicBezTo>
                  <a:pt x="27" y="5"/>
                  <a:pt x="25" y="6"/>
                  <a:pt x="23" y="5"/>
                </a:cubicBezTo>
                <a:cubicBezTo>
                  <a:pt x="21" y="4"/>
                  <a:pt x="20" y="3"/>
                  <a:pt x="20" y="1"/>
                </a:cubicBezTo>
                <a:cubicBezTo>
                  <a:pt x="18" y="0"/>
                  <a:pt x="16" y="0"/>
                  <a:pt x="15" y="1"/>
                </a:cubicBezTo>
                <a:cubicBezTo>
                  <a:pt x="15" y="3"/>
                  <a:pt x="13" y="4"/>
                  <a:pt x="12" y="5"/>
                </a:cubicBezTo>
                <a:cubicBezTo>
                  <a:pt x="10" y="6"/>
                  <a:pt x="8" y="5"/>
                  <a:pt x="6" y="4"/>
                </a:cubicBezTo>
                <a:cubicBezTo>
                  <a:pt x="5" y="5"/>
                  <a:pt x="4" y="6"/>
                  <a:pt x="3" y="8"/>
                </a:cubicBezTo>
                <a:cubicBezTo>
                  <a:pt x="4" y="9"/>
                  <a:pt x="5" y="11"/>
                  <a:pt x="4" y="13"/>
                </a:cubicBezTo>
                <a:cubicBezTo>
                  <a:pt x="3" y="15"/>
                  <a:pt x="2" y="16"/>
                  <a:pt x="0" y="16"/>
                </a:cubicBezTo>
                <a:cubicBezTo>
                  <a:pt x="0" y="18"/>
                  <a:pt x="0" y="19"/>
                  <a:pt x="0" y="21"/>
                </a:cubicBezTo>
                <a:cubicBezTo>
                  <a:pt x="2" y="21"/>
                  <a:pt x="3" y="22"/>
                  <a:pt x="4" y="24"/>
                </a:cubicBezTo>
                <a:cubicBezTo>
                  <a:pt x="5" y="26"/>
                  <a:pt x="4" y="28"/>
                  <a:pt x="3" y="29"/>
                </a:cubicBezTo>
                <a:cubicBezTo>
                  <a:pt x="4" y="30"/>
                  <a:pt x="5" y="31"/>
                  <a:pt x="6" y="32"/>
                </a:cubicBezTo>
                <a:cubicBezTo>
                  <a:pt x="8" y="31"/>
                  <a:pt x="10" y="31"/>
                  <a:pt x="12" y="32"/>
                </a:cubicBezTo>
                <a:cubicBezTo>
                  <a:pt x="13" y="32"/>
                  <a:pt x="15" y="34"/>
                  <a:pt x="15" y="36"/>
                </a:cubicBezTo>
                <a:cubicBezTo>
                  <a:pt x="17" y="36"/>
                  <a:pt x="18" y="36"/>
                  <a:pt x="20" y="36"/>
                </a:cubicBezTo>
                <a:cubicBezTo>
                  <a:pt x="20" y="34"/>
                  <a:pt x="21" y="32"/>
                  <a:pt x="23" y="32"/>
                </a:cubicBezTo>
                <a:cubicBezTo>
                  <a:pt x="25" y="31"/>
                  <a:pt x="27" y="31"/>
                  <a:pt x="28" y="32"/>
                </a:cubicBezTo>
                <a:cubicBezTo>
                  <a:pt x="29" y="31"/>
                  <a:pt x="31" y="30"/>
                  <a:pt x="32" y="29"/>
                </a:cubicBezTo>
                <a:cubicBezTo>
                  <a:pt x="30" y="28"/>
                  <a:pt x="30" y="26"/>
                  <a:pt x="31" y="24"/>
                </a:cubicBezTo>
                <a:close/>
                <a:moveTo>
                  <a:pt x="13" y="28"/>
                </a:moveTo>
                <a:cubicBezTo>
                  <a:pt x="8" y="26"/>
                  <a:pt x="5" y="20"/>
                  <a:pt x="7" y="14"/>
                </a:cubicBezTo>
                <a:cubicBezTo>
                  <a:pt x="10" y="9"/>
                  <a:pt x="16" y="6"/>
                  <a:pt x="22" y="8"/>
                </a:cubicBezTo>
                <a:cubicBezTo>
                  <a:pt x="27" y="11"/>
                  <a:pt x="30" y="17"/>
                  <a:pt x="27" y="23"/>
                </a:cubicBezTo>
                <a:cubicBezTo>
                  <a:pt x="25" y="28"/>
                  <a:pt x="19" y="31"/>
                  <a:pt x="13"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21">
              <a:defRPr/>
            </a:pPr>
            <a:endParaRPr lang="en-US" sz="1764" kern="0">
              <a:solidFill>
                <a:srgbClr val="000000"/>
              </a:solidFill>
              <a:latin typeface="Segoe UI"/>
            </a:endParaRPr>
          </a:p>
        </p:txBody>
      </p:sp>
      <p:sp>
        <p:nvSpPr>
          <p:cNvPr id="302" name="Freeform 613"/>
          <p:cNvSpPr>
            <a:spLocks noEditPoints="1"/>
          </p:cNvSpPr>
          <p:nvPr/>
        </p:nvSpPr>
        <p:spPr bwMode="auto">
          <a:xfrm>
            <a:off x="1521639" y="5153311"/>
            <a:ext cx="10590" cy="9627"/>
          </a:xfrm>
          <a:custGeom>
            <a:avLst/>
            <a:gdLst>
              <a:gd name="T0" fmla="*/ 11 w 17"/>
              <a:gd name="T1" fmla="*/ 2 h 17"/>
              <a:gd name="T2" fmla="*/ 2 w 17"/>
              <a:gd name="T3" fmla="*/ 5 h 17"/>
              <a:gd name="T4" fmla="*/ 5 w 17"/>
              <a:gd name="T5" fmla="*/ 15 h 17"/>
              <a:gd name="T6" fmla="*/ 15 w 17"/>
              <a:gd name="T7" fmla="*/ 11 h 17"/>
              <a:gd name="T8" fmla="*/ 11 w 17"/>
              <a:gd name="T9" fmla="*/ 2 h 17"/>
              <a:gd name="T10" fmla="*/ 7 w 17"/>
              <a:gd name="T11" fmla="*/ 12 h 17"/>
              <a:gd name="T12" fmla="*/ 5 w 17"/>
              <a:gd name="T13" fmla="*/ 7 h 17"/>
              <a:gd name="T14" fmla="*/ 10 w 17"/>
              <a:gd name="T15" fmla="*/ 5 h 17"/>
              <a:gd name="T16" fmla="*/ 12 w 17"/>
              <a:gd name="T17" fmla="*/ 10 h 17"/>
              <a:gd name="T18" fmla="*/ 7 w 17"/>
              <a:gd name="T19"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7">
                <a:moveTo>
                  <a:pt x="11" y="2"/>
                </a:moveTo>
                <a:cubicBezTo>
                  <a:pt x="7" y="0"/>
                  <a:pt x="3" y="2"/>
                  <a:pt x="2" y="5"/>
                </a:cubicBezTo>
                <a:cubicBezTo>
                  <a:pt x="0" y="9"/>
                  <a:pt x="2" y="14"/>
                  <a:pt x="5" y="15"/>
                </a:cubicBezTo>
                <a:cubicBezTo>
                  <a:pt x="9" y="17"/>
                  <a:pt x="14" y="15"/>
                  <a:pt x="15" y="11"/>
                </a:cubicBezTo>
                <a:cubicBezTo>
                  <a:pt x="17" y="7"/>
                  <a:pt x="15" y="3"/>
                  <a:pt x="11" y="2"/>
                </a:cubicBezTo>
                <a:close/>
                <a:moveTo>
                  <a:pt x="7" y="12"/>
                </a:moveTo>
                <a:cubicBezTo>
                  <a:pt x="5" y="11"/>
                  <a:pt x="4" y="9"/>
                  <a:pt x="5" y="7"/>
                </a:cubicBezTo>
                <a:cubicBezTo>
                  <a:pt x="6" y="5"/>
                  <a:pt x="8" y="4"/>
                  <a:pt x="10" y="5"/>
                </a:cubicBezTo>
                <a:cubicBezTo>
                  <a:pt x="12" y="6"/>
                  <a:pt x="13" y="8"/>
                  <a:pt x="12" y="10"/>
                </a:cubicBezTo>
                <a:cubicBezTo>
                  <a:pt x="11" y="12"/>
                  <a:pt x="9" y="13"/>
                  <a:pt x="7"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21">
              <a:defRPr/>
            </a:pPr>
            <a:endParaRPr lang="en-US" sz="1764" kern="0">
              <a:solidFill>
                <a:srgbClr val="000000"/>
              </a:solidFill>
              <a:latin typeface="Segoe UI"/>
            </a:endParaRPr>
          </a:p>
        </p:txBody>
      </p:sp>
      <p:sp>
        <p:nvSpPr>
          <p:cNvPr id="303" name="Freeform 614"/>
          <p:cNvSpPr>
            <a:spLocks noEditPoints="1"/>
          </p:cNvSpPr>
          <p:nvPr/>
        </p:nvSpPr>
        <p:spPr bwMode="auto">
          <a:xfrm>
            <a:off x="1367604" y="4746082"/>
            <a:ext cx="106861" cy="113600"/>
          </a:xfrm>
          <a:custGeom>
            <a:avLst/>
            <a:gdLst>
              <a:gd name="T0" fmla="*/ 183 w 183"/>
              <a:gd name="T1" fmla="*/ 77 h 193"/>
              <a:gd name="T2" fmla="*/ 107 w 183"/>
              <a:gd name="T3" fmla="*/ 122 h 193"/>
              <a:gd name="T4" fmla="*/ 7 w 183"/>
              <a:gd name="T5" fmla="*/ 52 h 193"/>
              <a:gd name="T6" fmla="*/ 2 w 183"/>
              <a:gd name="T7" fmla="*/ 55 h 193"/>
              <a:gd name="T8" fmla="*/ 1 w 183"/>
              <a:gd name="T9" fmla="*/ 57 h 193"/>
              <a:gd name="T10" fmla="*/ 0 w 183"/>
              <a:gd name="T11" fmla="*/ 59 h 193"/>
              <a:gd name="T12" fmla="*/ 0 w 183"/>
              <a:gd name="T13" fmla="*/ 80 h 193"/>
              <a:gd name="T14" fmla="*/ 1 w 183"/>
              <a:gd name="T15" fmla="*/ 82 h 193"/>
              <a:gd name="T16" fmla="*/ 4 w 183"/>
              <a:gd name="T17" fmla="*/ 85 h 193"/>
              <a:gd name="T18" fmla="*/ 8 w 183"/>
              <a:gd name="T19" fmla="*/ 84 h 193"/>
              <a:gd name="T20" fmla="*/ 21 w 183"/>
              <a:gd name="T21" fmla="*/ 106 h 193"/>
              <a:gd name="T22" fmla="*/ 15 w 183"/>
              <a:gd name="T23" fmla="*/ 74 h 193"/>
              <a:gd name="T24" fmla="*/ 6 w 183"/>
              <a:gd name="T25" fmla="*/ 82 h 193"/>
              <a:gd name="T26" fmla="*/ 4 w 183"/>
              <a:gd name="T27" fmla="*/ 82 h 193"/>
              <a:gd name="T28" fmla="*/ 3 w 183"/>
              <a:gd name="T29" fmla="*/ 81 h 193"/>
              <a:gd name="T30" fmla="*/ 3 w 183"/>
              <a:gd name="T31" fmla="*/ 79 h 193"/>
              <a:gd name="T32" fmla="*/ 3 w 183"/>
              <a:gd name="T33" fmla="*/ 59 h 193"/>
              <a:gd name="T34" fmla="*/ 4 w 183"/>
              <a:gd name="T35" fmla="*/ 57 h 193"/>
              <a:gd name="T36" fmla="*/ 15 w 183"/>
              <a:gd name="T37" fmla="*/ 55 h 193"/>
              <a:gd name="T38" fmla="*/ 82 w 183"/>
              <a:gd name="T39" fmla="*/ 115 h 193"/>
              <a:gd name="T40" fmla="*/ 82 w 183"/>
              <a:gd name="T41" fmla="*/ 104 h 193"/>
              <a:gd name="T42" fmla="*/ 82 w 183"/>
              <a:gd name="T43" fmla="*/ 104 h 193"/>
              <a:gd name="T44" fmla="*/ 90 w 183"/>
              <a:gd name="T45" fmla="*/ 131 h 193"/>
              <a:gd name="T46" fmla="*/ 87 w 183"/>
              <a:gd name="T47" fmla="*/ 131 h 193"/>
              <a:gd name="T48" fmla="*/ 86 w 183"/>
              <a:gd name="T49" fmla="*/ 130 h 193"/>
              <a:gd name="T50" fmla="*/ 86 w 183"/>
              <a:gd name="T51" fmla="*/ 129 h 193"/>
              <a:gd name="T52" fmla="*/ 85 w 183"/>
              <a:gd name="T53" fmla="*/ 108 h 193"/>
              <a:gd name="T54" fmla="*/ 86 w 183"/>
              <a:gd name="T55" fmla="*/ 107 h 193"/>
              <a:gd name="T56" fmla="*/ 87 w 183"/>
              <a:gd name="T57" fmla="*/ 106 h 193"/>
              <a:gd name="T58" fmla="*/ 91 w 183"/>
              <a:gd name="T59" fmla="*/ 124 h 193"/>
              <a:gd name="T60" fmla="*/ 3 w 183"/>
              <a:gd name="T61" fmla="*/ 113 h 193"/>
              <a:gd name="T62" fmla="*/ 1 w 183"/>
              <a:gd name="T63" fmla="*/ 115 h 193"/>
              <a:gd name="T64" fmla="*/ 0 w 183"/>
              <a:gd name="T65" fmla="*/ 117 h 193"/>
              <a:gd name="T66" fmla="*/ 0 w 183"/>
              <a:gd name="T67" fmla="*/ 138 h 193"/>
              <a:gd name="T68" fmla="*/ 1 w 183"/>
              <a:gd name="T69" fmla="*/ 141 h 193"/>
              <a:gd name="T70" fmla="*/ 3 w 183"/>
              <a:gd name="T71" fmla="*/ 143 h 193"/>
              <a:gd name="T72" fmla="*/ 7 w 183"/>
              <a:gd name="T73" fmla="*/ 144 h 193"/>
              <a:gd name="T74" fmla="*/ 14 w 183"/>
              <a:gd name="T75" fmla="*/ 140 h 193"/>
              <a:gd name="T76" fmla="*/ 83 w 183"/>
              <a:gd name="T77" fmla="*/ 188 h 193"/>
              <a:gd name="T78" fmla="*/ 83 w 183"/>
              <a:gd name="T79" fmla="*/ 190 h 193"/>
              <a:gd name="T80" fmla="*/ 87 w 183"/>
              <a:gd name="T81" fmla="*/ 193 h 193"/>
              <a:gd name="T82" fmla="*/ 90 w 183"/>
              <a:gd name="T83" fmla="*/ 193 h 193"/>
              <a:gd name="T84" fmla="*/ 100 w 183"/>
              <a:gd name="T85" fmla="*/ 191 h 193"/>
              <a:gd name="T86" fmla="*/ 85 w 183"/>
              <a:gd name="T87" fmla="*/ 167 h 193"/>
              <a:gd name="T88" fmla="*/ 86 w 183"/>
              <a:gd name="T89" fmla="*/ 166 h 193"/>
              <a:gd name="T90" fmla="*/ 87 w 183"/>
              <a:gd name="T91" fmla="*/ 165 h 193"/>
              <a:gd name="T92" fmla="*/ 96 w 183"/>
              <a:gd name="T93" fmla="*/ 166 h 193"/>
              <a:gd name="T94" fmla="*/ 96 w 183"/>
              <a:gd name="T95" fmla="*/ 186 h 193"/>
              <a:gd name="T96" fmla="*/ 88 w 183"/>
              <a:gd name="T97" fmla="*/ 190 h 193"/>
              <a:gd name="T98" fmla="*/ 86 w 183"/>
              <a:gd name="T99" fmla="*/ 189 h 193"/>
              <a:gd name="T100" fmla="*/ 86 w 183"/>
              <a:gd name="T101" fmla="*/ 188 h 193"/>
              <a:gd name="T102" fmla="*/ 85 w 183"/>
              <a:gd name="T103" fmla="*/ 167 h 193"/>
              <a:gd name="T104" fmla="*/ 57 w 183"/>
              <a:gd name="T105" fmla="*/ 141 h 193"/>
              <a:gd name="T106" fmla="*/ 57 w 183"/>
              <a:gd name="T107" fmla="*/ 152 h 193"/>
              <a:gd name="T108" fmla="*/ 11 w 183"/>
              <a:gd name="T109" fmla="*/ 132 h 193"/>
              <a:gd name="T110" fmla="*/ 7 w 183"/>
              <a:gd name="T111" fmla="*/ 141 h 193"/>
              <a:gd name="T112" fmla="*/ 4 w 183"/>
              <a:gd name="T113" fmla="*/ 141 h 193"/>
              <a:gd name="T114" fmla="*/ 3 w 183"/>
              <a:gd name="T115" fmla="*/ 140 h 193"/>
              <a:gd name="T116" fmla="*/ 3 w 183"/>
              <a:gd name="T117" fmla="*/ 138 h 193"/>
              <a:gd name="T118" fmla="*/ 3 w 183"/>
              <a:gd name="T119" fmla="*/ 118 h 193"/>
              <a:gd name="T120" fmla="*/ 4 w 183"/>
              <a:gd name="T121" fmla="*/ 116 h 193"/>
              <a:gd name="T122" fmla="*/ 11 w 183"/>
              <a:gd name="T123" fmla="*/ 112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3" h="193">
                <a:moveTo>
                  <a:pt x="101" y="191"/>
                </a:moveTo>
                <a:cubicBezTo>
                  <a:pt x="183" y="134"/>
                  <a:pt x="183" y="134"/>
                  <a:pt x="183" y="134"/>
                </a:cubicBezTo>
                <a:cubicBezTo>
                  <a:pt x="183" y="106"/>
                  <a:pt x="183" y="106"/>
                  <a:pt x="183" y="106"/>
                </a:cubicBezTo>
                <a:cubicBezTo>
                  <a:pt x="159" y="92"/>
                  <a:pt x="159" y="92"/>
                  <a:pt x="159" y="92"/>
                </a:cubicBezTo>
                <a:cubicBezTo>
                  <a:pt x="183" y="77"/>
                  <a:pt x="183" y="77"/>
                  <a:pt x="183" y="77"/>
                </a:cubicBezTo>
                <a:cubicBezTo>
                  <a:pt x="183" y="47"/>
                  <a:pt x="183" y="47"/>
                  <a:pt x="183" y="47"/>
                </a:cubicBezTo>
                <a:cubicBezTo>
                  <a:pt x="102" y="0"/>
                  <a:pt x="102" y="0"/>
                  <a:pt x="102" y="0"/>
                </a:cubicBezTo>
                <a:cubicBezTo>
                  <a:pt x="21" y="47"/>
                  <a:pt x="21" y="47"/>
                  <a:pt x="21" y="47"/>
                </a:cubicBezTo>
                <a:cubicBezTo>
                  <a:pt x="107" y="96"/>
                  <a:pt x="107" y="96"/>
                  <a:pt x="107" y="96"/>
                </a:cubicBezTo>
                <a:cubicBezTo>
                  <a:pt x="107" y="122"/>
                  <a:pt x="107" y="122"/>
                  <a:pt x="107" y="122"/>
                </a:cubicBezTo>
                <a:cubicBezTo>
                  <a:pt x="101" y="132"/>
                  <a:pt x="101" y="132"/>
                  <a:pt x="101" y="132"/>
                </a:cubicBezTo>
                <a:cubicBezTo>
                  <a:pt x="101" y="99"/>
                  <a:pt x="101" y="99"/>
                  <a:pt x="101" y="99"/>
                </a:cubicBezTo>
                <a:cubicBezTo>
                  <a:pt x="67" y="80"/>
                  <a:pt x="67" y="80"/>
                  <a:pt x="67" y="80"/>
                </a:cubicBezTo>
                <a:cubicBezTo>
                  <a:pt x="7" y="46"/>
                  <a:pt x="7" y="46"/>
                  <a:pt x="7" y="46"/>
                </a:cubicBezTo>
                <a:cubicBezTo>
                  <a:pt x="7" y="52"/>
                  <a:pt x="7" y="52"/>
                  <a:pt x="7" y="52"/>
                </a:cubicBezTo>
                <a:cubicBezTo>
                  <a:pt x="3" y="54"/>
                  <a:pt x="3" y="54"/>
                  <a:pt x="3" y="54"/>
                </a:cubicBezTo>
                <a:cubicBezTo>
                  <a:pt x="3" y="55"/>
                  <a:pt x="3" y="55"/>
                  <a:pt x="3" y="55"/>
                </a:cubicBezTo>
                <a:cubicBezTo>
                  <a:pt x="3" y="55"/>
                  <a:pt x="3" y="55"/>
                  <a:pt x="3" y="55"/>
                </a:cubicBezTo>
                <a:cubicBezTo>
                  <a:pt x="3" y="55"/>
                  <a:pt x="2" y="55"/>
                  <a:pt x="2" y="55"/>
                </a:cubicBezTo>
                <a:cubicBezTo>
                  <a:pt x="2" y="55"/>
                  <a:pt x="2" y="55"/>
                  <a:pt x="2" y="55"/>
                </a:cubicBezTo>
                <a:cubicBezTo>
                  <a:pt x="2" y="55"/>
                  <a:pt x="2" y="56"/>
                  <a:pt x="2" y="56"/>
                </a:cubicBezTo>
                <a:cubicBezTo>
                  <a:pt x="1" y="56"/>
                  <a:pt x="1" y="56"/>
                  <a:pt x="1" y="56"/>
                </a:cubicBezTo>
                <a:cubicBezTo>
                  <a:pt x="1" y="56"/>
                  <a:pt x="1" y="56"/>
                  <a:pt x="1" y="56"/>
                </a:cubicBezTo>
                <a:cubicBezTo>
                  <a:pt x="1" y="57"/>
                  <a:pt x="1" y="57"/>
                  <a:pt x="1" y="57"/>
                </a:cubicBezTo>
                <a:cubicBezTo>
                  <a:pt x="1" y="57"/>
                  <a:pt x="1" y="57"/>
                  <a:pt x="1" y="57"/>
                </a:cubicBezTo>
                <a:cubicBezTo>
                  <a:pt x="1" y="57"/>
                  <a:pt x="1" y="57"/>
                  <a:pt x="1" y="57"/>
                </a:cubicBezTo>
                <a:cubicBezTo>
                  <a:pt x="1" y="57"/>
                  <a:pt x="0" y="57"/>
                  <a:pt x="0" y="58"/>
                </a:cubicBezTo>
                <a:cubicBezTo>
                  <a:pt x="0" y="58"/>
                  <a:pt x="0" y="58"/>
                  <a:pt x="0" y="58"/>
                </a:cubicBezTo>
                <a:cubicBezTo>
                  <a:pt x="0" y="58"/>
                  <a:pt x="0" y="58"/>
                  <a:pt x="0" y="59"/>
                </a:cubicBezTo>
                <a:cubicBezTo>
                  <a:pt x="0" y="59"/>
                  <a:pt x="0" y="59"/>
                  <a:pt x="0" y="59"/>
                </a:cubicBezTo>
                <a:cubicBezTo>
                  <a:pt x="0" y="59"/>
                  <a:pt x="0" y="59"/>
                  <a:pt x="0" y="59"/>
                </a:cubicBezTo>
                <a:cubicBezTo>
                  <a:pt x="0" y="79"/>
                  <a:pt x="0" y="79"/>
                  <a:pt x="0" y="79"/>
                </a:cubicBezTo>
                <a:cubicBezTo>
                  <a:pt x="0" y="80"/>
                  <a:pt x="0" y="80"/>
                  <a:pt x="0" y="80"/>
                </a:cubicBezTo>
                <a:cubicBezTo>
                  <a:pt x="0" y="80"/>
                  <a:pt x="0" y="80"/>
                  <a:pt x="0" y="80"/>
                </a:cubicBezTo>
                <a:cubicBezTo>
                  <a:pt x="0" y="80"/>
                  <a:pt x="0" y="80"/>
                  <a:pt x="0" y="80"/>
                </a:cubicBezTo>
                <a:cubicBezTo>
                  <a:pt x="0" y="80"/>
                  <a:pt x="0" y="81"/>
                  <a:pt x="0" y="81"/>
                </a:cubicBezTo>
                <a:cubicBezTo>
                  <a:pt x="0" y="81"/>
                  <a:pt x="0" y="81"/>
                  <a:pt x="0" y="81"/>
                </a:cubicBezTo>
                <a:cubicBezTo>
                  <a:pt x="0" y="82"/>
                  <a:pt x="1" y="82"/>
                  <a:pt x="1" y="82"/>
                </a:cubicBezTo>
                <a:cubicBezTo>
                  <a:pt x="1" y="82"/>
                  <a:pt x="1" y="82"/>
                  <a:pt x="1" y="82"/>
                </a:cubicBezTo>
                <a:cubicBezTo>
                  <a:pt x="1" y="82"/>
                  <a:pt x="1" y="82"/>
                  <a:pt x="1" y="82"/>
                </a:cubicBezTo>
                <a:cubicBezTo>
                  <a:pt x="1" y="82"/>
                  <a:pt x="1" y="82"/>
                  <a:pt x="1" y="82"/>
                </a:cubicBezTo>
                <a:cubicBezTo>
                  <a:pt x="1" y="83"/>
                  <a:pt x="1" y="83"/>
                  <a:pt x="2" y="83"/>
                </a:cubicBezTo>
                <a:cubicBezTo>
                  <a:pt x="2" y="84"/>
                  <a:pt x="2" y="84"/>
                  <a:pt x="3" y="84"/>
                </a:cubicBezTo>
                <a:cubicBezTo>
                  <a:pt x="3" y="84"/>
                  <a:pt x="3" y="84"/>
                  <a:pt x="3" y="84"/>
                </a:cubicBezTo>
                <a:cubicBezTo>
                  <a:pt x="3" y="85"/>
                  <a:pt x="4" y="85"/>
                  <a:pt x="4" y="85"/>
                </a:cubicBezTo>
                <a:cubicBezTo>
                  <a:pt x="4" y="85"/>
                  <a:pt x="4" y="85"/>
                  <a:pt x="4" y="85"/>
                </a:cubicBezTo>
                <a:cubicBezTo>
                  <a:pt x="5" y="85"/>
                  <a:pt x="5" y="85"/>
                  <a:pt x="6" y="85"/>
                </a:cubicBezTo>
                <a:cubicBezTo>
                  <a:pt x="6" y="85"/>
                  <a:pt x="7" y="85"/>
                  <a:pt x="7" y="85"/>
                </a:cubicBezTo>
                <a:cubicBezTo>
                  <a:pt x="7" y="85"/>
                  <a:pt x="7" y="85"/>
                  <a:pt x="7" y="85"/>
                </a:cubicBezTo>
                <a:cubicBezTo>
                  <a:pt x="8" y="85"/>
                  <a:pt x="8" y="85"/>
                  <a:pt x="8" y="84"/>
                </a:cubicBezTo>
                <a:cubicBezTo>
                  <a:pt x="9" y="84"/>
                  <a:pt x="9" y="84"/>
                  <a:pt x="9" y="84"/>
                </a:cubicBezTo>
                <a:cubicBezTo>
                  <a:pt x="9" y="84"/>
                  <a:pt x="9" y="84"/>
                  <a:pt x="9" y="84"/>
                </a:cubicBezTo>
                <a:cubicBezTo>
                  <a:pt x="14" y="82"/>
                  <a:pt x="14" y="82"/>
                  <a:pt x="14" y="82"/>
                </a:cubicBezTo>
                <a:cubicBezTo>
                  <a:pt x="38" y="96"/>
                  <a:pt x="38" y="96"/>
                  <a:pt x="38" y="96"/>
                </a:cubicBezTo>
                <a:cubicBezTo>
                  <a:pt x="21" y="106"/>
                  <a:pt x="21" y="106"/>
                  <a:pt x="21" y="106"/>
                </a:cubicBezTo>
                <a:cubicBezTo>
                  <a:pt x="107" y="155"/>
                  <a:pt x="107" y="155"/>
                  <a:pt x="107" y="155"/>
                </a:cubicBezTo>
                <a:cubicBezTo>
                  <a:pt x="107" y="180"/>
                  <a:pt x="107" y="180"/>
                  <a:pt x="107" y="180"/>
                </a:cubicBezTo>
                <a:lnTo>
                  <a:pt x="101" y="191"/>
                </a:lnTo>
                <a:close/>
                <a:moveTo>
                  <a:pt x="11" y="73"/>
                </a:moveTo>
                <a:cubicBezTo>
                  <a:pt x="12" y="72"/>
                  <a:pt x="14" y="73"/>
                  <a:pt x="15" y="74"/>
                </a:cubicBezTo>
                <a:cubicBezTo>
                  <a:pt x="16" y="76"/>
                  <a:pt x="15" y="78"/>
                  <a:pt x="14" y="78"/>
                </a:cubicBezTo>
                <a:cubicBezTo>
                  <a:pt x="7" y="82"/>
                  <a:pt x="7" y="82"/>
                  <a:pt x="7" y="82"/>
                </a:cubicBezTo>
                <a:cubicBezTo>
                  <a:pt x="7" y="82"/>
                  <a:pt x="7" y="82"/>
                  <a:pt x="7" y="82"/>
                </a:cubicBezTo>
                <a:cubicBezTo>
                  <a:pt x="7" y="82"/>
                  <a:pt x="7" y="82"/>
                  <a:pt x="7" y="82"/>
                </a:cubicBezTo>
                <a:cubicBezTo>
                  <a:pt x="7" y="82"/>
                  <a:pt x="6" y="82"/>
                  <a:pt x="6" y="82"/>
                </a:cubicBezTo>
                <a:cubicBezTo>
                  <a:pt x="6" y="82"/>
                  <a:pt x="6" y="82"/>
                  <a:pt x="6" y="82"/>
                </a:cubicBezTo>
                <a:cubicBezTo>
                  <a:pt x="6" y="82"/>
                  <a:pt x="5" y="82"/>
                  <a:pt x="5" y="82"/>
                </a:cubicBezTo>
                <a:cubicBezTo>
                  <a:pt x="5" y="82"/>
                  <a:pt x="5" y="82"/>
                  <a:pt x="5" y="82"/>
                </a:cubicBezTo>
                <a:cubicBezTo>
                  <a:pt x="5" y="82"/>
                  <a:pt x="5" y="82"/>
                  <a:pt x="4" y="82"/>
                </a:cubicBezTo>
                <a:cubicBezTo>
                  <a:pt x="4" y="82"/>
                  <a:pt x="4" y="82"/>
                  <a:pt x="4" y="82"/>
                </a:cubicBezTo>
                <a:cubicBezTo>
                  <a:pt x="4" y="82"/>
                  <a:pt x="4" y="82"/>
                  <a:pt x="4" y="81"/>
                </a:cubicBezTo>
                <a:cubicBezTo>
                  <a:pt x="4" y="81"/>
                  <a:pt x="4" y="81"/>
                  <a:pt x="4" y="81"/>
                </a:cubicBezTo>
                <a:cubicBezTo>
                  <a:pt x="4" y="81"/>
                  <a:pt x="3" y="81"/>
                  <a:pt x="3" y="81"/>
                </a:cubicBezTo>
                <a:cubicBezTo>
                  <a:pt x="3" y="81"/>
                  <a:pt x="3" y="81"/>
                  <a:pt x="3" y="81"/>
                </a:cubicBezTo>
                <a:cubicBezTo>
                  <a:pt x="3" y="81"/>
                  <a:pt x="3" y="81"/>
                  <a:pt x="3" y="81"/>
                </a:cubicBezTo>
                <a:cubicBezTo>
                  <a:pt x="3" y="81"/>
                  <a:pt x="3" y="80"/>
                  <a:pt x="3" y="80"/>
                </a:cubicBezTo>
                <a:cubicBezTo>
                  <a:pt x="3" y="80"/>
                  <a:pt x="3" y="80"/>
                  <a:pt x="3" y="80"/>
                </a:cubicBezTo>
                <a:cubicBezTo>
                  <a:pt x="3" y="80"/>
                  <a:pt x="3" y="80"/>
                  <a:pt x="3" y="80"/>
                </a:cubicBezTo>
                <a:cubicBezTo>
                  <a:pt x="3" y="80"/>
                  <a:pt x="3" y="80"/>
                  <a:pt x="3" y="79"/>
                </a:cubicBezTo>
                <a:cubicBezTo>
                  <a:pt x="3" y="79"/>
                  <a:pt x="3" y="79"/>
                  <a:pt x="3" y="79"/>
                </a:cubicBezTo>
                <a:cubicBezTo>
                  <a:pt x="3" y="60"/>
                  <a:pt x="3" y="60"/>
                  <a:pt x="3" y="60"/>
                </a:cubicBezTo>
                <a:cubicBezTo>
                  <a:pt x="3" y="59"/>
                  <a:pt x="3" y="59"/>
                  <a:pt x="3" y="59"/>
                </a:cubicBezTo>
                <a:cubicBezTo>
                  <a:pt x="3" y="59"/>
                  <a:pt x="3" y="59"/>
                  <a:pt x="3" y="59"/>
                </a:cubicBezTo>
                <a:cubicBezTo>
                  <a:pt x="3" y="59"/>
                  <a:pt x="3" y="59"/>
                  <a:pt x="3" y="59"/>
                </a:cubicBezTo>
                <a:cubicBezTo>
                  <a:pt x="3" y="59"/>
                  <a:pt x="3" y="59"/>
                  <a:pt x="3" y="59"/>
                </a:cubicBezTo>
                <a:cubicBezTo>
                  <a:pt x="3" y="58"/>
                  <a:pt x="3" y="58"/>
                  <a:pt x="3" y="58"/>
                </a:cubicBezTo>
                <a:cubicBezTo>
                  <a:pt x="3" y="58"/>
                  <a:pt x="3" y="58"/>
                  <a:pt x="3" y="58"/>
                </a:cubicBezTo>
                <a:cubicBezTo>
                  <a:pt x="3" y="58"/>
                  <a:pt x="3" y="58"/>
                  <a:pt x="3" y="58"/>
                </a:cubicBezTo>
                <a:cubicBezTo>
                  <a:pt x="4" y="58"/>
                  <a:pt x="4" y="58"/>
                  <a:pt x="4" y="58"/>
                </a:cubicBezTo>
                <a:cubicBezTo>
                  <a:pt x="4" y="58"/>
                  <a:pt x="4" y="57"/>
                  <a:pt x="4" y="57"/>
                </a:cubicBezTo>
                <a:cubicBezTo>
                  <a:pt x="4" y="57"/>
                  <a:pt x="4" y="57"/>
                  <a:pt x="4" y="57"/>
                </a:cubicBezTo>
                <a:cubicBezTo>
                  <a:pt x="4" y="57"/>
                  <a:pt x="4" y="57"/>
                  <a:pt x="4" y="57"/>
                </a:cubicBezTo>
                <a:cubicBezTo>
                  <a:pt x="4" y="57"/>
                  <a:pt x="4" y="57"/>
                  <a:pt x="4" y="57"/>
                </a:cubicBezTo>
                <a:cubicBezTo>
                  <a:pt x="11" y="53"/>
                  <a:pt x="11" y="53"/>
                  <a:pt x="11" y="53"/>
                </a:cubicBezTo>
                <a:cubicBezTo>
                  <a:pt x="12" y="53"/>
                  <a:pt x="14" y="53"/>
                  <a:pt x="15" y="55"/>
                </a:cubicBezTo>
                <a:cubicBezTo>
                  <a:pt x="16" y="56"/>
                  <a:pt x="15" y="58"/>
                  <a:pt x="14" y="58"/>
                </a:cubicBezTo>
                <a:cubicBezTo>
                  <a:pt x="9" y="61"/>
                  <a:pt x="9" y="61"/>
                  <a:pt x="9" y="61"/>
                </a:cubicBezTo>
                <a:cubicBezTo>
                  <a:pt x="9" y="74"/>
                  <a:pt x="9" y="74"/>
                  <a:pt x="9" y="74"/>
                </a:cubicBezTo>
                <a:lnTo>
                  <a:pt x="11" y="73"/>
                </a:lnTo>
                <a:close/>
                <a:moveTo>
                  <a:pt x="82" y="115"/>
                </a:moveTo>
                <a:cubicBezTo>
                  <a:pt x="57" y="100"/>
                  <a:pt x="57" y="100"/>
                  <a:pt x="57" y="100"/>
                </a:cubicBezTo>
                <a:cubicBezTo>
                  <a:pt x="57" y="93"/>
                  <a:pt x="57" y="93"/>
                  <a:pt x="57" y="93"/>
                </a:cubicBezTo>
                <a:cubicBezTo>
                  <a:pt x="82" y="108"/>
                  <a:pt x="82" y="108"/>
                  <a:pt x="82" y="108"/>
                </a:cubicBezTo>
                <a:lnTo>
                  <a:pt x="82" y="115"/>
                </a:lnTo>
                <a:close/>
                <a:moveTo>
                  <a:pt x="82" y="104"/>
                </a:moveTo>
                <a:cubicBezTo>
                  <a:pt x="57" y="89"/>
                  <a:pt x="57" y="89"/>
                  <a:pt x="57" y="89"/>
                </a:cubicBezTo>
                <a:cubicBezTo>
                  <a:pt x="57" y="82"/>
                  <a:pt x="57" y="82"/>
                  <a:pt x="57" y="82"/>
                </a:cubicBezTo>
                <a:cubicBezTo>
                  <a:pt x="59" y="84"/>
                  <a:pt x="59" y="84"/>
                  <a:pt x="59" y="84"/>
                </a:cubicBezTo>
                <a:cubicBezTo>
                  <a:pt x="82" y="97"/>
                  <a:pt x="82" y="97"/>
                  <a:pt x="82" y="97"/>
                </a:cubicBezTo>
                <a:lnTo>
                  <a:pt x="82" y="104"/>
                </a:lnTo>
                <a:close/>
                <a:moveTo>
                  <a:pt x="93" y="122"/>
                </a:moveTo>
                <a:cubicBezTo>
                  <a:pt x="95" y="122"/>
                  <a:pt x="97" y="122"/>
                  <a:pt x="97" y="123"/>
                </a:cubicBezTo>
                <a:cubicBezTo>
                  <a:pt x="98" y="125"/>
                  <a:pt x="98" y="127"/>
                  <a:pt x="96" y="127"/>
                </a:cubicBezTo>
                <a:cubicBezTo>
                  <a:pt x="90" y="131"/>
                  <a:pt x="90" y="131"/>
                  <a:pt x="90" y="131"/>
                </a:cubicBezTo>
                <a:cubicBezTo>
                  <a:pt x="90" y="131"/>
                  <a:pt x="90" y="131"/>
                  <a:pt x="90" y="131"/>
                </a:cubicBezTo>
                <a:cubicBezTo>
                  <a:pt x="89" y="131"/>
                  <a:pt x="89" y="131"/>
                  <a:pt x="89" y="131"/>
                </a:cubicBezTo>
                <a:cubicBezTo>
                  <a:pt x="89" y="131"/>
                  <a:pt x="89" y="131"/>
                  <a:pt x="89" y="131"/>
                </a:cubicBezTo>
                <a:cubicBezTo>
                  <a:pt x="89" y="131"/>
                  <a:pt x="89" y="131"/>
                  <a:pt x="88" y="131"/>
                </a:cubicBezTo>
                <a:cubicBezTo>
                  <a:pt x="88" y="131"/>
                  <a:pt x="88" y="131"/>
                  <a:pt x="88" y="131"/>
                </a:cubicBezTo>
                <a:cubicBezTo>
                  <a:pt x="88" y="131"/>
                  <a:pt x="88" y="131"/>
                  <a:pt x="87" y="131"/>
                </a:cubicBezTo>
                <a:cubicBezTo>
                  <a:pt x="87" y="131"/>
                  <a:pt x="87" y="131"/>
                  <a:pt x="87" y="131"/>
                </a:cubicBezTo>
                <a:cubicBezTo>
                  <a:pt x="87" y="131"/>
                  <a:pt x="87" y="131"/>
                  <a:pt x="87" y="131"/>
                </a:cubicBezTo>
                <a:cubicBezTo>
                  <a:pt x="87" y="131"/>
                  <a:pt x="86" y="131"/>
                  <a:pt x="86" y="130"/>
                </a:cubicBezTo>
                <a:cubicBezTo>
                  <a:pt x="86" y="130"/>
                  <a:pt x="86" y="130"/>
                  <a:pt x="86" y="130"/>
                </a:cubicBezTo>
                <a:cubicBezTo>
                  <a:pt x="86" y="130"/>
                  <a:pt x="86" y="130"/>
                  <a:pt x="86" y="130"/>
                </a:cubicBezTo>
                <a:cubicBezTo>
                  <a:pt x="86" y="130"/>
                  <a:pt x="86" y="130"/>
                  <a:pt x="86" y="130"/>
                </a:cubicBezTo>
                <a:cubicBezTo>
                  <a:pt x="86" y="130"/>
                  <a:pt x="86" y="130"/>
                  <a:pt x="86" y="130"/>
                </a:cubicBezTo>
                <a:cubicBezTo>
                  <a:pt x="86" y="130"/>
                  <a:pt x="86" y="129"/>
                  <a:pt x="86" y="129"/>
                </a:cubicBezTo>
                <a:cubicBezTo>
                  <a:pt x="86" y="129"/>
                  <a:pt x="86" y="129"/>
                  <a:pt x="86" y="129"/>
                </a:cubicBezTo>
                <a:cubicBezTo>
                  <a:pt x="86" y="129"/>
                  <a:pt x="86" y="129"/>
                  <a:pt x="86" y="129"/>
                </a:cubicBezTo>
                <a:cubicBezTo>
                  <a:pt x="85" y="129"/>
                  <a:pt x="85" y="129"/>
                  <a:pt x="85" y="129"/>
                </a:cubicBezTo>
                <a:cubicBezTo>
                  <a:pt x="85" y="129"/>
                  <a:pt x="85" y="128"/>
                  <a:pt x="85" y="128"/>
                </a:cubicBezTo>
                <a:cubicBezTo>
                  <a:pt x="85" y="109"/>
                  <a:pt x="85" y="109"/>
                  <a:pt x="85" y="109"/>
                </a:cubicBezTo>
                <a:cubicBezTo>
                  <a:pt x="85" y="109"/>
                  <a:pt x="85" y="108"/>
                  <a:pt x="85" y="108"/>
                </a:cubicBezTo>
                <a:cubicBezTo>
                  <a:pt x="85" y="108"/>
                  <a:pt x="85" y="108"/>
                  <a:pt x="85" y="108"/>
                </a:cubicBezTo>
                <a:cubicBezTo>
                  <a:pt x="86" y="108"/>
                  <a:pt x="86" y="108"/>
                  <a:pt x="86" y="108"/>
                </a:cubicBezTo>
                <a:cubicBezTo>
                  <a:pt x="86" y="108"/>
                  <a:pt x="86" y="108"/>
                  <a:pt x="86" y="108"/>
                </a:cubicBezTo>
                <a:cubicBezTo>
                  <a:pt x="86" y="108"/>
                  <a:pt x="86" y="107"/>
                  <a:pt x="86" y="107"/>
                </a:cubicBezTo>
                <a:cubicBezTo>
                  <a:pt x="86" y="107"/>
                  <a:pt x="86" y="107"/>
                  <a:pt x="86" y="107"/>
                </a:cubicBezTo>
                <a:cubicBezTo>
                  <a:pt x="86" y="107"/>
                  <a:pt x="86" y="107"/>
                  <a:pt x="86" y="107"/>
                </a:cubicBezTo>
                <a:cubicBezTo>
                  <a:pt x="86" y="107"/>
                  <a:pt x="86" y="107"/>
                  <a:pt x="86" y="107"/>
                </a:cubicBezTo>
                <a:cubicBezTo>
                  <a:pt x="86" y="107"/>
                  <a:pt x="86" y="107"/>
                  <a:pt x="86" y="106"/>
                </a:cubicBezTo>
                <a:cubicBezTo>
                  <a:pt x="86" y="106"/>
                  <a:pt x="87" y="106"/>
                  <a:pt x="87" y="106"/>
                </a:cubicBezTo>
                <a:cubicBezTo>
                  <a:pt x="87" y="106"/>
                  <a:pt x="87" y="106"/>
                  <a:pt x="87" y="106"/>
                </a:cubicBezTo>
                <a:cubicBezTo>
                  <a:pt x="87" y="106"/>
                  <a:pt x="87" y="106"/>
                  <a:pt x="87" y="106"/>
                </a:cubicBezTo>
                <a:cubicBezTo>
                  <a:pt x="93" y="102"/>
                  <a:pt x="93" y="102"/>
                  <a:pt x="93" y="102"/>
                </a:cubicBezTo>
                <a:cubicBezTo>
                  <a:pt x="95" y="102"/>
                  <a:pt x="97" y="102"/>
                  <a:pt x="97" y="104"/>
                </a:cubicBezTo>
                <a:cubicBezTo>
                  <a:pt x="98" y="105"/>
                  <a:pt x="98" y="107"/>
                  <a:pt x="96" y="107"/>
                </a:cubicBezTo>
                <a:cubicBezTo>
                  <a:pt x="91" y="110"/>
                  <a:pt x="91" y="110"/>
                  <a:pt x="91" y="110"/>
                </a:cubicBezTo>
                <a:cubicBezTo>
                  <a:pt x="91" y="124"/>
                  <a:pt x="91" y="124"/>
                  <a:pt x="91" y="124"/>
                </a:cubicBezTo>
                <a:lnTo>
                  <a:pt x="93" y="122"/>
                </a:lnTo>
                <a:close/>
                <a:moveTo>
                  <a:pt x="7" y="111"/>
                </a:moveTo>
                <a:cubicBezTo>
                  <a:pt x="3" y="113"/>
                  <a:pt x="3" y="113"/>
                  <a:pt x="3" y="113"/>
                </a:cubicBezTo>
                <a:cubicBezTo>
                  <a:pt x="3" y="113"/>
                  <a:pt x="3" y="113"/>
                  <a:pt x="3" y="113"/>
                </a:cubicBezTo>
                <a:cubicBezTo>
                  <a:pt x="3" y="113"/>
                  <a:pt x="3" y="113"/>
                  <a:pt x="3" y="113"/>
                </a:cubicBezTo>
                <a:cubicBezTo>
                  <a:pt x="3" y="113"/>
                  <a:pt x="2" y="114"/>
                  <a:pt x="2" y="114"/>
                </a:cubicBezTo>
                <a:cubicBezTo>
                  <a:pt x="2" y="114"/>
                  <a:pt x="2" y="114"/>
                  <a:pt x="2" y="114"/>
                </a:cubicBezTo>
                <a:cubicBezTo>
                  <a:pt x="2" y="114"/>
                  <a:pt x="2" y="114"/>
                  <a:pt x="2" y="114"/>
                </a:cubicBezTo>
                <a:cubicBezTo>
                  <a:pt x="1" y="115"/>
                  <a:pt x="1" y="115"/>
                  <a:pt x="1" y="115"/>
                </a:cubicBezTo>
                <a:cubicBezTo>
                  <a:pt x="1" y="115"/>
                  <a:pt x="1" y="115"/>
                  <a:pt x="1" y="115"/>
                </a:cubicBezTo>
                <a:cubicBezTo>
                  <a:pt x="1" y="115"/>
                  <a:pt x="1" y="115"/>
                  <a:pt x="1" y="115"/>
                </a:cubicBezTo>
                <a:cubicBezTo>
                  <a:pt x="1" y="115"/>
                  <a:pt x="1" y="115"/>
                  <a:pt x="1" y="115"/>
                </a:cubicBezTo>
                <a:cubicBezTo>
                  <a:pt x="1" y="116"/>
                  <a:pt x="1" y="116"/>
                  <a:pt x="1" y="116"/>
                </a:cubicBezTo>
                <a:cubicBezTo>
                  <a:pt x="1" y="116"/>
                  <a:pt x="0" y="116"/>
                  <a:pt x="0" y="116"/>
                </a:cubicBezTo>
                <a:cubicBezTo>
                  <a:pt x="0" y="117"/>
                  <a:pt x="0" y="117"/>
                  <a:pt x="0" y="117"/>
                </a:cubicBezTo>
                <a:cubicBezTo>
                  <a:pt x="0" y="117"/>
                  <a:pt x="0" y="117"/>
                  <a:pt x="0" y="117"/>
                </a:cubicBezTo>
                <a:cubicBezTo>
                  <a:pt x="0" y="118"/>
                  <a:pt x="0" y="118"/>
                  <a:pt x="0" y="118"/>
                </a:cubicBezTo>
                <a:cubicBezTo>
                  <a:pt x="0" y="118"/>
                  <a:pt x="0" y="118"/>
                  <a:pt x="0" y="118"/>
                </a:cubicBezTo>
                <a:cubicBezTo>
                  <a:pt x="0" y="138"/>
                  <a:pt x="0" y="138"/>
                  <a:pt x="0" y="138"/>
                </a:cubicBezTo>
                <a:cubicBezTo>
                  <a:pt x="0" y="138"/>
                  <a:pt x="0" y="138"/>
                  <a:pt x="0" y="138"/>
                </a:cubicBezTo>
                <a:cubicBezTo>
                  <a:pt x="0" y="138"/>
                  <a:pt x="0" y="138"/>
                  <a:pt x="0" y="138"/>
                </a:cubicBezTo>
                <a:cubicBezTo>
                  <a:pt x="0" y="139"/>
                  <a:pt x="0" y="139"/>
                  <a:pt x="0" y="139"/>
                </a:cubicBezTo>
                <a:cubicBezTo>
                  <a:pt x="0" y="139"/>
                  <a:pt x="0" y="139"/>
                  <a:pt x="0" y="140"/>
                </a:cubicBezTo>
                <a:cubicBezTo>
                  <a:pt x="0" y="140"/>
                  <a:pt x="0" y="140"/>
                  <a:pt x="0" y="140"/>
                </a:cubicBezTo>
                <a:cubicBezTo>
                  <a:pt x="0" y="140"/>
                  <a:pt x="1" y="140"/>
                  <a:pt x="1" y="141"/>
                </a:cubicBezTo>
                <a:cubicBezTo>
                  <a:pt x="1" y="141"/>
                  <a:pt x="1" y="141"/>
                  <a:pt x="1" y="141"/>
                </a:cubicBezTo>
                <a:cubicBezTo>
                  <a:pt x="1" y="141"/>
                  <a:pt x="1" y="141"/>
                  <a:pt x="1" y="141"/>
                </a:cubicBezTo>
                <a:cubicBezTo>
                  <a:pt x="1" y="141"/>
                  <a:pt x="1" y="141"/>
                  <a:pt x="1" y="141"/>
                </a:cubicBezTo>
                <a:cubicBezTo>
                  <a:pt x="1" y="141"/>
                  <a:pt x="1" y="142"/>
                  <a:pt x="2" y="142"/>
                </a:cubicBezTo>
                <a:cubicBezTo>
                  <a:pt x="2" y="142"/>
                  <a:pt x="2" y="143"/>
                  <a:pt x="3" y="143"/>
                </a:cubicBezTo>
                <a:cubicBezTo>
                  <a:pt x="3" y="143"/>
                  <a:pt x="3" y="143"/>
                  <a:pt x="3" y="143"/>
                </a:cubicBezTo>
                <a:cubicBezTo>
                  <a:pt x="3" y="143"/>
                  <a:pt x="4" y="144"/>
                  <a:pt x="4" y="144"/>
                </a:cubicBezTo>
                <a:cubicBezTo>
                  <a:pt x="4" y="144"/>
                  <a:pt x="4" y="144"/>
                  <a:pt x="4" y="144"/>
                </a:cubicBezTo>
                <a:cubicBezTo>
                  <a:pt x="5" y="144"/>
                  <a:pt x="5" y="144"/>
                  <a:pt x="6" y="144"/>
                </a:cubicBezTo>
                <a:cubicBezTo>
                  <a:pt x="6" y="144"/>
                  <a:pt x="7" y="144"/>
                  <a:pt x="7" y="144"/>
                </a:cubicBezTo>
                <a:cubicBezTo>
                  <a:pt x="7" y="144"/>
                  <a:pt x="7" y="144"/>
                  <a:pt x="7" y="144"/>
                </a:cubicBezTo>
                <a:cubicBezTo>
                  <a:pt x="8" y="144"/>
                  <a:pt x="8" y="143"/>
                  <a:pt x="8" y="143"/>
                </a:cubicBezTo>
                <a:cubicBezTo>
                  <a:pt x="9" y="143"/>
                  <a:pt x="9" y="143"/>
                  <a:pt x="9" y="143"/>
                </a:cubicBezTo>
                <a:cubicBezTo>
                  <a:pt x="9" y="143"/>
                  <a:pt x="9" y="143"/>
                  <a:pt x="9" y="143"/>
                </a:cubicBezTo>
                <a:cubicBezTo>
                  <a:pt x="14" y="140"/>
                  <a:pt x="14" y="140"/>
                  <a:pt x="14" y="140"/>
                </a:cubicBezTo>
                <a:cubicBezTo>
                  <a:pt x="83" y="181"/>
                  <a:pt x="83" y="181"/>
                  <a:pt x="83" y="181"/>
                </a:cubicBezTo>
                <a:cubicBezTo>
                  <a:pt x="83" y="187"/>
                  <a:pt x="83" y="187"/>
                  <a:pt x="83" y="187"/>
                </a:cubicBezTo>
                <a:cubicBezTo>
                  <a:pt x="83" y="187"/>
                  <a:pt x="83" y="187"/>
                  <a:pt x="83" y="187"/>
                </a:cubicBezTo>
                <a:cubicBezTo>
                  <a:pt x="83" y="187"/>
                  <a:pt x="83" y="187"/>
                  <a:pt x="83" y="187"/>
                </a:cubicBezTo>
                <a:cubicBezTo>
                  <a:pt x="83" y="188"/>
                  <a:pt x="83" y="188"/>
                  <a:pt x="83" y="188"/>
                </a:cubicBezTo>
                <a:cubicBezTo>
                  <a:pt x="83" y="188"/>
                  <a:pt x="83" y="188"/>
                  <a:pt x="83" y="189"/>
                </a:cubicBezTo>
                <a:cubicBezTo>
                  <a:pt x="83" y="189"/>
                  <a:pt x="83" y="189"/>
                  <a:pt x="83" y="189"/>
                </a:cubicBezTo>
                <a:cubicBezTo>
                  <a:pt x="83" y="189"/>
                  <a:pt x="83" y="189"/>
                  <a:pt x="83" y="190"/>
                </a:cubicBezTo>
                <a:cubicBezTo>
                  <a:pt x="83" y="190"/>
                  <a:pt x="83" y="190"/>
                  <a:pt x="83" y="190"/>
                </a:cubicBezTo>
                <a:cubicBezTo>
                  <a:pt x="83" y="190"/>
                  <a:pt x="83" y="190"/>
                  <a:pt x="83" y="190"/>
                </a:cubicBezTo>
                <a:cubicBezTo>
                  <a:pt x="83" y="190"/>
                  <a:pt x="83" y="190"/>
                  <a:pt x="83" y="190"/>
                </a:cubicBezTo>
                <a:cubicBezTo>
                  <a:pt x="84" y="191"/>
                  <a:pt x="84" y="191"/>
                  <a:pt x="84" y="191"/>
                </a:cubicBezTo>
                <a:cubicBezTo>
                  <a:pt x="85" y="192"/>
                  <a:pt x="85" y="192"/>
                  <a:pt x="85" y="192"/>
                </a:cubicBezTo>
                <a:cubicBezTo>
                  <a:pt x="86" y="192"/>
                  <a:pt x="86" y="192"/>
                  <a:pt x="86" y="192"/>
                </a:cubicBezTo>
                <a:cubicBezTo>
                  <a:pt x="86" y="192"/>
                  <a:pt x="86" y="193"/>
                  <a:pt x="87" y="193"/>
                </a:cubicBezTo>
                <a:cubicBezTo>
                  <a:pt x="87" y="193"/>
                  <a:pt x="87" y="193"/>
                  <a:pt x="87" y="193"/>
                </a:cubicBezTo>
                <a:cubicBezTo>
                  <a:pt x="87" y="193"/>
                  <a:pt x="87" y="193"/>
                  <a:pt x="87" y="193"/>
                </a:cubicBezTo>
                <a:cubicBezTo>
                  <a:pt x="87" y="193"/>
                  <a:pt x="88" y="193"/>
                  <a:pt x="88" y="193"/>
                </a:cubicBezTo>
                <a:cubicBezTo>
                  <a:pt x="89" y="193"/>
                  <a:pt x="89" y="193"/>
                  <a:pt x="90" y="193"/>
                </a:cubicBezTo>
                <a:cubicBezTo>
                  <a:pt x="90" y="193"/>
                  <a:pt x="90" y="193"/>
                  <a:pt x="90" y="193"/>
                </a:cubicBezTo>
                <a:cubicBezTo>
                  <a:pt x="90" y="193"/>
                  <a:pt x="91" y="192"/>
                  <a:pt x="91" y="192"/>
                </a:cubicBezTo>
                <a:cubicBezTo>
                  <a:pt x="91" y="192"/>
                  <a:pt x="91" y="192"/>
                  <a:pt x="91" y="192"/>
                </a:cubicBezTo>
                <a:cubicBezTo>
                  <a:pt x="91" y="192"/>
                  <a:pt x="91" y="192"/>
                  <a:pt x="91" y="192"/>
                </a:cubicBezTo>
                <a:cubicBezTo>
                  <a:pt x="97" y="189"/>
                  <a:pt x="97" y="189"/>
                  <a:pt x="97" y="189"/>
                </a:cubicBezTo>
                <a:cubicBezTo>
                  <a:pt x="100" y="191"/>
                  <a:pt x="100" y="191"/>
                  <a:pt x="100" y="191"/>
                </a:cubicBezTo>
                <a:cubicBezTo>
                  <a:pt x="101" y="191"/>
                  <a:pt x="101" y="191"/>
                  <a:pt x="101" y="191"/>
                </a:cubicBezTo>
                <a:cubicBezTo>
                  <a:pt x="101" y="158"/>
                  <a:pt x="101" y="158"/>
                  <a:pt x="101" y="158"/>
                </a:cubicBezTo>
                <a:cubicBezTo>
                  <a:pt x="7" y="104"/>
                  <a:pt x="7" y="104"/>
                  <a:pt x="7" y="104"/>
                </a:cubicBezTo>
                <a:lnTo>
                  <a:pt x="7" y="111"/>
                </a:lnTo>
                <a:close/>
                <a:moveTo>
                  <a:pt x="85" y="167"/>
                </a:moveTo>
                <a:cubicBezTo>
                  <a:pt x="85" y="167"/>
                  <a:pt x="85" y="167"/>
                  <a:pt x="85" y="167"/>
                </a:cubicBezTo>
                <a:cubicBezTo>
                  <a:pt x="85" y="167"/>
                  <a:pt x="85" y="167"/>
                  <a:pt x="85" y="167"/>
                </a:cubicBezTo>
                <a:cubicBezTo>
                  <a:pt x="86" y="167"/>
                  <a:pt x="86" y="167"/>
                  <a:pt x="86" y="167"/>
                </a:cubicBezTo>
                <a:cubicBezTo>
                  <a:pt x="86" y="167"/>
                  <a:pt x="86" y="166"/>
                  <a:pt x="86" y="166"/>
                </a:cubicBezTo>
                <a:cubicBezTo>
                  <a:pt x="86" y="166"/>
                  <a:pt x="86" y="166"/>
                  <a:pt x="86" y="166"/>
                </a:cubicBezTo>
                <a:cubicBezTo>
                  <a:pt x="86" y="166"/>
                  <a:pt x="86" y="166"/>
                  <a:pt x="86" y="166"/>
                </a:cubicBezTo>
                <a:cubicBezTo>
                  <a:pt x="86" y="166"/>
                  <a:pt x="86" y="166"/>
                  <a:pt x="86" y="166"/>
                </a:cubicBezTo>
                <a:cubicBezTo>
                  <a:pt x="86" y="166"/>
                  <a:pt x="86" y="165"/>
                  <a:pt x="86" y="165"/>
                </a:cubicBezTo>
                <a:cubicBezTo>
                  <a:pt x="86" y="165"/>
                  <a:pt x="86" y="165"/>
                  <a:pt x="86" y="165"/>
                </a:cubicBezTo>
                <a:cubicBezTo>
                  <a:pt x="86" y="165"/>
                  <a:pt x="87" y="165"/>
                  <a:pt x="87" y="165"/>
                </a:cubicBezTo>
                <a:cubicBezTo>
                  <a:pt x="87" y="165"/>
                  <a:pt x="87" y="165"/>
                  <a:pt x="87" y="165"/>
                </a:cubicBezTo>
                <a:cubicBezTo>
                  <a:pt x="87" y="165"/>
                  <a:pt x="87" y="165"/>
                  <a:pt x="87" y="165"/>
                </a:cubicBezTo>
                <a:cubicBezTo>
                  <a:pt x="93" y="161"/>
                  <a:pt x="93" y="161"/>
                  <a:pt x="93" y="161"/>
                </a:cubicBezTo>
                <a:cubicBezTo>
                  <a:pt x="95" y="160"/>
                  <a:pt x="97" y="161"/>
                  <a:pt x="97" y="162"/>
                </a:cubicBezTo>
                <a:cubicBezTo>
                  <a:pt x="98" y="164"/>
                  <a:pt x="98" y="165"/>
                  <a:pt x="96" y="166"/>
                </a:cubicBezTo>
                <a:cubicBezTo>
                  <a:pt x="91" y="169"/>
                  <a:pt x="91" y="169"/>
                  <a:pt x="91" y="169"/>
                </a:cubicBezTo>
                <a:cubicBezTo>
                  <a:pt x="91" y="182"/>
                  <a:pt x="91" y="182"/>
                  <a:pt x="91" y="182"/>
                </a:cubicBezTo>
                <a:cubicBezTo>
                  <a:pt x="93" y="181"/>
                  <a:pt x="93" y="181"/>
                  <a:pt x="93" y="181"/>
                </a:cubicBezTo>
                <a:cubicBezTo>
                  <a:pt x="95" y="180"/>
                  <a:pt x="97" y="181"/>
                  <a:pt x="97" y="182"/>
                </a:cubicBezTo>
                <a:cubicBezTo>
                  <a:pt x="98" y="184"/>
                  <a:pt x="98" y="185"/>
                  <a:pt x="96" y="186"/>
                </a:cubicBezTo>
                <a:cubicBezTo>
                  <a:pt x="90" y="190"/>
                  <a:pt x="90" y="190"/>
                  <a:pt x="90" y="190"/>
                </a:cubicBezTo>
                <a:cubicBezTo>
                  <a:pt x="90" y="190"/>
                  <a:pt x="90" y="190"/>
                  <a:pt x="90" y="190"/>
                </a:cubicBezTo>
                <a:cubicBezTo>
                  <a:pt x="89" y="190"/>
                  <a:pt x="89" y="190"/>
                  <a:pt x="89" y="190"/>
                </a:cubicBezTo>
                <a:cubicBezTo>
                  <a:pt x="89" y="190"/>
                  <a:pt x="89" y="190"/>
                  <a:pt x="89" y="190"/>
                </a:cubicBezTo>
                <a:cubicBezTo>
                  <a:pt x="89" y="190"/>
                  <a:pt x="89" y="190"/>
                  <a:pt x="88" y="190"/>
                </a:cubicBezTo>
                <a:cubicBezTo>
                  <a:pt x="88" y="190"/>
                  <a:pt x="88" y="190"/>
                  <a:pt x="88" y="190"/>
                </a:cubicBezTo>
                <a:cubicBezTo>
                  <a:pt x="88" y="190"/>
                  <a:pt x="88" y="190"/>
                  <a:pt x="87" y="190"/>
                </a:cubicBezTo>
                <a:cubicBezTo>
                  <a:pt x="87" y="190"/>
                  <a:pt x="87" y="190"/>
                  <a:pt x="87" y="190"/>
                </a:cubicBezTo>
                <a:cubicBezTo>
                  <a:pt x="87" y="190"/>
                  <a:pt x="87" y="190"/>
                  <a:pt x="87" y="190"/>
                </a:cubicBezTo>
                <a:cubicBezTo>
                  <a:pt x="87" y="190"/>
                  <a:pt x="86" y="189"/>
                  <a:pt x="86" y="189"/>
                </a:cubicBezTo>
                <a:cubicBezTo>
                  <a:pt x="86" y="189"/>
                  <a:pt x="86" y="189"/>
                  <a:pt x="86" y="189"/>
                </a:cubicBezTo>
                <a:cubicBezTo>
                  <a:pt x="86" y="189"/>
                  <a:pt x="86" y="189"/>
                  <a:pt x="86" y="189"/>
                </a:cubicBezTo>
                <a:cubicBezTo>
                  <a:pt x="86" y="189"/>
                  <a:pt x="86" y="189"/>
                  <a:pt x="86" y="189"/>
                </a:cubicBezTo>
                <a:cubicBezTo>
                  <a:pt x="86" y="189"/>
                  <a:pt x="86" y="188"/>
                  <a:pt x="86" y="188"/>
                </a:cubicBezTo>
                <a:cubicBezTo>
                  <a:pt x="86" y="188"/>
                  <a:pt x="86" y="188"/>
                  <a:pt x="86" y="188"/>
                </a:cubicBezTo>
                <a:cubicBezTo>
                  <a:pt x="86" y="188"/>
                  <a:pt x="86" y="188"/>
                  <a:pt x="86" y="188"/>
                </a:cubicBezTo>
                <a:cubicBezTo>
                  <a:pt x="86" y="188"/>
                  <a:pt x="86" y="188"/>
                  <a:pt x="86" y="188"/>
                </a:cubicBezTo>
                <a:cubicBezTo>
                  <a:pt x="85" y="188"/>
                  <a:pt x="85" y="187"/>
                  <a:pt x="85" y="187"/>
                </a:cubicBezTo>
                <a:cubicBezTo>
                  <a:pt x="85" y="187"/>
                  <a:pt x="85" y="187"/>
                  <a:pt x="85" y="187"/>
                </a:cubicBezTo>
                <a:lnTo>
                  <a:pt x="85" y="167"/>
                </a:lnTo>
                <a:close/>
                <a:moveTo>
                  <a:pt x="57" y="141"/>
                </a:moveTo>
                <a:cubicBezTo>
                  <a:pt x="82" y="156"/>
                  <a:pt x="82" y="156"/>
                  <a:pt x="82" y="156"/>
                </a:cubicBezTo>
                <a:cubicBezTo>
                  <a:pt x="82" y="163"/>
                  <a:pt x="82" y="163"/>
                  <a:pt x="82" y="163"/>
                </a:cubicBezTo>
                <a:cubicBezTo>
                  <a:pt x="57" y="148"/>
                  <a:pt x="57" y="148"/>
                  <a:pt x="57" y="148"/>
                </a:cubicBezTo>
                <a:lnTo>
                  <a:pt x="57" y="141"/>
                </a:lnTo>
                <a:close/>
                <a:moveTo>
                  <a:pt x="57" y="152"/>
                </a:moveTo>
                <a:cubicBezTo>
                  <a:pt x="82" y="167"/>
                  <a:pt x="82" y="167"/>
                  <a:pt x="82" y="167"/>
                </a:cubicBezTo>
                <a:cubicBezTo>
                  <a:pt x="82" y="174"/>
                  <a:pt x="82" y="174"/>
                  <a:pt x="82" y="174"/>
                </a:cubicBezTo>
                <a:cubicBezTo>
                  <a:pt x="57" y="159"/>
                  <a:pt x="57" y="159"/>
                  <a:pt x="57" y="159"/>
                </a:cubicBezTo>
                <a:lnTo>
                  <a:pt x="57" y="152"/>
                </a:lnTo>
                <a:close/>
                <a:moveTo>
                  <a:pt x="15" y="113"/>
                </a:moveTo>
                <a:cubicBezTo>
                  <a:pt x="16" y="115"/>
                  <a:pt x="15" y="116"/>
                  <a:pt x="14" y="117"/>
                </a:cubicBezTo>
                <a:cubicBezTo>
                  <a:pt x="9" y="120"/>
                  <a:pt x="9" y="120"/>
                  <a:pt x="9" y="120"/>
                </a:cubicBezTo>
                <a:cubicBezTo>
                  <a:pt x="9" y="133"/>
                  <a:pt x="9" y="133"/>
                  <a:pt x="9" y="133"/>
                </a:cubicBezTo>
                <a:cubicBezTo>
                  <a:pt x="11" y="132"/>
                  <a:pt x="11" y="132"/>
                  <a:pt x="11" y="132"/>
                </a:cubicBezTo>
                <a:cubicBezTo>
                  <a:pt x="12" y="131"/>
                  <a:pt x="14" y="132"/>
                  <a:pt x="15" y="133"/>
                </a:cubicBezTo>
                <a:cubicBezTo>
                  <a:pt x="16" y="135"/>
                  <a:pt x="15" y="136"/>
                  <a:pt x="14" y="137"/>
                </a:cubicBezTo>
                <a:cubicBezTo>
                  <a:pt x="7" y="141"/>
                  <a:pt x="7" y="141"/>
                  <a:pt x="7" y="141"/>
                </a:cubicBezTo>
                <a:cubicBezTo>
                  <a:pt x="7" y="141"/>
                  <a:pt x="7" y="141"/>
                  <a:pt x="7" y="141"/>
                </a:cubicBezTo>
                <a:cubicBezTo>
                  <a:pt x="7" y="141"/>
                  <a:pt x="7" y="141"/>
                  <a:pt x="7" y="141"/>
                </a:cubicBezTo>
                <a:cubicBezTo>
                  <a:pt x="7" y="141"/>
                  <a:pt x="6" y="141"/>
                  <a:pt x="6" y="141"/>
                </a:cubicBezTo>
                <a:cubicBezTo>
                  <a:pt x="6" y="141"/>
                  <a:pt x="6" y="141"/>
                  <a:pt x="6" y="141"/>
                </a:cubicBezTo>
                <a:cubicBezTo>
                  <a:pt x="6" y="141"/>
                  <a:pt x="5" y="141"/>
                  <a:pt x="5" y="141"/>
                </a:cubicBezTo>
                <a:cubicBezTo>
                  <a:pt x="5" y="141"/>
                  <a:pt x="5" y="141"/>
                  <a:pt x="5" y="141"/>
                </a:cubicBezTo>
                <a:cubicBezTo>
                  <a:pt x="5" y="141"/>
                  <a:pt x="5" y="141"/>
                  <a:pt x="4" y="141"/>
                </a:cubicBezTo>
                <a:cubicBezTo>
                  <a:pt x="4" y="141"/>
                  <a:pt x="4" y="141"/>
                  <a:pt x="4" y="141"/>
                </a:cubicBezTo>
                <a:cubicBezTo>
                  <a:pt x="4" y="140"/>
                  <a:pt x="4" y="140"/>
                  <a:pt x="4" y="140"/>
                </a:cubicBezTo>
                <a:cubicBezTo>
                  <a:pt x="4" y="140"/>
                  <a:pt x="4" y="140"/>
                  <a:pt x="4" y="140"/>
                </a:cubicBezTo>
                <a:cubicBezTo>
                  <a:pt x="4" y="140"/>
                  <a:pt x="3" y="140"/>
                  <a:pt x="3" y="140"/>
                </a:cubicBezTo>
                <a:cubicBezTo>
                  <a:pt x="3" y="140"/>
                  <a:pt x="3" y="140"/>
                  <a:pt x="3" y="140"/>
                </a:cubicBezTo>
                <a:cubicBezTo>
                  <a:pt x="3" y="139"/>
                  <a:pt x="3" y="139"/>
                  <a:pt x="3" y="139"/>
                </a:cubicBezTo>
                <a:cubicBezTo>
                  <a:pt x="3" y="139"/>
                  <a:pt x="3" y="139"/>
                  <a:pt x="3" y="139"/>
                </a:cubicBezTo>
                <a:cubicBezTo>
                  <a:pt x="3" y="139"/>
                  <a:pt x="3" y="139"/>
                  <a:pt x="3" y="139"/>
                </a:cubicBezTo>
                <a:cubicBezTo>
                  <a:pt x="3" y="139"/>
                  <a:pt x="3" y="139"/>
                  <a:pt x="3" y="139"/>
                </a:cubicBezTo>
                <a:cubicBezTo>
                  <a:pt x="3" y="138"/>
                  <a:pt x="3" y="138"/>
                  <a:pt x="3" y="138"/>
                </a:cubicBezTo>
                <a:cubicBezTo>
                  <a:pt x="3" y="138"/>
                  <a:pt x="3" y="138"/>
                  <a:pt x="3" y="138"/>
                </a:cubicBezTo>
                <a:cubicBezTo>
                  <a:pt x="3" y="118"/>
                  <a:pt x="3" y="118"/>
                  <a:pt x="3" y="118"/>
                </a:cubicBezTo>
                <a:cubicBezTo>
                  <a:pt x="3" y="118"/>
                  <a:pt x="3" y="118"/>
                  <a:pt x="3" y="118"/>
                </a:cubicBezTo>
                <a:cubicBezTo>
                  <a:pt x="3" y="118"/>
                  <a:pt x="3" y="118"/>
                  <a:pt x="3" y="118"/>
                </a:cubicBezTo>
                <a:cubicBezTo>
                  <a:pt x="3" y="118"/>
                  <a:pt x="3" y="118"/>
                  <a:pt x="3" y="118"/>
                </a:cubicBezTo>
                <a:cubicBezTo>
                  <a:pt x="3" y="118"/>
                  <a:pt x="3" y="117"/>
                  <a:pt x="3" y="117"/>
                </a:cubicBezTo>
                <a:cubicBezTo>
                  <a:pt x="3" y="117"/>
                  <a:pt x="3" y="117"/>
                  <a:pt x="3" y="117"/>
                </a:cubicBezTo>
                <a:cubicBezTo>
                  <a:pt x="3" y="117"/>
                  <a:pt x="3" y="117"/>
                  <a:pt x="3" y="117"/>
                </a:cubicBezTo>
                <a:cubicBezTo>
                  <a:pt x="3" y="117"/>
                  <a:pt x="3" y="117"/>
                  <a:pt x="3" y="117"/>
                </a:cubicBezTo>
                <a:cubicBezTo>
                  <a:pt x="4" y="117"/>
                  <a:pt x="4" y="116"/>
                  <a:pt x="4" y="116"/>
                </a:cubicBezTo>
                <a:cubicBezTo>
                  <a:pt x="4" y="116"/>
                  <a:pt x="4" y="116"/>
                  <a:pt x="4" y="116"/>
                </a:cubicBezTo>
                <a:cubicBezTo>
                  <a:pt x="4" y="116"/>
                  <a:pt x="4" y="116"/>
                  <a:pt x="4" y="116"/>
                </a:cubicBezTo>
                <a:cubicBezTo>
                  <a:pt x="4" y="116"/>
                  <a:pt x="4" y="116"/>
                  <a:pt x="4" y="116"/>
                </a:cubicBezTo>
                <a:cubicBezTo>
                  <a:pt x="4" y="116"/>
                  <a:pt x="4" y="116"/>
                  <a:pt x="4" y="116"/>
                </a:cubicBezTo>
                <a:cubicBezTo>
                  <a:pt x="11" y="112"/>
                  <a:pt x="11" y="112"/>
                  <a:pt x="11" y="112"/>
                </a:cubicBezTo>
                <a:cubicBezTo>
                  <a:pt x="12" y="111"/>
                  <a:pt x="14" y="112"/>
                  <a:pt x="15" y="1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21">
              <a:defRPr/>
            </a:pPr>
            <a:endParaRPr lang="en-US" sz="1764" kern="0">
              <a:solidFill>
                <a:srgbClr val="000000"/>
              </a:solidFill>
              <a:latin typeface="Segoe UI"/>
            </a:endParaRPr>
          </a:p>
        </p:txBody>
      </p:sp>
      <p:sp>
        <p:nvSpPr>
          <p:cNvPr id="304" name="Freeform 615"/>
          <p:cNvSpPr>
            <a:spLocks noEditPoints="1"/>
          </p:cNvSpPr>
          <p:nvPr/>
        </p:nvSpPr>
        <p:spPr bwMode="auto">
          <a:xfrm>
            <a:off x="1360865" y="4740306"/>
            <a:ext cx="119377" cy="124191"/>
          </a:xfrm>
          <a:custGeom>
            <a:avLst/>
            <a:gdLst>
              <a:gd name="T0" fmla="*/ 86 w 203"/>
              <a:gd name="T1" fmla="*/ 207 h 212"/>
              <a:gd name="T2" fmla="*/ 93 w 203"/>
              <a:gd name="T3" fmla="*/ 207 h 212"/>
              <a:gd name="T4" fmla="*/ 99 w 203"/>
              <a:gd name="T5" fmla="*/ 212 h 212"/>
              <a:gd name="T6" fmla="*/ 106 w 203"/>
              <a:gd name="T7" fmla="*/ 206 h 212"/>
              <a:gd name="T8" fmla="*/ 119 w 203"/>
              <a:gd name="T9" fmla="*/ 205 h 212"/>
              <a:gd name="T10" fmla="*/ 136 w 203"/>
              <a:gd name="T11" fmla="*/ 190 h 212"/>
              <a:gd name="T12" fmla="*/ 73 w 203"/>
              <a:gd name="T13" fmla="*/ 190 h 212"/>
              <a:gd name="T14" fmla="*/ 83 w 203"/>
              <a:gd name="T15" fmla="*/ 196 h 212"/>
              <a:gd name="T16" fmla="*/ 147 w 203"/>
              <a:gd name="T17" fmla="*/ 187 h 212"/>
              <a:gd name="T18" fmla="*/ 65 w 203"/>
              <a:gd name="T19" fmla="*/ 183 h 212"/>
              <a:gd name="T20" fmla="*/ 179 w 203"/>
              <a:gd name="T21" fmla="*/ 164 h 212"/>
              <a:gd name="T22" fmla="*/ 31 w 203"/>
              <a:gd name="T23" fmla="*/ 163 h 212"/>
              <a:gd name="T24" fmla="*/ 11 w 203"/>
              <a:gd name="T25" fmla="*/ 162 h 212"/>
              <a:gd name="T26" fmla="*/ 13 w 203"/>
              <a:gd name="T27" fmla="*/ 159 h 212"/>
              <a:gd name="T28" fmla="*/ 24 w 203"/>
              <a:gd name="T29" fmla="*/ 159 h 212"/>
              <a:gd name="T30" fmla="*/ 12 w 203"/>
              <a:gd name="T31" fmla="*/ 163 h 212"/>
              <a:gd name="T32" fmla="*/ 187 w 203"/>
              <a:gd name="T33" fmla="*/ 160 h 212"/>
              <a:gd name="T34" fmla="*/ 0 w 203"/>
              <a:gd name="T35" fmla="*/ 149 h 212"/>
              <a:gd name="T36" fmla="*/ 4 w 203"/>
              <a:gd name="T37" fmla="*/ 139 h 212"/>
              <a:gd name="T38" fmla="*/ 5 w 203"/>
              <a:gd name="T39" fmla="*/ 150 h 212"/>
              <a:gd name="T40" fmla="*/ 199 w 203"/>
              <a:gd name="T41" fmla="*/ 129 h 212"/>
              <a:gd name="T42" fmla="*/ 0 w 203"/>
              <a:gd name="T43" fmla="*/ 127 h 212"/>
              <a:gd name="T44" fmla="*/ 1 w 203"/>
              <a:gd name="T45" fmla="*/ 124 h 212"/>
              <a:gd name="T46" fmla="*/ 4 w 203"/>
              <a:gd name="T47" fmla="*/ 118 h 212"/>
              <a:gd name="T48" fmla="*/ 5 w 203"/>
              <a:gd name="T49" fmla="*/ 116 h 212"/>
              <a:gd name="T50" fmla="*/ 5 w 203"/>
              <a:gd name="T51" fmla="*/ 116 h 212"/>
              <a:gd name="T52" fmla="*/ 8 w 203"/>
              <a:gd name="T53" fmla="*/ 119 h 212"/>
              <a:gd name="T54" fmla="*/ 7 w 203"/>
              <a:gd name="T55" fmla="*/ 120 h 212"/>
              <a:gd name="T56" fmla="*/ 5 w 203"/>
              <a:gd name="T57" fmla="*/ 125 h 212"/>
              <a:gd name="T58" fmla="*/ 4 w 203"/>
              <a:gd name="T59" fmla="*/ 127 h 212"/>
              <a:gd name="T60" fmla="*/ 194 w 203"/>
              <a:gd name="T61" fmla="*/ 106 h 212"/>
              <a:gd name="T62" fmla="*/ 10 w 203"/>
              <a:gd name="T63" fmla="*/ 108 h 212"/>
              <a:gd name="T64" fmla="*/ 13 w 203"/>
              <a:gd name="T65" fmla="*/ 100 h 212"/>
              <a:gd name="T66" fmla="*/ 17 w 203"/>
              <a:gd name="T67" fmla="*/ 108 h 212"/>
              <a:gd name="T68" fmla="*/ 184 w 203"/>
              <a:gd name="T69" fmla="*/ 99 h 212"/>
              <a:gd name="T70" fmla="*/ 186 w 203"/>
              <a:gd name="T71" fmla="*/ 103 h 212"/>
              <a:gd name="T72" fmla="*/ 1 w 203"/>
              <a:gd name="T73" fmla="*/ 93 h 212"/>
              <a:gd name="T74" fmla="*/ 4 w 203"/>
              <a:gd name="T75" fmla="*/ 83 h 212"/>
              <a:gd name="T76" fmla="*/ 5 w 203"/>
              <a:gd name="T77" fmla="*/ 93 h 212"/>
              <a:gd name="T78" fmla="*/ 2 w 203"/>
              <a:gd name="T79" fmla="*/ 96 h 212"/>
              <a:gd name="T80" fmla="*/ 199 w 203"/>
              <a:gd name="T81" fmla="*/ 86 h 212"/>
              <a:gd name="T82" fmla="*/ 1 w 203"/>
              <a:gd name="T83" fmla="*/ 65 h 212"/>
              <a:gd name="T84" fmla="*/ 3 w 203"/>
              <a:gd name="T85" fmla="*/ 59 h 212"/>
              <a:gd name="T86" fmla="*/ 6 w 203"/>
              <a:gd name="T87" fmla="*/ 62 h 212"/>
              <a:gd name="T88" fmla="*/ 5 w 203"/>
              <a:gd name="T89" fmla="*/ 66 h 212"/>
              <a:gd name="T90" fmla="*/ 199 w 203"/>
              <a:gd name="T91" fmla="*/ 62 h 212"/>
              <a:gd name="T92" fmla="*/ 203 w 203"/>
              <a:gd name="T93" fmla="*/ 56 h 212"/>
              <a:gd name="T94" fmla="*/ 9 w 203"/>
              <a:gd name="T95" fmla="*/ 49 h 212"/>
              <a:gd name="T96" fmla="*/ 21 w 203"/>
              <a:gd name="T97" fmla="*/ 49 h 212"/>
              <a:gd name="T98" fmla="*/ 10 w 203"/>
              <a:gd name="T99" fmla="*/ 52 h 212"/>
              <a:gd name="T100" fmla="*/ 34 w 203"/>
              <a:gd name="T101" fmla="*/ 48 h 212"/>
              <a:gd name="T102" fmla="*/ 190 w 203"/>
              <a:gd name="T103" fmla="*/ 43 h 212"/>
              <a:gd name="T104" fmla="*/ 66 w 203"/>
              <a:gd name="T105" fmla="*/ 27 h 212"/>
              <a:gd name="T106" fmla="*/ 156 w 203"/>
              <a:gd name="T107" fmla="*/ 26 h 212"/>
              <a:gd name="T108" fmla="*/ 72 w 203"/>
              <a:gd name="T109" fmla="*/ 23 h 212"/>
              <a:gd name="T110" fmla="*/ 74 w 203"/>
              <a:gd name="T111" fmla="*/ 24 h 212"/>
              <a:gd name="T112" fmla="*/ 149 w 203"/>
              <a:gd name="T113" fmla="*/ 21 h 212"/>
              <a:gd name="T114" fmla="*/ 106 w 203"/>
              <a:gd name="T115" fmla="*/ 6 h 212"/>
              <a:gd name="T116" fmla="*/ 118 w 203"/>
              <a:gd name="T117" fmla="*/ 1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3" h="212">
                <a:moveTo>
                  <a:pt x="95" y="212"/>
                </a:moveTo>
                <a:cubicBezTo>
                  <a:pt x="95" y="212"/>
                  <a:pt x="94" y="212"/>
                  <a:pt x="94" y="211"/>
                </a:cubicBezTo>
                <a:cubicBezTo>
                  <a:pt x="94" y="211"/>
                  <a:pt x="94" y="211"/>
                  <a:pt x="94" y="211"/>
                </a:cubicBezTo>
                <a:cubicBezTo>
                  <a:pt x="93" y="211"/>
                  <a:pt x="92" y="211"/>
                  <a:pt x="91" y="210"/>
                </a:cubicBezTo>
                <a:cubicBezTo>
                  <a:pt x="91" y="210"/>
                  <a:pt x="91" y="210"/>
                  <a:pt x="91" y="210"/>
                </a:cubicBezTo>
                <a:cubicBezTo>
                  <a:pt x="91" y="210"/>
                  <a:pt x="91" y="210"/>
                  <a:pt x="90" y="210"/>
                </a:cubicBezTo>
                <a:cubicBezTo>
                  <a:pt x="90" y="210"/>
                  <a:pt x="90" y="210"/>
                  <a:pt x="90" y="210"/>
                </a:cubicBezTo>
                <a:cubicBezTo>
                  <a:pt x="89" y="209"/>
                  <a:pt x="88" y="208"/>
                  <a:pt x="87" y="208"/>
                </a:cubicBezTo>
                <a:cubicBezTo>
                  <a:pt x="87" y="208"/>
                  <a:pt x="87" y="208"/>
                  <a:pt x="87" y="208"/>
                </a:cubicBezTo>
                <a:cubicBezTo>
                  <a:pt x="87" y="207"/>
                  <a:pt x="87" y="207"/>
                  <a:pt x="86" y="207"/>
                </a:cubicBezTo>
                <a:cubicBezTo>
                  <a:pt x="86" y="207"/>
                  <a:pt x="86" y="207"/>
                  <a:pt x="86" y="207"/>
                </a:cubicBezTo>
                <a:cubicBezTo>
                  <a:pt x="86" y="206"/>
                  <a:pt x="86" y="204"/>
                  <a:pt x="87" y="204"/>
                </a:cubicBezTo>
                <a:cubicBezTo>
                  <a:pt x="87" y="204"/>
                  <a:pt x="87" y="204"/>
                  <a:pt x="87" y="204"/>
                </a:cubicBezTo>
                <a:cubicBezTo>
                  <a:pt x="88" y="203"/>
                  <a:pt x="89" y="203"/>
                  <a:pt x="90" y="204"/>
                </a:cubicBezTo>
                <a:cubicBezTo>
                  <a:pt x="90" y="204"/>
                  <a:pt x="90" y="204"/>
                  <a:pt x="90" y="204"/>
                </a:cubicBezTo>
                <a:cubicBezTo>
                  <a:pt x="90" y="204"/>
                  <a:pt x="90" y="205"/>
                  <a:pt x="90" y="205"/>
                </a:cubicBezTo>
                <a:cubicBezTo>
                  <a:pt x="90" y="205"/>
                  <a:pt x="90" y="205"/>
                  <a:pt x="90" y="205"/>
                </a:cubicBezTo>
                <a:cubicBezTo>
                  <a:pt x="91" y="205"/>
                  <a:pt x="92" y="206"/>
                  <a:pt x="92" y="206"/>
                </a:cubicBezTo>
                <a:cubicBezTo>
                  <a:pt x="92" y="206"/>
                  <a:pt x="92" y="206"/>
                  <a:pt x="92" y="206"/>
                </a:cubicBezTo>
                <a:cubicBezTo>
                  <a:pt x="92" y="206"/>
                  <a:pt x="93" y="207"/>
                  <a:pt x="93" y="207"/>
                </a:cubicBezTo>
                <a:cubicBezTo>
                  <a:pt x="93" y="207"/>
                  <a:pt x="93" y="207"/>
                  <a:pt x="93" y="207"/>
                </a:cubicBezTo>
                <a:cubicBezTo>
                  <a:pt x="94" y="207"/>
                  <a:pt x="94" y="207"/>
                  <a:pt x="95" y="208"/>
                </a:cubicBezTo>
                <a:cubicBezTo>
                  <a:pt x="95" y="208"/>
                  <a:pt x="95" y="208"/>
                  <a:pt x="95" y="208"/>
                </a:cubicBezTo>
                <a:cubicBezTo>
                  <a:pt x="95" y="208"/>
                  <a:pt x="96" y="208"/>
                  <a:pt x="96" y="208"/>
                </a:cubicBezTo>
                <a:cubicBezTo>
                  <a:pt x="96" y="208"/>
                  <a:pt x="96" y="208"/>
                  <a:pt x="96" y="208"/>
                </a:cubicBezTo>
                <a:cubicBezTo>
                  <a:pt x="97" y="208"/>
                  <a:pt x="98" y="208"/>
                  <a:pt x="99" y="208"/>
                </a:cubicBezTo>
                <a:cubicBezTo>
                  <a:pt x="99" y="208"/>
                  <a:pt x="99" y="208"/>
                  <a:pt x="99" y="208"/>
                </a:cubicBezTo>
                <a:cubicBezTo>
                  <a:pt x="100" y="208"/>
                  <a:pt x="101" y="209"/>
                  <a:pt x="101" y="210"/>
                </a:cubicBezTo>
                <a:cubicBezTo>
                  <a:pt x="101" y="210"/>
                  <a:pt x="101" y="210"/>
                  <a:pt x="101" y="210"/>
                </a:cubicBezTo>
                <a:cubicBezTo>
                  <a:pt x="101" y="211"/>
                  <a:pt x="100" y="212"/>
                  <a:pt x="99" y="212"/>
                </a:cubicBezTo>
                <a:cubicBezTo>
                  <a:pt x="99" y="212"/>
                  <a:pt x="99" y="212"/>
                  <a:pt x="99" y="212"/>
                </a:cubicBezTo>
                <a:cubicBezTo>
                  <a:pt x="97" y="212"/>
                  <a:pt x="96" y="212"/>
                  <a:pt x="95" y="212"/>
                </a:cubicBezTo>
                <a:close/>
                <a:moveTo>
                  <a:pt x="110" y="210"/>
                </a:moveTo>
                <a:cubicBezTo>
                  <a:pt x="109" y="210"/>
                  <a:pt x="108" y="210"/>
                  <a:pt x="107" y="210"/>
                </a:cubicBezTo>
                <a:cubicBezTo>
                  <a:pt x="107" y="210"/>
                  <a:pt x="107" y="210"/>
                  <a:pt x="107" y="210"/>
                </a:cubicBezTo>
                <a:cubicBezTo>
                  <a:pt x="106" y="210"/>
                  <a:pt x="105" y="209"/>
                  <a:pt x="105" y="209"/>
                </a:cubicBezTo>
                <a:cubicBezTo>
                  <a:pt x="105" y="209"/>
                  <a:pt x="105" y="209"/>
                  <a:pt x="105" y="209"/>
                </a:cubicBezTo>
                <a:cubicBezTo>
                  <a:pt x="104" y="208"/>
                  <a:pt x="105" y="207"/>
                  <a:pt x="106" y="206"/>
                </a:cubicBezTo>
                <a:cubicBezTo>
                  <a:pt x="106" y="206"/>
                  <a:pt x="106" y="206"/>
                  <a:pt x="106" y="206"/>
                </a:cubicBezTo>
                <a:cubicBezTo>
                  <a:pt x="106" y="206"/>
                  <a:pt x="106" y="206"/>
                  <a:pt x="106" y="206"/>
                </a:cubicBezTo>
                <a:cubicBezTo>
                  <a:pt x="106" y="206"/>
                  <a:pt x="107" y="206"/>
                  <a:pt x="108" y="206"/>
                </a:cubicBezTo>
                <a:cubicBezTo>
                  <a:pt x="108" y="206"/>
                  <a:pt x="108" y="206"/>
                  <a:pt x="108" y="206"/>
                </a:cubicBezTo>
                <a:cubicBezTo>
                  <a:pt x="108" y="206"/>
                  <a:pt x="109" y="206"/>
                  <a:pt x="110" y="206"/>
                </a:cubicBezTo>
                <a:cubicBezTo>
                  <a:pt x="110" y="206"/>
                  <a:pt x="110" y="206"/>
                  <a:pt x="110" y="206"/>
                </a:cubicBezTo>
                <a:cubicBezTo>
                  <a:pt x="111" y="206"/>
                  <a:pt x="111" y="206"/>
                  <a:pt x="111" y="206"/>
                </a:cubicBezTo>
                <a:cubicBezTo>
                  <a:pt x="113" y="206"/>
                  <a:pt x="114" y="206"/>
                  <a:pt x="115" y="205"/>
                </a:cubicBezTo>
                <a:cubicBezTo>
                  <a:pt x="115" y="205"/>
                  <a:pt x="115" y="205"/>
                  <a:pt x="115" y="205"/>
                </a:cubicBezTo>
                <a:cubicBezTo>
                  <a:pt x="117" y="204"/>
                  <a:pt x="117" y="204"/>
                  <a:pt x="117" y="204"/>
                </a:cubicBezTo>
                <a:cubicBezTo>
                  <a:pt x="117" y="204"/>
                  <a:pt x="119" y="204"/>
                  <a:pt x="119" y="205"/>
                </a:cubicBezTo>
                <a:cubicBezTo>
                  <a:pt x="119" y="205"/>
                  <a:pt x="119" y="205"/>
                  <a:pt x="119" y="205"/>
                </a:cubicBezTo>
                <a:cubicBezTo>
                  <a:pt x="120" y="206"/>
                  <a:pt x="120" y="207"/>
                  <a:pt x="119" y="207"/>
                </a:cubicBezTo>
                <a:cubicBezTo>
                  <a:pt x="119" y="207"/>
                  <a:pt x="119" y="207"/>
                  <a:pt x="119" y="207"/>
                </a:cubicBezTo>
                <a:cubicBezTo>
                  <a:pt x="117" y="209"/>
                  <a:pt x="117" y="209"/>
                  <a:pt x="117" y="209"/>
                </a:cubicBezTo>
                <a:cubicBezTo>
                  <a:pt x="115" y="210"/>
                  <a:pt x="113" y="210"/>
                  <a:pt x="111" y="210"/>
                </a:cubicBezTo>
                <a:cubicBezTo>
                  <a:pt x="111" y="210"/>
                  <a:pt x="111" y="210"/>
                  <a:pt x="111" y="210"/>
                </a:cubicBezTo>
                <a:cubicBezTo>
                  <a:pt x="110" y="210"/>
                  <a:pt x="110" y="210"/>
                  <a:pt x="110" y="210"/>
                </a:cubicBezTo>
                <a:close/>
                <a:moveTo>
                  <a:pt x="126" y="200"/>
                </a:moveTo>
                <a:cubicBezTo>
                  <a:pt x="125" y="199"/>
                  <a:pt x="126" y="198"/>
                  <a:pt x="126" y="197"/>
                </a:cubicBezTo>
                <a:cubicBezTo>
                  <a:pt x="126" y="197"/>
                  <a:pt x="126" y="197"/>
                  <a:pt x="126" y="197"/>
                </a:cubicBezTo>
                <a:cubicBezTo>
                  <a:pt x="136" y="190"/>
                  <a:pt x="136" y="190"/>
                  <a:pt x="136" y="190"/>
                </a:cubicBezTo>
                <a:cubicBezTo>
                  <a:pt x="137" y="190"/>
                  <a:pt x="138" y="190"/>
                  <a:pt x="139" y="191"/>
                </a:cubicBezTo>
                <a:cubicBezTo>
                  <a:pt x="139" y="191"/>
                  <a:pt x="139" y="191"/>
                  <a:pt x="139" y="191"/>
                </a:cubicBezTo>
                <a:cubicBezTo>
                  <a:pt x="140" y="192"/>
                  <a:pt x="139" y="193"/>
                  <a:pt x="139" y="194"/>
                </a:cubicBezTo>
                <a:cubicBezTo>
                  <a:pt x="139" y="194"/>
                  <a:pt x="139" y="194"/>
                  <a:pt x="139" y="194"/>
                </a:cubicBezTo>
                <a:cubicBezTo>
                  <a:pt x="129" y="201"/>
                  <a:pt x="129" y="201"/>
                  <a:pt x="129" y="201"/>
                </a:cubicBezTo>
                <a:cubicBezTo>
                  <a:pt x="128" y="201"/>
                  <a:pt x="128" y="201"/>
                  <a:pt x="128" y="201"/>
                </a:cubicBezTo>
                <a:cubicBezTo>
                  <a:pt x="128" y="201"/>
                  <a:pt x="128" y="201"/>
                  <a:pt x="128" y="201"/>
                </a:cubicBezTo>
                <a:cubicBezTo>
                  <a:pt x="127" y="201"/>
                  <a:pt x="126" y="201"/>
                  <a:pt x="126" y="200"/>
                </a:cubicBezTo>
                <a:close/>
                <a:moveTo>
                  <a:pt x="83" y="196"/>
                </a:moveTo>
                <a:cubicBezTo>
                  <a:pt x="73" y="190"/>
                  <a:pt x="73" y="190"/>
                  <a:pt x="73" y="190"/>
                </a:cubicBezTo>
                <a:cubicBezTo>
                  <a:pt x="72" y="189"/>
                  <a:pt x="72" y="188"/>
                  <a:pt x="72" y="187"/>
                </a:cubicBezTo>
                <a:cubicBezTo>
                  <a:pt x="72" y="187"/>
                  <a:pt x="72" y="187"/>
                  <a:pt x="72" y="187"/>
                </a:cubicBezTo>
                <a:cubicBezTo>
                  <a:pt x="73" y="186"/>
                  <a:pt x="74" y="186"/>
                  <a:pt x="75" y="187"/>
                </a:cubicBezTo>
                <a:cubicBezTo>
                  <a:pt x="75" y="187"/>
                  <a:pt x="75" y="187"/>
                  <a:pt x="75" y="187"/>
                </a:cubicBezTo>
                <a:cubicBezTo>
                  <a:pt x="85" y="193"/>
                  <a:pt x="85" y="193"/>
                  <a:pt x="85" y="193"/>
                </a:cubicBezTo>
                <a:cubicBezTo>
                  <a:pt x="86" y="193"/>
                  <a:pt x="86" y="194"/>
                  <a:pt x="86" y="195"/>
                </a:cubicBezTo>
                <a:cubicBezTo>
                  <a:pt x="86" y="195"/>
                  <a:pt x="86" y="195"/>
                  <a:pt x="86" y="195"/>
                </a:cubicBezTo>
                <a:cubicBezTo>
                  <a:pt x="86" y="196"/>
                  <a:pt x="85" y="196"/>
                  <a:pt x="84" y="196"/>
                </a:cubicBezTo>
                <a:cubicBezTo>
                  <a:pt x="84" y="196"/>
                  <a:pt x="84" y="196"/>
                  <a:pt x="84" y="196"/>
                </a:cubicBezTo>
                <a:cubicBezTo>
                  <a:pt x="84" y="196"/>
                  <a:pt x="83" y="196"/>
                  <a:pt x="83" y="196"/>
                </a:cubicBezTo>
                <a:close/>
                <a:moveTo>
                  <a:pt x="146" y="186"/>
                </a:moveTo>
                <a:cubicBezTo>
                  <a:pt x="145" y="185"/>
                  <a:pt x="145" y="184"/>
                  <a:pt x="146" y="184"/>
                </a:cubicBezTo>
                <a:cubicBezTo>
                  <a:pt x="146" y="184"/>
                  <a:pt x="146" y="184"/>
                  <a:pt x="146" y="184"/>
                </a:cubicBezTo>
                <a:cubicBezTo>
                  <a:pt x="156" y="177"/>
                  <a:pt x="156" y="177"/>
                  <a:pt x="156" y="177"/>
                </a:cubicBezTo>
                <a:cubicBezTo>
                  <a:pt x="157" y="176"/>
                  <a:pt x="158" y="176"/>
                  <a:pt x="159" y="177"/>
                </a:cubicBezTo>
                <a:cubicBezTo>
                  <a:pt x="159" y="177"/>
                  <a:pt x="159" y="177"/>
                  <a:pt x="159" y="177"/>
                </a:cubicBezTo>
                <a:cubicBezTo>
                  <a:pt x="159" y="178"/>
                  <a:pt x="159" y="179"/>
                  <a:pt x="158" y="180"/>
                </a:cubicBezTo>
                <a:cubicBezTo>
                  <a:pt x="158" y="180"/>
                  <a:pt x="158" y="180"/>
                  <a:pt x="158" y="180"/>
                </a:cubicBezTo>
                <a:cubicBezTo>
                  <a:pt x="148" y="187"/>
                  <a:pt x="148" y="187"/>
                  <a:pt x="148" y="187"/>
                </a:cubicBezTo>
                <a:cubicBezTo>
                  <a:pt x="148" y="187"/>
                  <a:pt x="148" y="187"/>
                  <a:pt x="147" y="187"/>
                </a:cubicBezTo>
                <a:cubicBezTo>
                  <a:pt x="147" y="187"/>
                  <a:pt x="147" y="187"/>
                  <a:pt x="147" y="187"/>
                </a:cubicBezTo>
                <a:cubicBezTo>
                  <a:pt x="147" y="187"/>
                  <a:pt x="146" y="187"/>
                  <a:pt x="146" y="186"/>
                </a:cubicBezTo>
                <a:close/>
                <a:moveTo>
                  <a:pt x="62" y="184"/>
                </a:moveTo>
                <a:cubicBezTo>
                  <a:pt x="52" y="178"/>
                  <a:pt x="52" y="178"/>
                  <a:pt x="52" y="178"/>
                </a:cubicBezTo>
                <a:cubicBezTo>
                  <a:pt x="51" y="177"/>
                  <a:pt x="51" y="176"/>
                  <a:pt x="51" y="175"/>
                </a:cubicBezTo>
                <a:cubicBezTo>
                  <a:pt x="51" y="175"/>
                  <a:pt x="51" y="175"/>
                  <a:pt x="51" y="175"/>
                </a:cubicBezTo>
                <a:cubicBezTo>
                  <a:pt x="52" y="174"/>
                  <a:pt x="53" y="174"/>
                  <a:pt x="54" y="174"/>
                </a:cubicBezTo>
                <a:cubicBezTo>
                  <a:pt x="54" y="174"/>
                  <a:pt x="54" y="174"/>
                  <a:pt x="54" y="174"/>
                </a:cubicBezTo>
                <a:cubicBezTo>
                  <a:pt x="65" y="180"/>
                  <a:pt x="65" y="180"/>
                  <a:pt x="65" y="180"/>
                </a:cubicBezTo>
                <a:cubicBezTo>
                  <a:pt x="65" y="181"/>
                  <a:pt x="66" y="182"/>
                  <a:pt x="65" y="183"/>
                </a:cubicBezTo>
                <a:cubicBezTo>
                  <a:pt x="65" y="183"/>
                  <a:pt x="65" y="183"/>
                  <a:pt x="65" y="183"/>
                </a:cubicBezTo>
                <a:cubicBezTo>
                  <a:pt x="65" y="184"/>
                  <a:pt x="64" y="184"/>
                  <a:pt x="63" y="184"/>
                </a:cubicBezTo>
                <a:cubicBezTo>
                  <a:pt x="63" y="184"/>
                  <a:pt x="63" y="184"/>
                  <a:pt x="63" y="184"/>
                </a:cubicBezTo>
                <a:cubicBezTo>
                  <a:pt x="63" y="184"/>
                  <a:pt x="63" y="184"/>
                  <a:pt x="62" y="184"/>
                </a:cubicBezTo>
                <a:close/>
                <a:moveTo>
                  <a:pt x="165" y="173"/>
                </a:moveTo>
                <a:cubicBezTo>
                  <a:pt x="165" y="172"/>
                  <a:pt x="165" y="171"/>
                  <a:pt x="166" y="170"/>
                </a:cubicBezTo>
                <a:cubicBezTo>
                  <a:pt x="166" y="170"/>
                  <a:pt x="166" y="170"/>
                  <a:pt x="166" y="170"/>
                </a:cubicBezTo>
                <a:cubicBezTo>
                  <a:pt x="176" y="163"/>
                  <a:pt x="176" y="163"/>
                  <a:pt x="176" y="163"/>
                </a:cubicBezTo>
                <a:cubicBezTo>
                  <a:pt x="177" y="162"/>
                  <a:pt x="178" y="163"/>
                  <a:pt x="179" y="164"/>
                </a:cubicBezTo>
                <a:cubicBezTo>
                  <a:pt x="179" y="164"/>
                  <a:pt x="179" y="164"/>
                  <a:pt x="179" y="164"/>
                </a:cubicBezTo>
                <a:cubicBezTo>
                  <a:pt x="179" y="164"/>
                  <a:pt x="179" y="166"/>
                  <a:pt x="178" y="166"/>
                </a:cubicBezTo>
                <a:cubicBezTo>
                  <a:pt x="178" y="166"/>
                  <a:pt x="178" y="166"/>
                  <a:pt x="178" y="166"/>
                </a:cubicBezTo>
                <a:cubicBezTo>
                  <a:pt x="168" y="173"/>
                  <a:pt x="168" y="173"/>
                  <a:pt x="168" y="173"/>
                </a:cubicBezTo>
                <a:cubicBezTo>
                  <a:pt x="168" y="173"/>
                  <a:pt x="167" y="174"/>
                  <a:pt x="167" y="174"/>
                </a:cubicBezTo>
                <a:cubicBezTo>
                  <a:pt x="167" y="174"/>
                  <a:pt x="167" y="174"/>
                  <a:pt x="167" y="174"/>
                </a:cubicBezTo>
                <a:cubicBezTo>
                  <a:pt x="166" y="174"/>
                  <a:pt x="166" y="173"/>
                  <a:pt x="165" y="173"/>
                </a:cubicBezTo>
                <a:close/>
                <a:moveTo>
                  <a:pt x="42" y="172"/>
                </a:moveTo>
                <a:cubicBezTo>
                  <a:pt x="31" y="166"/>
                  <a:pt x="31" y="166"/>
                  <a:pt x="31" y="166"/>
                </a:cubicBezTo>
                <a:cubicBezTo>
                  <a:pt x="30" y="165"/>
                  <a:pt x="30" y="164"/>
                  <a:pt x="31" y="163"/>
                </a:cubicBezTo>
                <a:cubicBezTo>
                  <a:pt x="31" y="163"/>
                  <a:pt x="31" y="163"/>
                  <a:pt x="31" y="163"/>
                </a:cubicBezTo>
                <a:cubicBezTo>
                  <a:pt x="31" y="162"/>
                  <a:pt x="33" y="162"/>
                  <a:pt x="33" y="162"/>
                </a:cubicBezTo>
                <a:cubicBezTo>
                  <a:pt x="33" y="162"/>
                  <a:pt x="33" y="162"/>
                  <a:pt x="33" y="162"/>
                </a:cubicBezTo>
                <a:cubicBezTo>
                  <a:pt x="44" y="168"/>
                  <a:pt x="44" y="168"/>
                  <a:pt x="44" y="168"/>
                </a:cubicBezTo>
                <a:cubicBezTo>
                  <a:pt x="45" y="169"/>
                  <a:pt x="45" y="170"/>
                  <a:pt x="45" y="171"/>
                </a:cubicBezTo>
                <a:cubicBezTo>
                  <a:pt x="45" y="171"/>
                  <a:pt x="45" y="171"/>
                  <a:pt x="45" y="171"/>
                </a:cubicBezTo>
                <a:cubicBezTo>
                  <a:pt x="44" y="172"/>
                  <a:pt x="43" y="172"/>
                  <a:pt x="43" y="172"/>
                </a:cubicBezTo>
                <a:cubicBezTo>
                  <a:pt x="43" y="172"/>
                  <a:pt x="43" y="172"/>
                  <a:pt x="43" y="172"/>
                </a:cubicBezTo>
                <a:cubicBezTo>
                  <a:pt x="42" y="172"/>
                  <a:pt x="42" y="172"/>
                  <a:pt x="42" y="172"/>
                </a:cubicBezTo>
                <a:close/>
                <a:moveTo>
                  <a:pt x="12" y="163"/>
                </a:moveTo>
                <a:cubicBezTo>
                  <a:pt x="12" y="163"/>
                  <a:pt x="11" y="162"/>
                  <a:pt x="11" y="162"/>
                </a:cubicBezTo>
                <a:cubicBezTo>
                  <a:pt x="11" y="162"/>
                  <a:pt x="11" y="162"/>
                  <a:pt x="11" y="162"/>
                </a:cubicBezTo>
                <a:cubicBezTo>
                  <a:pt x="10" y="162"/>
                  <a:pt x="10" y="162"/>
                  <a:pt x="10" y="162"/>
                </a:cubicBezTo>
                <a:cubicBezTo>
                  <a:pt x="10" y="162"/>
                  <a:pt x="10" y="162"/>
                  <a:pt x="10" y="162"/>
                </a:cubicBezTo>
                <a:cubicBezTo>
                  <a:pt x="9" y="161"/>
                  <a:pt x="8" y="160"/>
                  <a:pt x="9" y="159"/>
                </a:cubicBezTo>
                <a:cubicBezTo>
                  <a:pt x="9" y="159"/>
                  <a:pt x="9" y="159"/>
                  <a:pt x="9" y="159"/>
                </a:cubicBezTo>
                <a:cubicBezTo>
                  <a:pt x="9" y="158"/>
                  <a:pt x="10" y="158"/>
                  <a:pt x="11" y="158"/>
                </a:cubicBezTo>
                <a:cubicBezTo>
                  <a:pt x="11" y="158"/>
                  <a:pt x="11" y="158"/>
                  <a:pt x="11" y="158"/>
                </a:cubicBezTo>
                <a:cubicBezTo>
                  <a:pt x="12" y="158"/>
                  <a:pt x="12" y="158"/>
                  <a:pt x="12" y="158"/>
                </a:cubicBezTo>
                <a:cubicBezTo>
                  <a:pt x="12" y="158"/>
                  <a:pt x="12" y="158"/>
                  <a:pt x="12" y="158"/>
                </a:cubicBezTo>
                <a:cubicBezTo>
                  <a:pt x="12" y="159"/>
                  <a:pt x="13" y="159"/>
                  <a:pt x="13" y="159"/>
                </a:cubicBezTo>
                <a:cubicBezTo>
                  <a:pt x="13" y="159"/>
                  <a:pt x="13" y="159"/>
                  <a:pt x="13" y="159"/>
                </a:cubicBezTo>
                <a:cubicBezTo>
                  <a:pt x="14" y="159"/>
                  <a:pt x="15" y="159"/>
                  <a:pt x="16" y="159"/>
                </a:cubicBezTo>
                <a:cubicBezTo>
                  <a:pt x="16" y="159"/>
                  <a:pt x="16" y="159"/>
                  <a:pt x="16" y="159"/>
                </a:cubicBezTo>
                <a:cubicBezTo>
                  <a:pt x="17" y="159"/>
                  <a:pt x="18" y="159"/>
                  <a:pt x="19" y="159"/>
                </a:cubicBezTo>
                <a:cubicBezTo>
                  <a:pt x="19" y="159"/>
                  <a:pt x="19" y="159"/>
                  <a:pt x="19" y="159"/>
                </a:cubicBezTo>
                <a:cubicBezTo>
                  <a:pt x="19" y="159"/>
                  <a:pt x="19" y="159"/>
                  <a:pt x="19" y="159"/>
                </a:cubicBezTo>
                <a:cubicBezTo>
                  <a:pt x="19" y="159"/>
                  <a:pt x="19" y="159"/>
                  <a:pt x="19" y="159"/>
                </a:cubicBezTo>
                <a:cubicBezTo>
                  <a:pt x="20" y="158"/>
                  <a:pt x="21" y="158"/>
                  <a:pt x="21" y="158"/>
                </a:cubicBezTo>
                <a:cubicBezTo>
                  <a:pt x="21" y="158"/>
                  <a:pt x="21" y="158"/>
                  <a:pt x="21" y="158"/>
                </a:cubicBezTo>
                <a:cubicBezTo>
                  <a:pt x="22" y="157"/>
                  <a:pt x="23" y="158"/>
                  <a:pt x="24" y="159"/>
                </a:cubicBezTo>
                <a:cubicBezTo>
                  <a:pt x="24" y="159"/>
                  <a:pt x="24" y="159"/>
                  <a:pt x="24" y="159"/>
                </a:cubicBezTo>
                <a:cubicBezTo>
                  <a:pt x="24" y="160"/>
                  <a:pt x="24" y="161"/>
                  <a:pt x="23" y="161"/>
                </a:cubicBezTo>
                <a:cubicBezTo>
                  <a:pt x="23" y="161"/>
                  <a:pt x="23" y="161"/>
                  <a:pt x="23" y="161"/>
                </a:cubicBezTo>
                <a:cubicBezTo>
                  <a:pt x="22" y="162"/>
                  <a:pt x="21" y="162"/>
                  <a:pt x="20" y="162"/>
                </a:cubicBezTo>
                <a:cubicBezTo>
                  <a:pt x="20" y="162"/>
                  <a:pt x="20" y="162"/>
                  <a:pt x="20" y="162"/>
                </a:cubicBezTo>
                <a:cubicBezTo>
                  <a:pt x="20" y="163"/>
                  <a:pt x="20" y="163"/>
                  <a:pt x="20" y="163"/>
                </a:cubicBezTo>
                <a:cubicBezTo>
                  <a:pt x="20" y="163"/>
                  <a:pt x="20" y="163"/>
                  <a:pt x="20" y="163"/>
                </a:cubicBezTo>
                <a:cubicBezTo>
                  <a:pt x="18" y="163"/>
                  <a:pt x="17" y="163"/>
                  <a:pt x="16" y="163"/>
                </a:cubicBezTo>
                <a:cubicBezTo>
                  <a:pt x="16" y="163"/>
                  <a:pt x="16" y="163"/>
                  <a:pt x="16" y="163"/>
                </a:cubicBezTo>
                <a:cubicBezTo>
                  <a:pt x="15" y="163"/>
                  <a:pt x="13" y="163"/>
                  <a:pt x="12" y="163"/>
                </a:cubicBezTo>
                <a:close/>
                <a:moveTo>
                  <a:pt x="185" y="159"/>
                </a:moveTo>
                <a:cubicBezTo>
                  <a:pt x="184" y="158"/>
                  <a:pt x="185" y="157"/>
                  <a:pt x="186" y="156"/>
                </a:cubicBezTo>
                <a:cubicBezTo>
                  <a:pt x="186" y="156"/>
                  <a:pt x="186" y="156"/>
                  <a:pt x="186" y="156"/>
                </a:cubicBezTo>
                <a:cubicBezTo>
                  <a:pt x="195" y="149"/>
                  <a:pt x="195" y="149"/>
                  <a:pt x="195" y="149"/>
                </a:cubicBezTo>
                <a:cubicBezTo>
                  <a:pt x="196" y="149"/>
                  <a:pt x="198" y="149"/>
                  <a:pt x="198" y="150"/>
                </a:cubicBezTo>
                <a:cubicBezTo>
                  <a:pt x="198" y="150"/>
                  <a:pt x="198" y="150"/>
                  <a:pt x="198" y="150"/>
                </a:cubicBezTo>
                <a:cubicBezTo>
                  <a:pt x="199" y="151"/>
                  <a:pt x="199" y="152"/>
                  <a:pt x="198" y="153"/>
                </a:cubicBezTo>
                <a:cubicBezTo>
                  <a:pt x="198" y="153"/>
                  <a:pt x="198" y="153"/>
                  <a:pt x="198" y="153"/>
                </a:cubicBezTo>
                <a:cubicBezTo>
                  <a:pt x="188" y="160"/>
                  <a:pt x="188" y="160"/>
                  <a:pt x="188" y="160"/>
                </a:cubicBezTo>
                <a:cubicBezTo>
                  <a:pt x="188" y="160"/>
                  <a:pt x="187" y="160"/>
                  <a:pt x="187" y="160"/>
                </a:cubicBezTo>
                <a:cubicBezTo>
                  <a:pt x="187" y="160"/>
                  <a:pt x="187" y="160"/>
                  <a:pt x="187" y="160"/>
                </a:cubicBezTo>
                <a:cubicBezTo>
                  <a:pt x="186" y="160"/>
                  <a:pt x="185" y="160"/>
                  <a:pt x="185" y="159"/>
                </a:cubicBezTo>
                <a:close/>
                <a:moveTo>
                  <a:pt x="1" y="152"/>
                </a:moveTo>
                <a:cubicBezTo>
                  <a:pt x="1" y="152"/>
                  <a:pt x="1" y="152"/>
                  <a:pt x="1" y="151"/>
                </a:cubicBezTo>
                <a:cubicBezTo>
                  <a:pt x="1" y="151"/>
                  <a:pt x="1" y="151"/>
                  <a:pt x="1" y="151"/>
                </a:cubicBezTo>
                <a:cubicBezTo>
                  <a:pt x="1" y="151"/>
                  <a:pt x="0" y="150"/>
                  <a:pt x="0" y="149"/>
                </a:cubicBezTo>
                <a:cubicBezTo>
                  <a:pt x="0" y="149"/>
                  <a:pt x="0" y="149"/>
                  <a:pt x="0" y="149"/>
                </a:cubicBezTo>
                <a:cubicBezTo>
                  <a:pt x="0" y="149"/>
                  <a:pt x="0" y="149"/>
                  <a:pt x="0" y="149"/>
                </a:cubicBezTo>
                <a:cubicBezTo>
                  <a:pt x="0" y="149"/>
                  <a:pt x="0" y="149"/>
                  <a:pt x="0" y="149"/>
                </a:cubicBezTo>
                <a:cubicBezTo>
                  <a:pt x="0" y="149"/>
                  <a:pt x="0" y="149"/>
                  <a:pt x="0" y="149"/>
                </a:cubicBezTo>
                <a:cubicBezTo>
                  <a:pt x="0" y="149"/>
                  <a:pt x="0" y="149"/>
                  <a:pt x="0" y="149"/>
                </a:cubicBezTo>
                <a:cubicBezTo>
                  <a:pt x="0" y="149"/>
                  <a:pt x="0" y="148"/>
                  <a:pt x="0" y="148"/>
                </a:cubicBezTo>
                <a:cubicBezTo>
                  <a:pt x="0" y="148"/>
                  <a:pt x="0" y="148"/>
                  <a:pt x="0" y="148"/>
                </a:cubicBezTo>
                <a:cubicBezTo>
                  <a:pt x="0" y="148"/>
                  <a:pt x="0" y="148"/>
                  <a:pt x="0" y="147"/>
                </a:cubicBezTo>
                <a:cubicBezTo>
                  <a:pt x="0" y="147"/>
                  <a:pt x="0" y="147"/>
                  <a:pt x="0" y="147"/>
                </a:cubicBezTo>
                <a:cubicBezTo>
                  <a:pt x="0" y="139"/>
                  <a:pt x="0" y="139"/>
                  <a:pt x="0" y="139"/>
                </a:cubicBezTo>
                <a:cubicBezTo>
                  <a:pt x="0" y="138"/>
                  <a:pt x="1" y="137"/>
                  <a:pt x="2" y="137"/>
                </a:cubicBezTo>
                <a:cubicBezTo>
                  <a:pt x="2" y="137"/>
                  <a:pt x="2" y="137"/>
                  <a:pt x="2" y="137"/>
                </a:cubicBezTo>
                <a:cubicBezTo>
                  <a:pt x="3" y="137"/>
                  <a:pt x="4" y="138"/>
                  <a:pt x="4" y="139"/>
                </a:cubicBezTo>
                <a:cubicBezTo>
                  <a:pt x="4" y="139"/>
                  <a:pt x="4" y="139"/>
                  <a:pt x="4" y="139"/>
                </a:cubicBezTo>
                <a:cubicBezTo>
                  <a:pt x="4" y="147"/>
                  <a:pt x="4" y="147"/>
                  <a:pt x="4" y="147"/>
                </a:cubicBezTo>
                <a:cubicBezTo>
                  <a:pt x="4" y="147"/>
                  <a:pt x="4" y="148"/>
                  <a:pt x="4" y="148"/>
                </a:cubicBezTo>
                <a:cubicBezTo>
                  <a:pt x="4" y="148"/>
                  <a:pt x="4" y="148"/>
                  <a:pt x="4" y="148"/>
                </a:cubicBezTo>
                <a:cubicBezTo>
                  <a:pt x="4" y="148"/>
                  <a:pt x="4" y="148"/>
                  <a:pt x="4" y="148"/>
                </a:cubicBezTo>
                <a:cubicBezTo>
                  <a:pt x="4" y="148"/>
                  <a:pt x="4" y="148"/>
                  <a:pt x="4" y="148"/>
                </a:cubicBezTo>
                <a:cubicBezTo>
                  <a:pt x="4" y="149"/>
                  <a:pt x="4" y="149"/>
                  <a:pt x="4" y="149"/>
                </a:cubicBezTo>
                <a:cubicBezTo>
                  <a:pt x="4" y="149"/>
                  <a:pt x="4" y="149"/>
                  <a:pt x="4" y="149"/>
                </a:cubicBezTo>
                <a:cubicBezTo>
                  <a:pt x="4" y="149"/>
                  <a:pt x="4" y="149"/>
                  <a:pt x="4" y="149"/>
                </a:cubicBezTo>
                <a:cubicBezTo>
                  <a:pt x="4" y="149"/>
                  <a:pt x="4" y="149"/>
                  <a:pt x="4" y="149"/>
                </a:cubicBezTo>
                <a:cubicBezTo>
                  <a:pt x="4" y="149"/>
                  <a:pt x="4" y="150"/>
                  <a:pt x="5" y="150"/>
                </a:cubicBezTo>
                <a:cubicBezTo>
                  <a:pt x="5" y="150"/>
                  <a:pt x="5" y="150"/>
                  <a:pt x="5" y="150"/>
                </a:cubicBezTo>
                <a:cubicBezTo>
                  <a:pt x="5" y="150"/>
                  <a:pt x="5" y="151"/>
                  <a:pt x="5" y="151"/>
                </a:cubicBezTo>
                <a:cubicBezTo>
                  <a:pt x="5" y="151"/>
                  <a:pt x="5" y="151"/>
                  <a:pt x="5" y="151"/>
                </a:cubicBezTo>
                <a:cubicBezTo>
                  <a:pt x="5" y="152"/>
                  <a:pt x="4" y="153"/>
                  <a:pt x="3" y="153"/>
                </a:cubicBezTo>
                <a:cubicBezTo>
                  <a:pt x="3" y="153"/>
                  <a:pt x="3" y="153"/>
                  <a:pt x="3" y="153"/>
                </a:cubicBezTo>
                <a:cubicBezTo>
                  <a:pt x="3" y="153"/>
                  <a:pt x="3" y="153"/>
                  <a:pt x="3" y="153"/>
                </a:cubicBezTo>
                <a:cubicBezTo>
                  <a:pt x="3" y="153"/>
                  <a:pt x="3" y="153"/>
                  <a:pt x="3" y="153"/>
                </a:cubicBezTo>
                <a:cubicBezTo>
                  <a:pt x="2" y="153"/>
                  <a:pt x="1" y="153"/>
                  <a:pt x="1" y="152"/>
                </a:cubicBezTo>
                <a:close/>
                <a:moveTo>
                  <a:pt x="199" y="141"/>
                </a:moveTo>
                <a:cubicBezTo>
                  <a:pt x="199" y="129"/>
                  <a:pt x="199" y="129"/>
                  <a:pt x="199" y="129"/>
                </a:cubicBezTo>
                <a:cubicBezTo>
                  <a:pt x="199" y="128"/>
                  <a:pt x="200" y="127"/>
                  <a:pt x="201" y="127"/>
                </a:cubicBezTo>
                <a:cubicBezTo>
                  <a:pt x="201" y="127"/>
                  <a:pt x="201" y="127"/>
                  <a:pt x="201" y="127"/>
                </a:cubicBezTo>
                <a:cubicBezTo>
                  <a:pt x="203" y="127"/>
                  <a:pt x="203" y="128"/>
                  <a:pt x="203" y="129"/>
                </a:cubicBezTo>
                <a:cubicBezTo>
                  <a:pt x="203" y="129"/>
                  <a:pt x="203" y="129"/>
                  <a:pt x="203" y="129"/>
                </a:cubicBezTo>
                <a:cubicBezTo>
                  <a:pt x="203" y="141"/>
                  <a:pt x="203" y="141"/>
                  <a:pt x="203" y="141"/>
                </a:cubicBezTo>
                <a:cubicBezTo>
                  <a:pt x="203" y="142"/>
                  <a:pt x="203" y="143"/>
                  <a:pt x="201" y="143"/>
                </a:cubicBezTo>
                <a:cubicBezTo>
                  <a:pt x="201" y="143"/>
                  <a:pt x="201" y="143"/>
                  <a:pt x="201" y="143"/>
                </a:cubicBezTo>
                <a:cubicBezTo>
                  <a:pt x="200" y="143"/>
                  <a:pt x="199" y="142"/>
                  <a:pt x="199" y="141"/>
                </a:cubicBezTo>
                <a:close/>
                <a:moveTo>
                  <a:pt x="2" y="129"/>
                </a:moveTo>
                <a:cubicBezTo>
                  <a:pt x="1" y="129"/>
                  <a:pt x="0" y="129"/>
                  <a:pt x="0" y="127"/>
                </a:cubicBezTo>
                <a:cubicBezTo>
                  <a:pt x="0" y="127"/>
                  <a:pt x="0" y="127"/>
                  <a:pt x="0" y="127"/>
                </a:cubicBezTo>
                <a:cubicBezTo>
                  <a:pt x="0" y="127"/>
                  <a:pt x="0" y="126"/>
                  <a:pt x="0" y="125"/>
                </a:cubicBezTo>
                <a:cubicBezTo>
                  <a:pt x="0" y="125"/>
                  <a:pt x="0" y="125"/>
                  <a:pt x="0" y="125"/>
                </a:cubicBezTo>
                <a:cubicBezTo>
                  <a:pt x="0" y="125"/>
                  <a:pt x="1" y="124"/>
                  <a:pt x="1" y="124"/>
                </a:cubicBezTo>
                <a:cubicBezTo>
                  <a:pt x="1" y="124"/>
                  <a:pt x="1" y="124"/>
                  <a:pt x="1" y="124"/>
                </a:cubicBezTo>
                <a:cubicBezTo>
                  <a:pt x="1" y="124"/>
                  <a:pt x="1" y="124"/>
                  <a:pt x="1" y="124"/>
                </a:cubicBezTo>
                <a:cubicBezTo>
                  <a:pt x="1" y="124"/>
                  <a:pt x="1" y="124"/>
                  <a:pt x="1" y="124"/>
                </a:cubicBezTo>
                <a:cubicBezTo>
                  <a:pt x="1" y="124"/>
                  <a:pt x="1" y="124"/>
                  <a:pt x="1" y="124"/>
                </a:cubicBezTo>
                <a:cubicBezTo>
                  <a:pt x="1" y="124"/>
                  <a:pt x="1" y="124"/>
                  <a:pt x="1" y="124"/>
                </a:cubicBezTo>
                <a:cubicBezTo>
                  <a:pt x="1" y="124"/>
                  <a:pt x="1" y="124"/>
                  <a:pt x="1" y="124"/>
                </a:cubicBezTo>
                <a:cubicBezTo>
                  <a:pt x="1" y="124"/>
                  <a:pt x="1" y="124"/>
                  <a:pt x="1" y="124"/>
                </a:cubicBezTo>
                <a:cubicBezTo>
                  <a:pt x="1" y="123"/>
                  <a:pt x="1" y="123"/>
                  <a:pt x="1" y="123"/>
                </a:cubicBezTo>
                <a:cubicBezTo>
                  <a:pt x="1" y="123"/>
                  <a:pt x="1" y="123"/>
                  <a:pt x="1" y="123"/>
                </a:cubicBezTo>
                <a:cubicBezTo>
                  <a:pt x="1" y="122"/>
                  <a:pt x="2" y="121"/>
                  <a:pt x="2" y="120"/>
                </a:cubicBezTo>
                <a:cubicBezTo>
                  <a:pt x="2" y="120"/>
                  <a:pt x="2" y="120"/>
                  <a:pt x="2" y="120"/>
                </a:cubicBezTo>
                <a:cubicBezTo>
                  <a:pt x="2" y="120"/>
                  <a:pt x="2" y="120"/>
                  <a:pt x="2" y="120"/>
                </a:cubicBezTo>
                <a:cubicBezTo>
                  <a:pt x="2" y="120"/>
                  <a:pt x="2" y="120"/>
                  <a:pt x="2" y="120"/>
                </a:cubicBezTo>
                <a:cubicBezTo>
                  <a:pt x="2" y="119"/>
                  <a:pt x="3" y="119"/>
                  <a:pt x="3" y="119"/>
                </a:cubicBezTo>
                <a:cubicBezTo>
                  <a:pt x="3" y="119"/>
                  <a:pt x="3" y="119"/>
                  <a:pt x="3" y="119"/>
                </a:cubicBezTo>
                <a:cubicBezTo>
                  <a:pt x="3" y="119"/>
                  <a:pt x="3" y="118"/>
                  <a:pt x="4" y="118"/>
                </a:cubicBezTo>
                <a:cubicBezTo>
                  <a:pt x="4" y="118"/>
                  <a:pt x="4" y="118"/>
                  <a:pt x="4" y="118"/>
                </a:cubicBezTo>
                <a:cubicBezTo>
                  <a:pt x="4" y="117"/>
                  <a:pt x="4" y="117"/>
                  <a:pt x="4" y="117"/>
                </a:cubicBezTo>
                <a:cubicBezTo>
                  <a:pt x="4" y="117"/>
                  <a:pt x="4" y="117"/>
                  <a:pt x="4" y="117"/>
                </a:cubicBezTo>
                <a:cubicBezTo>
                  <a:pt x="5" y="117"/>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6" y="115"/>
                  <a:pt x="8" y="115"/>
                  <a:pt x="8" y="116"/>
                </a:cubicBezTo>
                <a:cubicBezTo>
                  <a:pt x="8" y="116"/>
                  <a:pt x="8" y="116"/>
                  <a:pt x="8" y="116"/>
                </a:cubicBezTo>
                <a:cubicBezTo>
                  <a:pt x="9" y="117"/>
                  <a:pt x="9" y="118"/>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7" y="119"/>
                  <a:pt x="7" y="120"/>
                </a:cubicBezTo>
                <a:cubicBezTo>
                  <a:pt x="7" y="120"/>
                  <a:pt x="7" y="120"/>
                  <a:pt x="7" y="120"/>
                </a:cubicBezTo>
                <a:cubicBezTo>
                  <a:pt x="7" y="120"/>
                  <a:pt x="7" y="120"/>
                  <a:pt x="7" y="120"/>
                </a:cubicBezTo>
                <a:cubicBezTo>
                  <a:pt x="7" y="120"/>
                  <a:pt x="7" y="120"/>
                  <a:pt x="7" y="120"/>
                </a:cubicBezTo>
                <a:cubicBezTo>
                  <a:pt x="7" y="120"/>
                  <a:pt x="6" y="121"/>
                  <a:pt x="6" y="121"/>
                </a:cubicBezTo>
                <a:cubicBezTo>
                  <a:pt x="6" y="121"/>
                  <a:pt x="6" y="121"/>
                  <a:pt x="6" y="121"/>
                </a:cubicBezTo>
                <a:cubicBezTo>
                  <a:pt x="6" y="121"/>
                  <a:pt x="6" y="122"/>
                  <a:pt x="6" y="122"/>
                </a:cubicBezTo>
                <a:cubicBezTo>
                  <a:pt x="6" y="122"/>
                  <a:pt x="6" y="122"/>
                  <a:pt x="6" y="122"/>
                </a:cubicBezTo>
                <a:cubicBezTo>
                  <a:pt x="6" y="122"/>
                  <a:pt x="6" y="122"/>
                  <a:pt x="6" y="122"/>
                </a:cubicBezTo>
                <a:cubicBezTo>
                  <a:pt x="6" y="122"/>
                  <a:pt x="6" y="122"/>
                  <a:pt x="6" y="122"/>
                </a:cubicBezTo>
                <a:cubicBezTo>
                  <a:pt x="5" y="123"/>
                  <a:pt x="5" y="123"/>
                  <a:pt x="5" y="124"/>
                </a:cubicBezTo>
                <a:cubicBezTo>
                  <a:pt x="5" y="124"/>
                  <a:pt x="5" y="124"/>
                  <a:pt x="5" y="124"/>
                </a:cubicBezTo>
                <a:cubicBezTo>
                  <a:pt x="5" y="124"/>
                  <a:pt x="5" y="125"/>
                  <a:pt x="5" y="125"/>
                </a:cubicBezTo>
                <a:cubicBezTo>
                  <a:pt x="5" y="125"/>
                  <a:pt x="5" y="125"/>
                  <a:pt x="5" y="125"/>
                </a:cubicBezTo>
                <a:cubicBezTo>
                  <a:pt x="5" y="125"/>
                  <a:pt x="5" y="125"/>
                  <a:pt x="5" y="125"/>
                </a:cubicBezTo>
                <a:cubicBezTo>
                  <a:pt x="5" y="125"/>
                  <a:pt x="5" y="125"/>
                  <a:pt x="5" y="125"/>
                </a:cubicBezTo>
                <a:cubicBezTo>
                  <a:pt x="5" y="125"/>
                  <a:pt x="5" y="125"/>
                  <a:pt x="5" y="125"/>
                </a:cubicBezTo>
                <a:cubicBezTo>
                  <a:pt x="5" y="125"/>
                  <a:pt x="5" y="125"/>
                  <a:pt x="5" y="125"/>
                </a:cubicBezTo>
                <a:cubicBezTo>
                  <a:pt x="5" y="125"/>
                  <a:pt x="5" y="125"/>
                  <a:pt x="5" y="125"/>
                </a:cubicBezTo>
                <a:cubicBezTo>
                  <a:pt x="5" y="125"/>
                  <a:pt x="5" y="125"/>
                  <a:pt x="5" y="125"/>
                </a:cubicBezTo>
                <a:cubicBezTo>
                  <a:pt x="4" y="125"/>
                  <a:pt x="4" y="126"/>
                  <a:pt x="4" y="126"/>
                </a:cubicBezTo>
                <a:cubicBezTo>
                  <a:pt x="4" y="126"/>
                  <a:pt x="4" y="126"/>
                  <a:pt x="4" y="126"/>
                </a:cubicBezTo>
                <a:cubicBezTo>
                  <a:pt x="4" y="126"/>
                  <a:pt x="4" y="127"/>
                  <a:pt x="4" y="127"/>
                </a:cubicBezTo>
                <a:cubicBezTo>
                  <a:pt x="4" y="127"/>
                  <a:pt x="4" y="127"/>
                  <a:pt x="4" y="127"/>
                </a:cubicBezTo>
                <a:cubicBezTo>
                  <a:pt x="4" y="129"/>
                  <a:pt x="3" y="129"/>
                  <a:pt x="2" y="129"/>
                </a:cubicBezTo>
                <a:cubicBezTo>
                  <a:pt x="2" y="129"/>
                  <a:pt x="2" y="129"/>
                  <a:pt x="2" y="129"/>
                </a:cubicBezTo>
                <a:cubicBezTo>
                  <a:pt x="2" y="129"/>
                  <a:pt x="2" y="129"/>
                  <a:pt x="2" y="129"/>
                </a:cubicBezTo>
                <a:close/>
                <a:moveTo>
                  <a:pt x="199" y="117"/>
                </a:moveTo>
                <a:cubicBezTo>
                  <a:pt x="199" y="115"/>
                  <a:pt x="199" y="115"/>
                  <a:pt x="199" y="115"/>
                </a:cubicBezTo>
                <a:cubicBezTo>
                  <a:pt x="199" y="113"/>
                  <a:pt x="198" y="111"/>
                  <a:pt x="196" y="110"/>
                </a:cubicBezTo>
                <a:cubicBezTo>
                  <a:pt x="196" y="110"/>
                  <a:pt x="196" y="110"/>
                  <a:pt x="196" y="110"/>
                </a:cubicBezTo>
                <a:cubicBezTo>
                  <a:pt x="195" y="109"/>
                  <a:pt x="195" y="109"/>
                  <a:pt x="195" y="109"/>
                </a:cubicBezTo>
                <a:cubicBezTo>
                  <a:pt x="194" y="108"/>
                  <a:pt x="194" y="107"/>
                  <a:pt x="194" y="106"/>
                </a:cubicBezTo>
                <a:cubicBezTo>
                  <a:pt x="194" y="106"/>
                  <a:pt x="194" y="106"/>
                  <a:pt x="194" y="106"/>
                </a:cubicBezTo>
                <a:cubicBezTo>
                  <a:pt x="195" y="105"/>
                  <a:pt x="196" y="105"/>
                  <a:pt x="197" y="105"/>
                </a:cubicBezTo>
                <a:cubicBezTo>
                  <a:pt x="197" y="105"/>
                  <a:pt x="197" y="105"/>
                  <a:pt x="197" y="105"/>
                </a:cubicBezTo>
                <a:cubicBezTo>
                  <a:pt x="198" y="106"/>
                  <a:pt x="198" y="106"/>
                  <a:pt x="198" y="106"/>
                </a:cubicBezTo>
                <a:cubicBezTo>
                  <a:pt x="202" y="108"/>
                  <a:pt x="203" y="111"/>
                  <a:pt x="203" y="115"/>
                </a:cubicBezTo>
                <a:cubicBezTo>
                  <a:pt x="203" y="115"/>
                  <a:pt x="203" y="115"/>
                  <a:pt x="203" y="115"/>
                </a:cubicBezTo>
                <a:cubicBezTo>
                  <a:pt x="203" y="117"/>
                  <a:pt x="203" y="117"/>
                  <a:pt x="203" y="117"/>
                </a:cubicBezTo>
                <a:cubicBezTo>
                  <a:pt x="203" y="118"/>
                  <a:pt x="203" y="119"/>
                  <a:pt x="201" y="119"/>
                </a:cubicBezTo>
                <a:cubicBezTo>
                  <a:pt x="201" y="119"/>
                  <a:pt x="201" y="119"/>
                  <a:pt x="201" y="119"/>
                </a:cubicBezTo>
                <a:cubicBezTo>
                  <a:pt x="200" y="119"/>
                  <a:pt x="199" y="118"/>
                  <a:pt x="199" y="117"/>
                </a:cubicBezTo>
                <a:close/>
                <a:moveTo>
                  <a:pt x="10" y="108"/>
                </a:moveTo>
                <a:cubicBezTo>
                  <a:pt x="10" y="108"/>
                  <a:pt x="10" y="106"/>
                  <a:pt x="11" y="106"/>
                </a:cubicBezTo>
                <a:cubicBezTo>
                  <a:pt x="11" y="106"/>
                  <a:pt x="11" y="106"/>
                  <a:pt x="11" y="106"/>
                </a:cubicBezTo>
                <a:cubicBezTo>
                  <a:pt x="11" y="105"/>
                  <a:pt x="12" y="105"/>
                  <a:pt x="13" y="104"/>
                </a:cubicBezTo>
                <a:cubicBezTo>
                  <a:pt x="13" y="104"/>
                  <a:pt x="13" y="104"/>
                  <a:pt x="13" y="104"/>
                </a:cubicBezTo>
                <a:cubicBezTo>
                  <a:pt x="13" y="104"/>
                  <a:pt x="13" y="104"/>
                  <a:pt x="12" y="104"/>
                </a:cubicBezTo>
                <a:cubicBezTo>
                  <a:pt x="12" y="104"/>
                  <a:pt x="12" y="104"/>
                  <a:pt x="12" y="104"/>
                </a:cubicBezTo>
                <a:cubicBezTo>
                  <a:pt x="11" y="104"/>
                  <a:pt x="11" y="103"/>
                  <a:pt x="11" y="102"/>
                </a:cubicBezTo>
                <a:cubicBezTo>
                  <a:pt x="11" y="102"/>
                  <a:pt x="11" y="102"/>
                  <a:pt x="11" y="102"/>
                </a:cubicBezTo>
                <a:cubicBezTo>
                  <a:pt x="11" y="100"/>
                  <a:pt x="12" y="100"/>
                  <a:pt x="13" y="100"/>
                </a:cubicBezTo>
                <a:cubicBezTo>
                  <a:pt x="13" y="100"/>
                  <a:pt x="13" y="100"/>
                  <a:pt x="13" y="100"/>
                </a:cubicBezTo>
                <a:cubicBezTo>
                  <a:pt x="14" y="100"/>
                  <a:pt x="15" y="100"/>
                  <a:pt x="16" y="100"/>
                </a:cubicBezTo>
                <a:cubicBezTo>
                  <a:pt x="16" y="100"/>
                  <a:pt x="16" y="100"/>
                  <a:pt x="16" y="100"/>
                </a:cubicBezTo>
                <a:cubicBezTo>
                  <a:pt x="18" y="100"/>
                  <a:pt x="18" y="102"/>
                  <a:pt x="19" y="102"/>
                </a:cubicBezTo>
                <a:cubicBezTo>
                  <a:pt x="19" y="102"/>
                  <a:pt x="19" y="102"/>
                  <a:pt x="19" y="102"/>
                </a:cubicBezTo>
                <a:cubicBezTo>
                  <a:pt x="19" y="103"/>
                  <a:pt x="19" y="104"/>
                  <a:pt x="19" y="105"/>
                </a:cubicBezTo>
                <a:cubicBezTo>
                  <a:pt x="19" y="105"/>
                  <a:pt x="19" y="105"/>
                  <a:pt x="19" y="105"/>
                </a:cubicBezTo>
                <a:cubicBezTo>
                  <a:pt x="19" y="105"/>
                  <a:pt x="19" y="106"/>
                  <a:pt x="19" y="106"/>
                </a:cubicBezTo>
                <a:cubicBezTo>
                  <a:pt x="19" y="106"/>
                  <a:pt x="19" y="106"/>
                  <a:pt x="19" y="106"/>
                </a:cubicBezTo>
                <a:cubicBezTo>
                  <a:pt x="18" y="106"/>
                  <a:pt x="18" y="107"/>
                  <a:pt x="17" y="108"/>
                </a:cubicBezTo>
                <a:cubicBezTo>
                  <a:pt x="17" y="108"/>
                  <a:pt x="17" y="108"/>
                  <a:pt x="17" y="108"/>
                </a:cubicBezTo>
                <a:cubicBezTo>
                  <a:pt x="15" y="108"/>
                  <a:pt x="14" y="108"/>
                  <a:pt x="13" y="109"/>
                </a:cubicBezTo>
                <a:cubicBezTo>
                  <a:pt x="13" y="109"/>
                  <a:pt x="13" y="109"/>
                  <a:pt x="13" y="109"/>
                </a:cubicBezTo>
                <a:cubicBezTo>
                  <a:pt x="13" y="109"/>
                  <a:pt x="12" y="109"/>
                  <a:pt x="12" y="109"/>
                </a:cubicBezTo>
                <a:cubicBezTo>
                  <a:pt x="12" y="109"/>
                  <a:pt x="12" y="109"/>
                  <a:pt x="12" y="109"/>
                </a:cubicBezTo>
                <a:cubicBezTo>
                  <a:pt x="11" y="109"/>
                  <a:pt x="11" y="109"/>
                  <a:pt x="10" y="108"/>
                </a:cubicBezTo>
                <a:close/>
                <a:moveTo>
                  <a:pt x="185" y="103"/>
                </a:moveTo>
                <a:cubicBezTo>
                  <a:pt x="184" y="102"/>
                  <a:pt x="184" y="102"/>
                  <a:pt x="184" y="102"/>
                </a:cubicBezTo>
                <a:cubicBezTo>
                  <a:pt x="183" y="102"/>
                  <a:pt x="183" y="101"/>
                  <a:pt x="183" y="101"/>
                </a:cubicBezTo>
                <a:cubicBezTo>
                  <a:pt x="183" y="101"/>
                  <a:pt x="183" y="101"/>
                  <a:pt x="183" y="101"/>
                </a:cubicBezTo>
                <a:cubicBezTo>
                  <a:pt x="183" y="100"/>
                  <a:pt x="183" y="99"/>
                  <a:pt x="184" y="99"/>
                </a:cubicBezTo>
                <a:cubicBezTo>
                  <a:pt x="184" y="99"/>
                  <a:pt x="184" y="99"/>
                  <a:pt x="184" y="99"/>
                </a:cubicBezTo>
                <a:cubicBezTo>
                  <a:pt x="193" y="93"/>
                  <a:pt x="193" y="93"/>
                  <a:pt x="193" y="93"/>
                </a:cubicBezTo>
                <a:cubicBezTo>
                  <a:pt x="194" y="93"/>
                  <a:pt x="196" y="93"/>
                  <a:pt x="196" y="94"/>
                </a:cubicBezTo>
                <a:cubicBezTo>
                  <a:pt x="196" y="94"/>
                  <a:pt x="196" y="94"/>
                  <a:pt x="196" y="94"/>
                </a:cubicBezTo>
                <a:cubicBezTo>
                  <a:pt x="197" y="95"/>
                  <a:pt x="196" y="96"/>
                  <a:pt x="195" y="97"/>
                </a:cubicBezTo>
                <a:cubicBezTo>
                  <a:pt x="195" y="97"/>
                  <a:pt x="195" y="97"/>
                  <a:pt x="195" y="97"/>
                </a:cubicBezTo>
                <a:cubicBezTo>
                  <a:pt x="188" y="101"/>
                  <a:pt x="188" y="101"/>
                  <a:pt x="188" y="101"/>
                </a:cubicBezTo>
                <a:cubicBezTo>
                  <a:pt x="187" y="102"/>
                  <a:pt x="187" y="102"/>
                  <a:pt x="187" y="102"/>
                </a:cubicBezTo>
                <a:cubicBezTo>
                  <a:pt x="187" y="102"/>
                  <a:pt x="187" y="102"/>
                  <a:pt x="187" y="102"/>
                </a:cubicBezTo>
                <a:cubicBezTo>
                  <a:pt x="187" y="103"/>
                  <a:pt x="186" y="103"/>
                  <a:pt x="186" y="103"/>
                </a:cubicBezTo>
                <a:cubicBezTo>
                  <a:pt x="186" y="103"/>
                  <a:pt x="186" y="103"/>
                  <a:pt x="186" y="103"/>
                </a:cubicBezTo>
                <a:cubicBezTo>
                  <a:pt x="185" y="103"/>
                  <a:pt x="185" y="103"/>
                  <a:pt x="185" y="103"/>
                </a:cubicBezTo>
                <a:close/>
                <a:moveTo>
                  <a:pt x="2" y="96"/>
                </a:moveTo>
                <a:cubicBezTo>
                  <a:pt x="2" y="96"/>
                  <a:pt x="2" y="96"/>
                  <a:pt x="2" y="96"/>
                </a:cubicBezTo>
                <a:cubicBezTo>
                  <a:pt x="2" y="96"/>
                  <a:pt x="2" y="96"/>
                  <a:pt x="2" y="96"/>
                </a:cubicBezTo>
                <a:cubicBezTo>
                  <a:pt x="2" y="95"/>
                  <a:pt x="2" y="95"/>
                  <a:pt x="1" y="95"/>
                </a:cubicBezTo>
                <a:cubicBezTo>
                  <a:pt x="1" y="95"/>
                  <a:pt x="1" y="95"/>
                  <a:pt x="1" y="95"/>
                </a:cubicBezTo>
                <a:cubicBezTo>
                  <a:pt x="1" y="94"/>
                  <a:pt x="1" y="94"/>
                  <a:pt x="1" y="94"/>
                </a:cubicBezTo>
                <a:cubicBezTo>
                  <a:pt x="1" y="94"/>
                  <a:pt x="1" y="93"/>
                  <a:pt x="1" y="93"/>
                </a:cubicBezTo>
                <a:cubicBezTo>
                  <a:pt x="1" y="93"/>
                  <a:pt x="1" y="93"/>
                  <a:pt x="1" y="93"/>
                </a:cubicBezTo>
                <a:cubicBezTo>
                  <a:pt x="1" y="92"/>
                  <a:pt x="0" y="91"/>
                  <a:pt x="0" y="91"/>
                </a:cubicBezTo>
                <a:cubicBezTo>
                  <a:pt x="0" y="91"/>
                  <a:pt x="0" y="91"/>
                  <a:pt x="0" y="91"/>
                </a:cubicBezTo>
                <a:cubicBezTo>
                  <a:pt x="0" y="90"/>
                  <a:pt x="0" y="90"/>
                  <a:pt x="0" y="90"/>
                </a:cubicBezTo>
                <a:cubicBezTo>
                  <a:pt x="0" y="90"/>
                  <a:pt x="0" y="90"/>
                  <a:pt x="0" y="90"/>
                </a:cubicBezTo>
                <a:cubicBezTo>
                  <a:pt x="0" y="90"/>
                  <a:pt x="0" y="89"/>
                  <a:pt x="0" y="89"/>
                </a:cubicBezTo>
                <a:cubicBezTo>
                  <a:pt x="0" y="89"/>
                  <a:pt x="0" y="89"/>
                  <a:pt x="0" y="89"/>
                </a:cubicBezTo>
                <a:cubicBezTo>
                  <a:pt x="0" y="83"/>
                  <a:pt x="0" y="83"/>
                  <a:pt x="0" y="83"/>
                </a:cubicBezTo>
                <a:cubicBezTo>
                  <a:pt x="0" y="82"/>
                  <a:pt x="1" y="81"/>
                  <a:pt x="2" y="81"/>
                </a:cubicBezTo>
                <a:cubicBezTo>
                  <a:pt x="2" y="81"/>
                  <a:pt x="2" y="81"/>
                  <a:pt x="2" y="81"/>
                </a:cubicBezTo>
                <a:cubicBezTo>
                  <a:pt x="3" y="81"/>
                  <a:pt x="4" y="82"/>
                  <a:pt x="4" y="83"/>
                </a:cubicBezTo>
                <a:cubicBezTo>
                  <a:pt x="4" y="83"/>
                  <a:pt x="4" y="83"/>
                  <a:pt x="4" y="83"/>
                </a:cubicBezTo>
                <a:cubicBezTo>
                  <a:pt x="4" y="89"/>
                  <a:pt x="4" y="89"/>
                  <a:pt x="4" y="89"/>
                </a:cubicBezTo>
                <a:cubicBezTo>
                  <a:pt x="4" y="89"/>
                  <a:pt x="4" y="89"/>
                  <a:pt x="4" y="90"/>
                </a:cubicBezTo>
                <a:cubicBezTo>
                  <a:pt x="4" y="90"/>
                  <a:pt x="4" y="90"/>
                  <a:pt x="4" y="90"/>
                </a:cubicBezTo>
                <a:cubicBezTo>
                  <a:pt x="4" y="90"/>
                  <a:pt x="4" y="90"/>
                  <a:pt x="4" y="90"/>
                </a:cubicBezTo>
                <a:cubicBezTo>
                  <a:pt x="4" y="90"/>
                  <a:pt x="4" y="90"/>
                  <a:pt x="4" y="90"/>
                </a:cubicBezTo>
                <a:cubicBezTo>
                  <a:pt x="4" y="91"/>
                  <a:pt x="4" y="91"/>
                  <a:pt x="5" y="92"/>
                </a:cubicBezTo>
                <a:cubicBezTo>
                  <a:pt x="5" y="92"/>
                  <a:pt x="5" y="92"/>
                  <a:pt x="5" y="92"/>
                </a:cubicBezTo>
                <a:cubicBezTo>
                  <a:pt x="5" y="92"/>
                  <a:pt x="5" y="92"/>
                  <a:pt x="5" y="93"/>
                </a:cubicBezTo>
                <a:cubicBezTo>
                  <a:pt x="5" y="93"/>
                  <a:pt x="5" y="93"/>
                  <a:pt x="5" y="93"/>
                </a:cubicBezTo>
                <a:cubicBezTo>
                  <a:pt x="5" y="93"/>
                  <a:pt x="5" y="93"/>
                  <a:pt x="5" y="93"/>
                </a:cubicBezTo>
                <a:cubicBezTo>
                  <a:pt x="5" y="93"/>
                  <a:pt x="5" y="94"/>
                  <a:pt x="5" y="94"/>
                </a:cubicBezTo>
                <a:cubicBezTo>
                  <a:pt x="5" y="94"/>
                  <a:pt x="5" y="94"/>
                  <a:pt x="5" y="94"/>
                </a:cubicBezTo>
                <a:cubicBezTo>
                  <a:pt x="5" y="94"/>
                  <a:pt x="5" y="94"/>
                  <a:pt x="5" y="94"/>
                </a:cubicBezTo>
                <a:cubicBezTo>
                  <a:pt x="5" y="94"/>
                  <a:pt x="5" y="94"/>
                  <a:pt x="5" y="94"/>
                </a:cubicBezTo>
                <a:cubicBezTo>
                  <a:pt x="6" y="95"/>
                  <a:pt x="6" y="96"/>
                  <a:pt x="5" y="97"/>
                </a:cubicBezTo>
                <a:cubicBezTo>
                  <a:pt x="5" y="97"/>
                  <a:pt x="5" y="97"/>
                  <a:pt x="5" y="97"/>
                </a:cubicBezTo>
                <a:cubicBezTo>
                  <a:pt x="4" y="97"/>
                  <a:pt x="4" y="97"/>
                  <a:pt x="4" y="97"/>
                </a:cubicBezTo>
                <a:cubicBezTo>
                  <a:pt x="4" y="97"/>
                  <a:pt x="4" y="97"/>
                  <a:pt x="4" y="97"/>
                </a:cubicBezTo>
                <a:cubicBezTo>
                  <a:pt x="3" y="97"/>
                  <a:pt x="2" y="96"/>
                  <a:pt x="2" y="96"/>
                </a:cubicBezTo>
                <a:close/>
                <a:moveTo>
                  <a:pt x="199" y="86"/>
                </a:moveTo>
                <a:cubicBezTo>
                  <a:pt x="199" y="74"/>
                  <a:pt x="199" y="74"/>
                  <a:pt x="199" y="74"/>
                </a:cubicBezTo>
                <a:cubicBezTo>
                  <a:pt x="199" y="73"/>
                  <a:pt x="200" y="72"/>
                  <a:pt x="201" y="72"/>
                </a:cubicBezTo>
                <a:cubicBezTo>
                  <a:pt x="201" y="72"/>
                  <a:pt x="201" y="72"/>
                  <a:pt x="201" y="72"/>
                </a:cubicBezTo>
                <a:cubicBezTo>
                  <a:pt x="203" y="72"/>
                  <a:pt x="203" y="73"/>
                  <a:pt x="203" y="74"/>
                </a:cubicBezTo>
                <a:cubicBezTo>
                  <a:pt x="203" y="74"/>
                  <a:pt x="203" y="74"/>
                  <a:pt x="203" y="74"/>
                </a:cubicBezTo>
                <a:cubicBezTo>
                  <a:pt x="203" y="86"/>
                  <a:pt x="203" y="86"/>
                  <a:pt x="203" y="86"/>
                </a:cubicBezTo>
                <a:cubicBezTo>
                  <a:pt x="203" y="87"/>
                  <a:pt x="203" y="88"/>
                  <a:pt x="201" y="88"/>
                </a:cubicBezTo>
                <a:cubicBezTo>
                  <a:pt x="201" y="88"/>
                  <a:pt x="201" y="88"/>
                  <a:pt x="201" y="88"/>
                </a:cubicBezTo>
                <a:cubicBezTo>
                  <a:pt x="200" y="88"/>
                  <a:pt x="199" y="87"/>
                  <a:pt x="199" y="86"/>
                </a:cubicBezTo>
                <a:close/>
                <a:moveTo>
                  <a:pt x="0" y="71"/>
                </a:moveTo>
                <a:cubicBezTo>
                  <a:pt x="0" y="69"/>
                  <a:pt x="0" y="69"/>
                  <a:pt x="0" y="69"/>
                </a:cubicBezTo>
                <a:cubicBezTo>
                  <a:pt x="0" y="68"/>
                  <a:pt x="0" y="67"/>
                  <a:pt x="0" y="66"/>
                </a:cubicBezTo>
                <a:cubicBezTo>
                  <a:pt x="0" y="66"/>
                  <a:pt x="0" y="66"/>
                  <a:pt x="0" y="66"/>
                </a:cubicBezTo>
                <a:cubicBezTo>
                  <a:pt x="0" y="66"/>
                  <a:pt x="1" y="66"/>
                  <a:pt x="1" y="65"/>
                </a:cubicBezTo>
                <a:cubicBezTo>
                  <a:pt x="1" y="65"/>
                  <a:pt x="1" y="65"/>
                  <a:pt x="1" y="65"/>
                </a:cubicBezTo>
                <a:cubicBezTo>
                  <a:pt x="1" y="65"/>
                  <a:pt x="1" y="65"/>
                  <a:pt x="1" y="65"/>
                </a:cubicBezTo>
                <a:cubicBezTo>
                  <a:pt x="1" y="65"/>
                  <a:pt x="1" y="65"/>
                  <a:pt x="1" y="65"/>
                </a:cubicBezTo>
                <a:cubicBezTo>
                  <a:pt x="1" y="65"/>
                  <a:pt x="1" y="65"/>
                  <a:pt x="1" y="65"/>
                </a:cubicBezTo>
                <a:cubicBezTo>
                  <a:pt x="1" y="65"/>
                  <a:pt x="1" y="65"/>
                  <a:pt x="1" y="65"/>
                </a:cubicBezTo>
                <a:cubicBezTo>
                  <a:pt x="1" y="65"/>
                  <a:pt x="1" y="65"/>
                  <a:pt x="1" y="65"/>
                </a:cubicBezTo>
                <a:cubicBezTo>
                  <a:pt x="1" y="65"/>
                  <a:pt x="1" y="65"/>
                  <a:pt x="1" y="65"/>
                </a:cubicBezTo>
                <a:cubicBezTo>
                  <a:pt x="1" y="65"/>
                  <a:pt x="1" y="64"/>
                  <a:pt x="1" y="64"/>
                </a:cubicBezTo>
                <a:cubicBezTo>
                  <a:pt x="1" y="64"/>
                  <a:pt x="1" y="64"/>
                  <a:pt x="1" y="64"/>
                </a:cubicBezTo>
                <a:cubicBezTo>
                  <a:pt x="1" y="63"/>
                  <a:pt x="2" y="62"/>
                  <a:pt x="2" y="62"/>
                </a:cubicBezTo>
                <a:cubicBezTo>
                  <a:pt x="2" y="62"/>
                  <a:pt x="2" y="62"/>
                  <a:pt x="2" y="62"/>
                </a:cubicBezTo>
                <a:cubicBezTo>
                  <a:pt x="2" y="61"/>
                  <a:pt x="3" y="61"/>
                  <a:pt x="3" y="60"/>
                </a:cubicBezTo>
                <a:cubicBezTo>
                  <a:pt x="3" y="60"/>
                  <a:pt x="3" y="60"/>
                  <a:pt x="3" y="60"/>
                </a:cubicBezTo>
                <a:cubicBezTo>
                  <a:pt x="3" y="60"/>
                  <a:pt x="3" y="60"/>
                  <a:pt x="3" y="59"/>
                </a:cubicBezTo>
                <a:cubicBezTo>
                  <a:pt x="3" y="59"/>
                  <a:pt x="3" y="59"/>
                  <a:pt x="3" y="59"/>
                </a:cubicBezTo>
                <a:cubicBezTo>
                  <a:pt x="4" y="59"/>
                  <a:pt x="4" y="59"/>
                  <a:pt x="4" y="59"/>
                </a:cubicBezTo>
                <a:cubicBezTo>
                  <a:pt x="4" y="59"/>
                  <a:pt x="4" y="59"/>
                  <a:pt x="4" y="59"/>
                </a:cubicBezTo>
                <a:cubicBezTo>
                  <a:pt x="4" y="58"/>
                  <a:pt x="6" y="58"/>
                  <a:pt x="7" y="59"/>
                </a:cubicBezTo>
                <a:cubicBezTo>
                  <a:pt x="7" y="59"/>
                  <a:pt x="7" y="59"/>
                  <a:pt x="7" y="59"/>
                </a:cubicBezTo>
                <a:cubicBezTo>
                  <a:pt x="7" y="59"/>
                  <a:pt x="8" y="61"/>
                  <a:pt x="7" y="61"/>
                </a:cubicBezTo>
                <a:cubicBezTo>
                  <a:pt x="7" y="61"/>
                  <a:pt x="7" y="61"/>
                  <a:pt x="7" y="61"/>
                </a:cubicBezTo>
                <a:cubicBezTo>
                  <a:pt x="7" y="61"/>
                  <a:pt x="7" y="62"/>
                  <a:pt x="7" y="62"/>
                </a:cubicBezTo>
                <a:cubicBezTo>
                  <a:pt x="7" y="62"/>
                  <a:pt x="7" y="62"/>
                  <a:pt x="7" y="62"/>
                </a:cubicBezTo>
                <a:cubicBezTo>
                  <a:pt x="6" y="62"/>
                  <a:pt x="6" y="62"/>
                  <a:pt x="6" y="62"/>
                </a:cubicBezTo>
                <a:cubicBezTo>
                  <a:pt x="6" y="62"/>
                  <a:pt x="6" y="62"/>
                  <a:pt x="6" y="62"/>
                </a:cubicBezTo>
                <a:cubicBezTo>
                  <a:pt x="6" y="62"/>
                  <a:pt x="6" y="62"/>
                  <a:pt x="6" y="62"/>
                </a:cubicBezTo>
                <a:cubicBezTo>
                  <a:pt x="6" y="62"/>
                  <a:pt x="6" y="62"/>
                  <a:pt x="6" y="62"/>
                </a:cubicBezTo>
                <a:cubicBezTo>
                  <a:pt x="6" y="62"/>
                  <a:pt x="6" y="62"/>
                  <a:pt x="6" y="62"/>
                </a:cubicBezTo>
                <a:cubicBezTo>
                  <a:pt x="6" y="62"/>
                  <a:pt x="6" y="63"/>
                  <a:pt x="6" y="63"/>
                </a:cubicBezTo>
                <a:cubicBezTo>
                  <a:pt x="6" y="63"/>
                  <a:pt x="6" y="63"/>
                  <a:pt x="6" y="63"/>
                </a:cubicBezTo>
                <a:cubicBezTo>
                  <a:pt x="5" y="64"/>
                  <a:pt x="5" y="64"/>
                  <a:pt x="5" y="65"/>
                </a:cubicBezTo>
                <a:cubicBezTo>
                  <a:pt x="5" y="65"/>
                  <a:pt x="5" y="65"/>
                  <a:pt x="5" y="65"/>
                </a:cubicBezTo>
                <a:cubicBezTo>
                  <a:pt x="5" y="65"/>
                  <a:pt x="5" y="66"/>
                  <a:pt x="5" y="66"/>
                </a:cubicBezTo>
                <a:cubicBezTo>
                  <a:pt x="5" y="66"/>
                  <a:pt x="5" y="66"/>
                  <a:pt x="5" y="66"/>
                </a:cubicBezTo>
                <a:cubicBezTo>
                  <a:pt x="5" y="66"/>
                  <a:pt x="5" y="66"/>
                  <a:pt x="5" y="66"/>
                </a:cubicBezTo>
                <a:cubicBezTo>
                  <a:pt x="5" y="66"/>
                  <a:pt x="5" y="66"/>
                  <a:pt x="5" y="66"/>
                </a:cubicBezTo>
                <a:cubicBezTo>
                  <a:pt x="4" y="67"/>
                  <a:pt x="4" y="67"/>
                  <a:pt x="4" y="67"/>
                </a:cubicBezTo>
                <a:cubicBezTo>
                  <a:pt x="4" y="67"/>
                  <a:pt x="4" y="67"/>
                  <a:pt x="4" y="67"/>
                </a:cubicBezTo>
                <a:cubicBezTo>
                  <a:pt x="4" y="68"/>
                  <a:pt x="4" y="68"/>
                  <a:pt x="4" y="69"/>
                </a:cubicBezTo>
                <a:cubicBezTo>
                  <a:pt x="4" y="69"/>
                  <a:pt x="4" y="69"/>
                  <a:pt x="4" y="69"/>
                </a:cubicBezTo>
                <a:cubicBezTo>
                  <a:pt x="4" y="71"/>
                  <a:pt x="4" y="71"/>
                  <a:pt x="4" y="71"/>
                </a:cubicBezTo>
                <a:cubicBezTo>
                  <a:pt x="4" y="72"/>
                  <a:pt x="3" y="73"/>
                  <a:pt x="2" y="73"/>
                </a:cubicBezTo>
                <a:cubicBezTo>
                  <a:pt x="2" y="73"/>
                  <a:pt x="2" y="73"/>
                  <a:pt x="2" y="73"/>
                </a:cubicBezTo>
                <a:cubicBezTo>
                  <a:pt x="1" y="73"/>
                  <a:pt x="0" y="72"/>
                  <a:pt x="0" y="71"/>
                </a:cubicBezTo>
                <a:close/>
                <a:moveTo>
                  <a:pt x="199" y="62"/>
                </a:moveTo>
                <a:cubicBezTo>
                  <a:pt x="199" y="56"/>
                  <a:pt x="199" y="56"/>
                  <a:pt x="199" y="56"/>
                </a:cubicBezTo>
                <a:cubicBezTo>
                  <a:pt x="199" y="55"/>
                  <a:pt x="199" y="53"/>
                  <a:pt x="198" y="52"/>
                </a:cubicBezTo>
                <a:cubicBezTo>
                  <a:pt x="198" y="52"/>
                  <a:pt x="198" y="52"/>
                  <a:pt x="198" y="52"/>
                </a:cubicBezTo>
                <a:cubicBezTo>
                  <a:pt x="198" y="52"/>
                  <a:pt x="198" y="52"/>
                  <a:pt x="198" y="52"/>
                </a:cubicBezTo>
                <a:cubicBezTo>
                  <a:pt x="197" y="51"/>
                  <a:pt x="197" y="50"/>
                  <a:pt x="198" y="49"/>
                </a:cubicBezTo>
                <a:cubicBezTo>
                  <a:pt x="198" y="49"/>
                  <a:pt x="198" y="49"/>
                  <a:pt x="198" y="49"/>
                </a:cubicBezTo>
                <a:cubicBezTo>
                  <a:pt x="199" y="49"/>
                  <a:pt x="200" y="49"/>
                  <a:pt x="201" y="50"/>
                </a:cubicBezTo>
                <a:cubicBezTo>
                  <a:pt x="201" y="50"/>
                  <a:pt x="201" y="50"/>
                  <a:pt x="201" y="50"/>
                </a:cubicBezTo>
                <a:cubicBezTo>
                  <a:pt x="202" y="51"/>
                  <a:pt x="203" y="54"/>
                  <a:pt x="203" y="56"/>
                </a:cubicBezTo>
                <a:cubicBezTo>
                  <a:pt x="203" y="56"/>
                  <a:pt x="203" y="56"/>
                  <a:pt x="203" y="56"/>
                </a:cubicBezTo>
                <a:cubicBezTo>
                  <a:pt x="203" y="62"/>
                  <a:pt x="203" y="62"/>
                  <a:pt x="203" y="62"/>
                </a:cubicBezTo>
                <a:cubicBezTo>
                  <a:pt x="203" y="63"/>
                  <a:pt x="203" y="64"/>
                  <a:pt x="201" y="64"/>
                </a:cubicBezTo>
                <a:cubicBezTo>
                  <a:pt x="201" y="64"/>
                  <a:pt x="201" y="64"/>
                  <a:pt x="201" y="64"/>
                </a:cubicBezTo>
                <a:cubicBezTo>
                  <a:pt x="200" y="64"/>
                  <a:pt x="199" y="63"/>
                  <a:pt x="199" y="62"/>
                </a:cubicBezTo>
                <a:close/>
                <a:moveTo>
                  <a:pt x="6" y="62"/>
                </a:moveTo>
                <a:cubicBezTo>
                  <a:pt x="6" y="62"/>
                  <a:pt x="6" y="62"/>
                  <a:pt x="6" y="62"/>
                </a:cubicBezTo>
                <a:cubicBezTo>
                  <a:pt x="6" y="62"/>
                  <a:pt x="6" y="62"/>
                  <a:pt x="6" y="62"/>
                </a:cubicBezTo>
                <a:close/>
                <a:moveTo>
                  <a:pt x="9" y="52"/>
                </a:moveTo>
                <a:cubicBezTo>
                  <a:pt x="8" y="51"/>
                  <a:pt x="8" y="50"/>
                  <a:pt x="9" y="49"/>
                </a:cubicBezTo>
                <a:cubicBezTo>
                  <a:pt x="9" y="49"/>
                  <a:pt x="9" y="49"/>
                  <a:pt x="9" y="49"/>
                </a:cubicBezTo>
                <a:cubicBezTo>
                  <a:pt x="9" y="48"/>
                  <a:pt x="9" y="48"/>
                  <a:pt x="10" y="47"/>
                </a:cubicBezTo>
                <a:cubicBezTo>
                  <a:pt x="10" y="47"/>
                  <a:pt x="10" y="47"/>
                  <a:pt x="10" y="47"/>
                </a:cubicBezTo>
                <a:cubicBezTo>
                  <a:pt x="12" y="46"/>
                  <a:pt x="14" y="45"/>
                  <a:pt x="17" y="45"/>
                </a:cubicBezTo>
                <a:cubicBezTo>
                  <a:pt x="17" y="45"/>
                  <a:pt x="17" y="45"/>
                  <a:pt x="17" y="45"/>
                </a:cubicBezTo>
                <a:cubicBezTo>
                  <a:pt x="17" y="45"/>
                  <a:pt x="17" y="45"/>
                  <a:pt x="18" y="45"/>
                </a:cubicBezTo>
                <a:cubicBezTo>
                  <a:pt x="18" y="45"/>
                  <a:pt x="18" y="45"/>
                  <a:pt x="18" y="45"/>
                </a:cubicBezTo>
                <a:cubicBezTo>
                  <a:pt x="21" y="45"/>
                  <a:pt x="21" y="45"/>
                  <a:pt x="21" y="45"/>
                </a:cubicBezTo>
                <a:cubicBezTo>
                  <a:pt x="23" y="45"/>
                  <a:pt x="23" y="46"/>
                  <a:pt x="23" y="47"/>
                </a:cubicBezTo>
                <a:cubicBezTo>
                  <a:pt x="23" y="47"/>
                  <a:pt x="23" y="47"/>
                  <a:pt x="23" y="47"/>
                </a:cubicBezTo>
                <a:cubicBezTo>
                  <a:pt x="23" y="49"/>
                  <a:pt x="22" y="49"/>
                  <a:pt x="21" y="49"/>
                </a:cubicBezTo>
                <a:cubicBezTo>
                  <a:pt x="21" y="49"/>
                  <a:pt x="21" y="49"/>
                  <a:pt x="21" y="49"/>
                </a:cubicBezTo>
                <a:cubicBezTo>
                  <a:pt x="17" y="49"/>
                  <a:pt x="17" y="49"/>
                  <a:pt x="17" y="49"/>
                </a:cubicBezTo>
                <a:cubicBezTo>
                  <a:pt x="17" y="49"/>
                  <a:pt x="17" y="49"/>
                  <a:pt x="17" y="49"/>
                </a:cubicBezTo>
                <a:cubicBezTo>
                  <a:pt x="17" y="49"/>
                  <a:pt x="17" y="49"/>
                  <a:pt x="17" y="49"/>
                </a:cubicBezTo>
                <a:cubicBezTo>
                  <a:pt x="15" y="49"/>
                  <a:pt x="14" y="49"/>
                  <a:pt x="13" y="50"/>
                </a:cubicBezTo>
                <a:cubicBezTo>
                  <a:pt x="13" y="50"/>
                  <a:pt x="13" y="50"/>
                  <a:pt x="13" y="50"/>
                </a:cubicBezTo>
                <a:cubicBezTo>
                  <a:pt x="12" y="51"/>
                  <a:pt x="12" y="51"/>
                  <a:pt x="12" y="51"/>
                </a:cubicBezTo>
                <a:cubicBezTo>
                  <a:pt x="12" y="51"/>
                  <a:pt x="12" y="51"/>
                  <a:pt x="12" y="51"/>
                </a:cubicBezTo>
                <a:cubicBezTo>
                  <a:pt x="11" y="52"/>
                  <a:pt x="11" y="52"/>
                  <a:pt x="10" y="52"/>
                </a:cubicBezTo>
                <a:cubicBezTo>
                  <a:pt x="10" y="52"/>
                  <a:pt x="10" y="52"/>
                  <a:pt x="10" y="52"/>
                </a:cubicBezTo>
                <a:cubicBezTo>
                  <a:pt x="10" y="52"/>
                  <a:pt x="9" y="52"/>
                  <a:pt x="9" y="52"/>
                </a:cubicBezTo>
                <a:close/>
                <a:moveTo>
                  <a:pt x="31" y="47"/>
                </a:moveTo>
                <a:cubicBezTo>
                  <a:pt x="30" y="46"/>
                  <a:pt x="31" y="45"/>
                  <a:pt x="32" y="45"/>
                </a:cubicBezTo>
                <a:cubicBezTo>
                  <a:pt x="32" y="45"/>
                  <a:pt x="32" y="45"/>
                  <a:pt x="32" y="45"/>
                </a:cubicBezTo>
                <a:cubicBezTo>
                  <a:pt x="42" y="39"/>
                  <a:pt x="42" y="39"/>
                  <a:pt x="42" y="39"/>
                </a:cubicBezTo>
                <a:cubicBezTo>
                  <a:pt x="43" y="38"/>
                  <a:pt x="44" y="38"/>
                  <a:pt x="45" y="39"/>
                </a:cubicBezTo>
                <a:cubicBezTo>
                  <a:pt x="45" y="39"/>
                  <a:pt x="45" y="39"/>
                  <a:pt x="45" y="39"/>
                </a:cubicBezTo>
                <a:cubicBezTo>
                  <a:pt x="45" y="40"/>
                  <a:pt x="45" y="41"/>
                  <a:pt x="44" y="42"/>
                </a:cubicBezTo>
                <a:cubicBezTo>
                  <a:pt x="44" y="42"/>
                  <a:pt x="44" y="42"/>
                  <a:pt x="44" y="42"/>
                </a:cubicBezTo>
                <a:cubicBezTo>
                  <a:pt x="34" y="48"/>
                  <a:pt x="34" y="48"/>
                  <a:pt x="34" y="48"/>
                </a:cubicBezTo>
                <a:cubicBezTo>
                  <a:pt x="33" y="48"/>
                  <a:pt x="33" y="48"/>
                  <a:pt x="33" y="48"/>
                </a:cubicBezTo>
                <a:cubicBezTo>
                  <a:pt x="33" y="48"/>
                  <a:pt x="33" y="48"/>
                  <a:pt x="33" y="48"/>
                </a:cubicBezTo>
                <a:cubicBezTo>
                  <a:pt x="32" y="48"/>
                  <a:pt x="31" y="48"/>
                  <a:pt x="31" y="47"/>
                </a:cubicBezTo>
                <a:close/>
                <a:moveTo>
                  <a:pt x="188" y="46"/>
                </a:moveTo>
                <a:cubicBezTo>
                  <a:pt x="178" y="40"/>
                  <a:pt x="178" y="40"/>
                  <a:pt x="178" y="40"/>
                </a:cubicBezTo>
                <a:cubicBezTo>
                  <a:pt x="177" y="40"/>
                  <a:pt x="177" y="38"/>
                  <a:pt x="177" y="38"/>
                </a:cubicBezTo>
                <a:cubicBezTo>
                  <a:pt x="177" y="38"/>
                  <a:pt x="177" y="38"/>
                  <a:pt x="177" y="38"/>
                </a:cubicBezTo>
                <a:cubicBezTo>
                  <a:pt x="178" y="37"/>
                  <a:pt x="179" y="36"/>
                  <a:pt x="180" y="37"/>
                </a:cubicBezTo>
                <a:cubicBezTo>
                  <a:pt x="180" y="37"/>
                  <a:pt x="180" y="37"/>
                  <a:pt x="180" y="37"/>
                </a:cubicBezTo>
                <a:cubicBezTo>
                  <a:pt x="190" y="43"/>
                  <a:pt x="190" y="43"/>
                  <a:pt x="190" y="43"/>
                </a:cubicBezTo>
                <a:cubicBezTo>
                  <a:pt x="191" y="43"/>
                  <a:pt x="191" y="45"/>
                  <a:pt x="191" y="46"/>
                </a:cubicBezTo>
                <a:cubicBezTo>
                  <a:pt x="191" y="46"/>
                  <a:pt x="191" y="46"/>
                  <a:pt x="191" y="46"/>
                </a:cubicBezTo>
                <a:cubicBezTo>
                  <a:pt x="191" y="46"/>
                  <a:pt x="190" y="47"/>
                  <a:pt x="189" y="47"/>
                </a:cubicBezTo>
                <a:cubicBezTo>
                  <a:pt x="189" y="47"/>
                  <a:pt x="189" y="47"/>
                  <a:pt x="189" y="47"/>
                </a:cubicBezTo>
                <a:cubicBezTo>
                  <a:pt x="189" y="47"/>
                  <a:pt x="189" y="46"/>
                  <a:pt x="188" y="46"/>
                </a:cubicBezTo>
                <a:close/>
                <a:moveTo>
                  <a:pt x="52" y="35"/>
                </a:moveTo>
                <a:cubicBezTo>
                  <a:pt x="51" y="34"/>
                  <a:pt x="51" y="33"/>
                  <a:pt x="52" y="33"/>
                </a:cubicBezTo>
                <a:cubicBezTo>
                  <a:pt x="52" y="33"/>
                  <a:pt x="52" y="33"/>
                  <a:pt x="52" y="33"/>
                </a:cubicBezTo>
                <a:cubicBezTo>
                  <a:pt x="63" y="27"/>
                  <a:pt x="63" y="27"/>
                  <a:pt x="63" y="27"/>
                </a:cubicBezTo>
                <a:cubicBezTo>
                  <a:pt x="64" y="26"/>
                  <a:pt x="65" y="26"/>
                  <a:pt x="66" y="27"/>
                </a:cubicBezTo>
                <a:cubicBezTo>
                  <a:pt x="66" y="27"/>
                  <a:pt x="66" y="27"/>
                  <a:pt x="66" y="27"/>
                </a:cubicBezTo>
                <a:cubicBezTo>
                  <a:pt x="66" y="28"/>
                  <a:pt x="66" y="29"/>
                  <a:pt x="65" y="30"/>
                </a:cubicBezTo>
                <a:cubicBezTo>
                  <a:pt x="65" y="30"/>
                  <a:pt x="65" y="30"/>
                  <a:pt x="65" y="30"/>
                </a:cubicBezTo>
                <a:cubicBezTo>
                  <a:pt x="54" y="36"/>
                  <a:pt x="54" y="36"/>
                  <a:pt x="54" y="36"/>
                </a:cubicBezTo>
                <a:cubicBezTo>
                  <a:pt x="54" y="36"/>
                  <a:pt x="54" y="36"/>
                  <a:pt x="53" y="36"/>
                </a:cubicBezTo>
                <a:cubicBezTo>
                  <a:pt x="53" y="36"/>
                  <a:pt x="53" y="36"/>
                  <a:pt x="53" y="36"/>
                </a:cubicBezTo>
                <a:cubicBezTo>
                  <a:pt x="53" y="36"/>
                  <a:pt x="52" y="36"/>
                  <a:pt x="52" y="35"/>
                </a:cubicBezTo>
                <a:close/>
                <a:moveTo>
                  <a:pt x="167" y="34"/>
                </a:moveTo>
                <a:cubicBezTo>
                  <a:pt x="157" y="28"/>
                  <a:pt x="157" y="28"/>
                  <a:pt x="157" y="28"/>
                </a:cubicBezTo>
                <a:cubicBezTo>
                  <a:pt x="156" y="28"/>
                  <a:pt x="156" y="26"/>
                  <a:pt x="156" y="26"/>
                </a:cubicBezTo>
                <a:cubicBezTo>
                  <a:pt x="156" y="26"/>
                  <a:pt x="156" y="26"/>
                  <a:pt x="156" y="26"/>
                </a:cubicBezTo>
                <a:cubicBezTo>
                  <a:pt x="157" y="25"/>
                  <a:pt x="158" y="24"/>
                  <a:pt x="159" y="25"/>
                </a:cubicBezTo>
                <a:cubicBezTo>
                  <a:pt x="159" y="25"/>
                  <a:pt x="159" y="25"/>
                  <a:pt x="159" y="25"/>
                </a:cubicBezTo>
                <a:cubicBezTo>
                  <a:pt x="169" y="31"/>
                  <a:pt x="169" y="31"/>
                  <a:pt x="169" y="31"/>
                </a:cubicBezTo>
                <a:cubicBezTo>
                  <a:pt x="170" y="31"/>
                  <a:pt x="171" y="33"/>
                  <a:pt x="170" y="34"/>
                </a:cubicBezTo>
                <a:cubicBezTo>
                  <a:pt x="170" y="34"/>
                  <a:pt x="170" y="34"/>
                  <a:pt x="170" y="34"/>
                </a:cubicBezTo>
                <a:cubicBezTo>
                  <a:pt x="170" y="34"/>
                  <a:pt x="169" y="35"/>
                  <a:pt x="168" y="35"/>
                </a:cubicBezTo>
                <a:cubicBezTo>
                  <a:pt x="168" y="35"/>
                  <a:pt x="168" y="35"/>
                  <a:pt x="168" y="35"/>
                </a:cubicBezTo>
                <a:cubicBezTo>
                  <a:pt x="168" y="35"/>
                  <a:pt x="168" y="34"/>
                  <a:pt x="167" y="34"/>
                </a:cubicBezTo>
                <a:close/>
                <a:moveTo>
                  <a:pt x="72" y="23"/>
                </a:moveTo>
                <a:cubicBezTo>
                  <a:pt x="72" y="22"/>
                  <a:pt x="72" y="21"/>
                  <a:pt x="73" y="21"/>
                </a:cubicBezTo>
                <a:cubicBezTo>
                  <a:pt x="73" y="21"/>
                  <a:pt x="73" y="21"/>
                  <a:pt x="73" y="21"/>
                </a:cubicBezTo>
                <a:cubicBezTo>
                  <a:pt x="84" y="15"/>
                  <a:pt x="84" y="15"/>
                  <a:pt x="84" y="15"/>
                </a:cubicBezTo>
                <a:cubicBezTo>
                  <a:pt x="85" y="14"/>
                  <a:pt x="86" y="14"/>
                  <a:pt x="86" y="15"/>
                </a:cubicBezTo>
                <a:cubicBezTo>
                  <a:pt x="86" y="15"/>
                  <a:pt x="86" y="15"/>
                  <a:pt x="86" y="15"/>
                </a:cubicBezTo>
                <a:cubicBezTo>
                  <a:pt x="87" y="16"/>
                  <a:pt x="87" y="17"/>
                  <a:pt x="86" y="18"/>
                </a:cubicBezTo>
                <a:cubicBezTo>
                  <a:pt x="86" y="18"/>
                  <a:pt x="86" y="18"/>
                  <a:pt x="86" y="18"/>
                </a:cubicBezTo>
                <a:cubicBezTo>
                  <a:pt x="75" y="24"/>
                  <a:pt x="75" y="24"/>
                  <a:pt x="75" y="24"/>
                </a:cubicBezTo>
                <a:cubicBezTo>
                  <a:pt x="75" y="24"/>
                  <a:pt x="75" y="24"/>
                  <a:pt x="74" y="24"/>
                </a:cubicBezTo>
                <a:cubicBezTo>
                  <a:pt x="74" y="24"/>
                  <a:pt x="74" y="24"/>
                  <a:pt x="74" y="24"/>
                </a:cubicBezTo>
                <a:cubicBezTo>
                  <a:pt x="74" y="24"/>
                  <a:pt x="73" y="24"/>
                  <a:pt x="72" y="23"/>
                </a:cubicBezTo>
                <a:close/>
                <a:moveTo>
                  <a:pt x="147" y="22"/>
                </a:moveTo>
                <a:cubicBezTo>
                  <a:pt x="136" y="16"/>
                  <a:pt x="136" y="16"/>
                  <a:pt x="136" y="16"/>
                </a:cubicBezTo>
                <a:cubicBezTo>
                  <a:pt x="135" y="16"/>
                  <a:pt x="135" y="14"/>
                  <a:pt x="136" y="13"/>
                </a:cubicBezTo>
                <a:cubicBezTo>
                  <a:pt x="136" y="13"/>
                  <a:pt x="136" y="13"/>
                  <a:pt x="136" y="13"/>
                </a:cubicBezTo>
                <a:cubicBezTo>
                  <a:pt x="136" y="13"/>
                  <a:pt x="137" y="12"/>
                  <a:pt x="138" y="13"/>
                </a:cubicBezTo>
                <a:cubicBezTo>
                  <a:pt x="138" y="13"/>
                  <a:pt x="138" y="13"/>
                  <a:pt x="138" y="13"/>
                </a:cubicBezTo>
                <a:cubicBezTo>
                  <a:pt x="149" y="19"/>
                  <a:pt x="149" y="19"/>
                  <a:pt x="149" y="19"/>
                </a:cubicBezTo>
                <a:cubicBezTo>
                  <a:pt x="150" y="19"/>
                  <a:pt x="150" y="21"/>
                  <a:pt x="149" y="21"/>
                </a:cubicBezTo>
                <a:cubicBezTo>
                  <a:pt x="149" y="21"/>
                  <a:pt x="149" y="21"/>
                  <a:pt x="149" y="21"/>
                </a:cubicBezTo>
                <a:cubicBezTo>
                  <a:pt x="149" y="22"/>
                  <a:pt x="148" y="22"/>
                  <a:pt x="148" y="22"/>
                </a:cubicBezTo>
                <a:cubicBezTo>
                  <a:pt x="148" y="22"/>
                  <a:pt x="148" y="22"/>
                  <a:pt x="148" y="22"/>
                </a:cubicBezTo>
                <a:cubicBezTo>
                  <a:pt x="147" y="22"/>
                  <a:pt x="147" y="22"/>
                  <a:pt x="147" y="22"/>
                </a:cubicBezTo>
                <a:close/>
                <a:moveTo>
                  <a:pt x="93" y="11"/>
                </a:moveTo>
                <a:cubicBezTo>
                  <a:pt x="93" y="10"/>
                  <a:pt x="93" y="9"/>
                  <a:pt x="94" y="9"/>
                </a:cubicBezTo>
                <a:cubicBezTo>
                  <a:pt x="94" y="9"/>
                  <a:pt x="94" y="9"/>
                  <a:pt x="94" y="9"/>
                </a:cubicBezTo>
                <a:cubicBezTo>
                  <a:pt x="104" y="3"/>
                  <a:pt x="104" y="3"/>
                  <a:pt x="104" y="3"/>
                </a:cubicBezTo>
                <a:cubicBezTo>
                  <a:pt x="105" y="2"/>
                  <a:pt x="107" y="2"/>
                  <a:pt x="107" y="3"/>
                </a:cubicBezTo>
                <a:cubicBezTo>
                  <a:pt x="107" y="3"/>
                  <a:pt x="107" y="3"/>
                  <a:pt x="107" y="3"/>
                </a:cubicBezTo>
                <a:cubicBezTo>
                  <a:pt x="108" y="4"/>
                  <a:pt x="107" y="5"/>
                  <a:pt x="106" y="6"/>
                </a:cubicBezTo>
                <a:cubicBezTo>
                  <a:pt x="106" y="6"/>
                  <a:pt x="106" y="6"/>
                  <a:pt x="106" y="6"/>
                </a:cubicBezTo>
                <a:cubicBezTo>
                  <a:pt x="96" y="12"/>
                  <a:pt x="96" y="12"/>
                  <a:pt x="96" y="12"/>
                </a:cubicBezTo>
                <a:cubicBezTo>
                  <a:pt x="96" y="12"/>
                  <a:pt x="95" y="12"/>
                  <a:pt x="95" y="12"/>
                </a:cubicBezTo>
                <a:cubicBezTo>
                  <a:pt x="95" y="12"/>
                  <a:pt x="95" y="12"/>
                  <a:pt x="95" y="12"/>
                </a:cubicBezTo>
                <a:cubicBezTo>
                  <a:pt x="94" y="12"/>
                  <a:pt x="94" y="12"/>
                  <a:pt x="93" y="11"/>
                </a:cubicBezTo>
                <a:close/>
                <a:moveTo>
                  <a:pt x="126" y="10"/>
                </a:moveTo>
                <a:cubicBezTo>
                  <a:pt x="116" y="4"/>
                  <a:pt x="116" y="4"/>
                  <a:pt x="116" y="4"/>
                </a:cubicBezTo>
                <a:cubicBezTo>
                  <a:pt x="115" y="4"/>
                  <a:pt x="114" y="2"/>
                  <a:pt x="115" y="1"/>
                </a:cubicBezTo>
                <a:cubicBezTo>
                  <a:pt x="115" y="1"/>
                  <a:pt x="115" y="1"/>
                  <a:pt x="115" y="1"/>
                </a:cubicBezTo>
                <a:cubicBezTo>
                  <a:pt x="115" y="0"/>
                  <a:pt x="117" y="0"/>
                  <a:pt x="118" y="1"/>
                </a:cubicBezTo>
                <a:cubicBezTo>
                  <a:pt x="118" y="1"/>
                  <a:pt x="118" y="1"/>
                  <a:pt x="118" y="1"/>
                </a:cubicBezTo>
                <a:cubicBezTo>
                  <a:pt x="118" y="1"/>
                  <a:pt x="118" y="1"/>
                  <a:pt x="118" y="1"/>
                </a:cubicBezTo>
                <a:cubicBezTo>
                  <a:pt x="128" y="7"/>
                  <a:pt x="128" y="7"/>
                  <a:pt x="128" y="7"/>
                </a:cubicBezTo>
                <a:cubicBezTo>
                  <a:pt x="129" y="7"/>
                  <a:pt x="129" y="9"/>
                  <a:pt x="129" y="9"/>
                </a:cubicBezTo>
                <a:cubicBezTo>
                  <a:pt x="129" y="9"/>
                  <a:pt x="129" y="9"/>
                  <a:pt x="129" y="9"/>
                </a:cubicBezTo>
                <a:cubicBezTo>
                  <a:pt x="128" y="10"/>
                  <a:pt x="128" y="10"/>
                  <a:pt x="127" y="10"/>
                </a:cubicBezTo>
                <a:cubicBezTo>
                  <a:pt x="127" y="10"/>
                  <a:pt x="127" y="10"/>
                  <a:pt x="127" y="10"/>
                </a:cubicBezTo>
                <a:cubicBezTo>
                  <a:pt x="127" y="10"/>
                  <a:pt x="126" y="10"/>
                  <a:pt x="126"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21">
              <a:defRPr/>
            </a:pPr>
            <a:endParaRPr lang="en-US" sz="1764" kern="0">
              <a:solidFill>
                <a:srgbClr val="000000"/>
              </a:solidFill>
              <a:latin typeface="Segoe UI"/>
            </a:endParaRPr>
          </a:p>
        </p:txBody>
      </p:sp>
      <p:sp>
        <p:nvSpPr>
          <p:cNvPr id="305" name="Freeform 616"/>
          <p:cNvSpPr>
            <a:spLocks noEditPoints="1"/>
          </p:cNvSpPr>
          <p:nvPr/>
        </p:nvSpPr>
        <p:spPr bwMode="auto">
          <a:xfrm>
            <a:off x="1703592" y="4774001"/>
            <a:ext cx="163662" cy="194469"/>
          </a:xfrm>
          <a:custGeom>
            <a:avLst/>
            <a:gdLst>
              <a:gd name="T0" fmla="*/ 6 w 279"/>
              <a:gd name="T1" fmla="*/ 0 h 333"/>
              <a:gd name="T2" fmla="*/ 12 w 279"/>
              <a:gd name="T3" fmla="*/ 50 h 333"/>
              <a:gd name="T4" fmla="*/ 254 w 279"/>
              <a:gd name="T5" fmla="*/ 43 h 333"/>
              <a:gd name="T6" fmla="*/ 33 w 279"/>
              <a:gd name="T7" fmla="*/ 202 h 333"/>
              <a:gd name="T8" fmla="*/ 110 w 279"/>
              <a:gd name="T9" fmla="*/ 239 h 333"/>
              <a:gd name="T10" fmla="*/ 98 w 279"/>
              <a:gd name="T11" fmla="*/ 330 h 333"/>
              <a:gd name="T12" fmla="*/ 233 w 279"/>
              <a:gd name="T13" fmla="*/ 285 h 333"/>
              <a:gd name="T14" fmla="*/ 243 w 279"/>
              <a:gd name="T15" fmla="*/ 267 h 333"/>
              <a:gd name="T16" fmla="*/ 279 w 279"/>
              <a:gd name="T17" fmla="*/ 44 h 333"/>
              <a:gd name="T18" fmla="*/ 56 w 279"/>
              <a:gd name="T19" fmla="*/ 108 h 333"/>
              <a:gd name="T20" fmla="*/ 87 w 279"/>
              <a:gd name="T21" fmla="*/ 118 h 333"/>
              <a:gd name="T22" fmla="*/ 94 w 279"/>
              <a:gd name="T23" fmla="*/ 130 h 333"/>
              <a:gd name="T24" fmla="*/ 83 w 279"/>
              <a:gd name="T25" fmla="*/ 148 h 333"/>
              <a:gd name="T26" fmla="*/ 102 w 279"/>
              <a:gd name="T27" fmla="*/ 177 h 333"/>
              <a:gd name="T28" fmla="*/ 96 w 279"/>
              <a:gd name="T29" fmla="*/ 150 h 333"/>
              <a:gd name="T30" fmla="*/ 107 w 279"/>
              <a:gd name="T31" fmla="*/ 132 h 333"/>
              <a:gd name="T32" fmla="*/ 88 w 279"/>
              <a:gd name="T33" fmla="*/ 104 h 333"/>
              <a:gd name="T34" fmla="*/ 72 w 279"/>
              <a:gd name="T35" fmla="*/ 110 h 333"/>
              <a:gd name="T36" fmla="*/ 83 w 279"/>
              <a:gd name="T37" fmla="*/ 89 h 333"/>
              <a:gd name="T38" fmla="*/ 65 w 279"/>
              <a:gd name="T39" fmla="*/ 62 h 333"/>
              <a:gd name="T40" fmla="*/ 70 w 279"/>
              <a:gd name="T41" fmla="*/ 88 h 333"/>
              <a:gd name="T42" fmla="*/ 56 w 279"/>
              <a:gd name="T43" fmla="*/ 108 h 333"/>
              <a:gd name="T44" fmla="*/ 126 w 279"/>
              <a:gd name="T45" fmla="*/ 181 h 333"/>
              <a:gd name="T46" fmla="*/ 151 w 279"/>
              <a:gd name="T47" fmla="*/ 159 h 333"/>
              <a:gd name="T48" fmla="*/ 145 w 279"/>
              <a:gd name="T49" fmla="*/ 138 h 333"/>
              <a:gd name="T50" fmla="*/ 155 w 279"/>
              <a:gd name="T51" fmla="*/ 128 h 333"/>
              <a:gd name="T52" fmla="*/ 191 w 279"/>
              <a:gd name="T53" fmla="*/ 145 h 333"/>
              <a:gd name="T54" fmla="*/ 197 w 279"/>
              <a:gd name="T55" fmla="*/ 166 h 333"/>
              <a:gd name="T56" fmla="*/ 185 w 279"/>
              <a:gd name="T57" fmla="*/ 190 h 333"/>
              <a:gd name="T58" fmla="*/ 211 w 279"/>
              <a:gd name="T59" fmla="*/ 168 h 333"/>
              <a:gd name="T60" fmla="*/ 205 w 279"/>
              <a:gd name="T61" fmla="*/ 147 h 333"/>
              <a:gd name="T62" fmla="*/ 216 w 279"/>
              <a:gd name="T63" fmla="*/ 122 h 333"/>
              <a:gd name="T64" fmla="*/ 193 w 279"/>
              <a:gd name="T65" fmla="*/ 128 h 333"/>
              <a:gd name="T66" fmla="*/ 179 w 279"/>
              <a:gd name="T67" fmla="*/ 103 h 333"/>
              <a:gd name="T68" fmla="*/ 191 w 279"/>
              <a:gd name="T69" fmla="*/ 78 h 333"/>
              <a:gd name="T70" fmla="*/ 166 w 279"/>
              <a:gd name="T71" fmla="*/ 101 h 333"/>
              <a:gd name="T72" fmla="*/ 171 w 279"/>
              <a:gd name="T73" fmla="*/ 125 h 333"/>
              <a:gd name="T74" fmla="*/ 156 w 279"/>
              <a:gd name="T75" fmla="*/ 114 h 333"/>
              <a:gd name="T76" fmla="*/ 132 w 279"/>
              <a:gd name="T77" fmla="*/ 136 h 333"/>
              <a:gd name="T78" fmla="*/ 138 w 279"/>
              <a:gd name="T79" fmla="*/ 157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9" h="333">
                <a:moveTo>
                  <a:pt x="271" y="34"/>
                </a:moveTo>
                <a:cubicBezTo>
                  <a:pt x="6" y="0"/>
                  <a:pt x="6" y="0"/>
                  <a:pt x="6" y="0"/>
                </a:cubicBezTo>
                <a:cubicBezTo>
                  <a:pt x="0" y="45"/>
                  <a:pt x="0" y="45"/>
                  <a:pt x="0" y="45"/>
                </a:cubicBezTo>
                <a:cubicBezTo>
                  <a:pt x="4" y="46"/>
                  <a:pt x="8" y="48"/>
                  <a:pt x="12" y="50"/>
                </a:cubicBezTo>
                <a:cubicBezTo>
                  <a:pt x="17" y="13"/>
                  <a:pt x="17" y="13"/>
                  <a:pt x="17" y="13"/>
                </a:cubicBezTo>
                <a:cubicBezTo>
                  <a:pt x="254" y="43"/>
                  <a:pt x="254" y="43"/>
                  <a:pt x="254" y="43"/>
                </a:cubicBezTo>
                <a:cubicBezTo>
                  <a:pt x="229" y="240"/>
                  <a:pt x="229" y="240"/>
                  <a:pt x="229" y="240"/>
                </a:cubicBezTo>
                <a:cubicBezTo>
                  <a:pt x="33" y="202"/>
                  <a:pt x="33" y="202"/>
                  <a:pt x="33" y="202"/>
                </a:cubicBezTo>
                <a:cubicBezTo>
                  <a:pt x="45" y="209"/>
                  <a:pt x="56" y="219"/>
                  <a:pt x="65" y="230"/>
                </a:cubicBezTo>
                <a:cubicBezTo>
                  <a:pt x="110" y="239"/>
                  <a:pt x="110" y="239"/>
                  <a:pt x="110" y="239"/>
                </a:cubicBezTo>
                <a:cubicBezTo>
                  <a:pt x="98" y="241"/>
                  <a:pt x="87" y="244"/>
                  <a:pt x="77" y="247"/>
                </a:cubicBezTo>
                <a:cubicBezTo>
                  <a:pt x="90" y="270"/>
                  <a:pt x="97" y="298"/>
                  <a:pt x="98" y="330"/>
                </a:cubicBezTo>
                <a:cubicBezTo>
                  <a:pt x="109" y="332"/>
                  <a:pt x="122" y="333"/>
                  <a:pt x="136" y="333"/>
                </a:cubicBezTo>
                <a:cubicBezTo>
                  <a:pt x="189" y="333"/>
                  <a:pt x="233" y="312"/>
                  <a:pt x="233" y="285"/>
                </a:cubicBezTo>
                <a:cubicBezTo>
                  <a:pt x="233" y="277"/>
                  <a:pt x="228" y="269"/>
                  <a:pt x="220" y="262"/>
                </a:cubicBezTo>
                <a:cubicBezTo>
                  <a:pt x="243" y="267"/>
                  <a:pt x="243" y="267"/>
                  <a:pt x="243" y="267"/>
                </a:cubicBezTo>
                <a:cubicBezTo>
                  <a:pt x="256" y="249"/>
                  <a:pt x="256" y="249"/>
                  <a:pt x="256" y="249"/>
                </a:cubicBezTo>
                <a:cubicBezTo>
                  <a:pt x="279" y="44"/>
                  <a:pt x="279" y="44"/>
                  <a:pt x="279" y="44"/>
                </a:cubicBezTo>
                <a:lnTo>
                  <a:pt x="271" y="34"/>
                </a:lnTo>
                <a:close/>
                <a:moveTo>
                  <a:pt x="56" y="108"/>
                </a:moveTo>
                <a:cubicBezTo>
                  <a:pt x="56" y="110"/>
                  <a:pt x="57" y="112"/>
                  <a:pt x="57" y="114"/>
                </a:cubicBezTo>
                <a:cubicBezTo>
                  <a:pt x="87" y="118"/>
                  <a:pt x="87" y="118"/>
                  <a:pt x="87" y="118"/>
                </a:cubicBezTo>
                <a:cubicBezTo>
                  <a:pt x="86" y="129"/>
                  <a:pt x="86" y="129"/>
                  <a:pt x="86" y="129"/>
                </a:cubicBezTo>
                <a:cubicBezTo>
                  <a:pt x="94" y="130"/>
                  <a:pt x="94" y="130"/>
                  <a:pt x="94" y="130"/>
                </a:cubicBezTo>
                <a:cubicBezTo>
                  <a:pt x="91" y="150"/>
                  <a:pt x="91" y="150"/>
                  <a:pt x="91" y="150"/>
                </a:cubicBezTo>
                <a:cubicBezTo>
                  <a:pt x="83" y="148"/>
                  <a:pt x="83" y="148"/>
                  <a:pt x="83" y="148"/>
                </a:cubicBezTo>
                <a:cubicBezTo>
                  <a:pt x="81" y="173"/>
                  <a:pt x="81" y="173"/>
                  <a:pt x="81" y="173"/>
                </a:cubicBezTo>
                <a:cubicBezTo>
                  <a:pt x="102" y="177"/>
                  <a:pt x="102" y="177"/>
                  <a:pt x="102" y="177"/>
                </a:cubicBezTo>
                <a:cubicBezTo>
                  <a:pt x="105" y="152"/>
                  <a:pt x="105" y="152"/>
                  <a:pt x="105" y="152"/>
                </a:cubicBezTo>
                <a:cubicBezTo>
                  <a:pt x="96" y="150"/>
                  <a:pt x="96" y="150"/>
                  <a:pt x="96" y="150"/>
                </a:cubicBezTo>
                <a:cubicBezTo>
                  <a:pt x="99" y="131"/>
                  <a:pt x="99" y="131"/>
                  <a:pt x="99" y="131"/>
                </a:cubicBezTo>
                <a:cubicBezTo>
                  <a:pt x="107" y="132"/>
                  <a:pt x="107" y="132"/>
                  <a:pt x="107" y="132"/>
                </a:cubicBezTo>
                <a:cubicBezTo>
                  <a:pt x="110" y="107"/>
                  <a:pt x="110" y="107"/>
                  <a:pt x="110" y="107"/>
                </a:cubicBezTo>
                <a:cubicBezTo>
                  <a:pt x="88" y="104"/>
                  <a:pt x="88" y="104"/>
                  <a:pt x="88" y="104"/>
                </a:cubicBezTo>
                <a:cubicBezTo>
                  <a:pt x="87" y="113"/>
                  <a:pt x="87" y="113"/>
                  <a:pt x="87" y="113"/>
                </a:cubicBezTo>
                <a:cubicBezTo>
                  <a:pt x="72" y="110"/>
                  <a:pt x="72" y="110"/>
                  <a:pt x="72" y="110"/>
                </a:cubicBezTo>
                <a:cubicBezTo>
                  <a:pt x="75" y="88"/>
                  <a:pt x="75" y="88"/>
                  <a:pt x="75" y="88"/>
                </a:cubicBezTo>
                <a:cubicBezTo>
                  <a:pt x="83" y="89"/>
                  <a:pt x="83" y="89"/>
                  <a:pt x="83" y="89"/>
                </a:cubicBezTo>
                <a:cubicBezTo>
                  <a:pt x="85" y="64"/>
                  <a:pt x="85" y="64"/>
                  <a:pt x="85" y="64"/>
                </a:cubicBezTo>
                <a:cubicBezTo>
                  <a:pt x="65" y="62"/>
                  <a:pt x="65" y="62"/>
                  <a:pt x="65" y="62"/>
                </a:cubicBezTo>
                <a:cubicBezTo>
                  <a:pt x="62" y="87"/>
                  <a:pt x="62" y="87"/>
                  <a:pt x="62" y="87"/>
                </a:cubicBezTo>
                <a:cubicBezTo>
                  <a:pt x="70" y="88"/>
                  <a:pt x="70" y="88"/>
                  <a:pt x="70" y="88"/>
                </a:cubicBezTo>
                <a:cubicBezTo>
                  <a:pt x="67" y="110"/>
                  <a:pt x="67" y="110"/>
                  <a:pt x="67" y="110"/>
                </a:cubicBezTo>
                <a:lnTo>
                  <a:pt x="56" y="108"/>
                </a:lnTo>
                <a:close/>
                <a:moveTo>
                  <a:pt x="129" y="155"/>
                </a:moveTo>
                <a:cubicBezTo>
                  <a:pt x="126" y="181"/>
                  <a:pt x="126" y="181"/>
                  <a:pt x="126" y="181"/>
                </a:cubicBezTo>
                <a:cubicBezTo>
                  <a:pt x="148" y="184"/>
                  <a:pt x="148" y="184"/>
                  <a:pt x="148" y="184"/>
                </a:cubicBezTo>
                <a:cubicBezTo>
                  <a:pt x="151" y="159"/>
                  <a:pt x="151" y="159"/>
                  <a:pt x="151" y="159"/>
                </a:cubicBezTo>
                <a:cubicBezTo>
                  <a:pt x="143" y="157"/>
                  <a:pt x="143" y="157"/>
                  <a:pt x="143" y="157"/>
                </a:cubicBezTo>
                <a:cubicBezTo>
                  <a:pt x="145" y="138"/>
                  <a:pt x="145" y="138"/>
                  <a:pt x="145" y="138"/>
                </a:cubicBezTo>
                <a:cubicBezTo>
                  <a:pt x="153" y="139"/>
                  <a:pt x="153" y="139"/>
                  <a:pt x="153" y="139"/>
                </a:cubicBezTo>
                <a:cubicBezTo>
                  <a:pt x="155" y="128"/>
                  <a:pt x="155" y="128"/>
                  <a:pt x="155" y="128"/>
                </a:cubicBezTo>
                <a:cubicBezTo>
                  <a:pt x="192" y="134"/>
                  <a:pt x="192" y="134"/>
                  <a:pt x="192" y="134"/>
                </a:cubicBezTo>
                <a:cubicBezTo>
                  <a:pt x="191" y="145"/>
                  <a:pt x="191" y="145"/>
                  <a:pt x="191" y="145"/>
                </a:cubicBezTo>
                <a:cubicBezTo>
                  <a:pt x="199" y="146"/>
                  <a:pt x="199" y="146"/>
                  <a:pt x="199" y="146"/>
                </a:cubicBezTo>
                <a:cubicBezTo>
                  <a:pt x="197" y="166"/>
                  <a:pt x="197" y="166"/>
                  <a:pt x="197" y="166"/>
                </a:cubicBezTo>
                <a:cubicBezTo>
                  <a:pt x="188" y="164"/>
                  <a:pt x="188" y="164"/>
                  <a:pt x="188" y="164"/>
                </a:cubicBezTo>
                <a:cubicBezTo>
                  <a:pt x="185" y="190"/>
                  <a:pt x="185" y="190"/>
                  <a:pt x="185" y="190"/>
                </a:cubicBezTo>
                <a:cubicBezTo>
                  <a:pt x="208" y="194"/>
                  <a:pt x="208" y="194"/>
                  <a:pt x="208" y="194"/>
                </a:cubicBezTo>
                <a:cubicBezTo>
                  <a:pt x="211" y="168"/>
                  <a:pt x="211" y="168"/>
                  <a:pt x="211" y="168"/>
                </a:cubicBezTo>
                <a:cubicBezTo>
                  <a:pt x="202" y="167"/>
                  <a:pt x="202" y="167"/>
                  <a:pt x="202" y="167"/>
                </a:cubicBezTo>
                <a:cubicBezTo>
                  <a:pt x="205" y="147"/>
                  <a:pt x="205" y="147"/>
                  <a:pt x="205" y="147"/>
                </a:cubicBezTo>
                <a:cubicBezTo>
                  <a:pt x="213" y="148"/>
                  <a:pt x="213" y="148"/>
                  <a:pt x="213" y="148"/>
                </a:cubicBezTo>
                <a:cubicBezTo>
                  <a:pt x="216" y="122"/>
                  <a:pt x="216" y="122"/>
                  <a:pt x="216" y="122"/>
                </a:cubicBezTo>
                <a:cubicBezTo>
                  <a:pt x="194" y="119"/>
                  <a:pt x="194" y="119"/>
                  <a:pt x="194" y="119"/>
                </a:cubicBezTo>
                <a:cubicBezTo>
                  <a:pt x="193" y="128"/>
                  <a:pt x="193" y="128"/>
                  <a:pt x="193" y="128"/>
                </a:cubicBezTo>
                <a:cubicBezTo>
                  <a:pt x="176" y="125"/>
                  <a:pt x="176" y="125"/>
                  <a:pt x="176" y="125"/>
                </a:cubicBezTo>
                <a:cubicBezTo>
                  <a:pt x="179" y="103"/>
                  <a:pt x="179" y="103"/>
                  <a:pt x="179" y="103"/>
                </a:cubicBezTo>
                <a:cubicBezTo>
                  <a:pt x="188" y="104"/>
                  <a:pt x="188" y="104"/>
                  <a:pt x="188" y="104"/>
                </a:cubicBezTo>
                <a:cubicBezTo>
                  <a:pt x="191" y="78"/>
                  <a:pt x="191" y="78"/>
                  <a:pt x="191" y="78"/>
                </a:cubicBezTo>
                <a:cubicBezTo>
                  <a:pt x="168" y="75"/>
                  <a:pt x="168" y="75"/>
                  <a:pt x="168" y="75"/>
                </a:cubicBezTo>
                <a:cubicBezTo>
                  <a:pt x="166" y="101"/>
                  <a:pt x="166" y="101"/>
                  <a:pt x="166" y="101"/>
                </a:cubicBezTo>
                <a:cubicBezTo>
                  <a:pt x="174" y="102"/>
                  <a:pt x="174" y="102"/>
                  <a:pt x="174" y="102"/>
                </a:cubicBezTo>
                <a:cubicBezTo>
                  <a:pt x="171" y="125"/>
                  <a:pt x="171" y="125"/>
                  <a:pt x="171" y="125"/>
                </a:cubicBezTo>
                <a:cubicBezTo>
                  <a:pt x="155" y="122"/>
                  <a:pt x="155" y="122"/>
                  <a:pt x="155" y="122"/>
                </a:cubicBezTo>
                <a:cubicBezTo>
                  <a:pt x="156" y="114"/>
                  <a:pt x="156" y="114"/>
                  <a:pt x="156" y="114"/>
                </a:cubicBezTo>
                <a:cubicBezTo>
                  <a:pt x="135" y="110"/>
                  <a:pt x="135" y="110"/>
                  <a:pt x="135" y="110"/>
                </a:cubicBezTo>
                <a:cubicBezTo>
                  <a:pt x="132" y="136"/>
                  <a:pt x="132" y="136"/>
                  <a:pt x="132" y="136"/>
                </a:cubicBezTo>
                <a:cubicBezTo>
                  <a:pt x="140" y="137"/>
                  <a:pt x="140" y="137"/>
                  <a:pt x="140" y="137"/>
                </a:cubicBezTo>
                <a:cubicBezTo>
                  <a:pt x="138" y="157"/>
                  <a:pt x="138" y="157"/>
                  <a:pt x="138" y="157"/>
                </a:cubicBezTo>
                <a:lnTo>
                  <a:pt x="129" y="1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21">
              <a:defRPr/>
            </a:pPr>
            <a:endParaRPr lang="en-US" sz="1764" kern="0">
              <a:solidFill>
                <a:srgbClr val="000000"/>
              </a:solidFill>
              <a:latin typeface="Segoe UI"/>
            </a:endParaRPr>
          </a:p>
        </p:txBody>
      </p:sp>
    </p:spTree>
    <p:extLst>
      <p:ext uri="{BB962C8B-B14F-4D97-AF65-F5344CB8AC3E}">
        <p14:creationId xmlns:p14="http://schemas.microsoft.com/office/powerpoint/2010/main" val="2730775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1"/>
                                        </p:tgtEl>
                                        <p:attrNameLst>
                                          <p:attrName>style.visibility</p:attrName>
                                        </p:attrNameLst>
                                      </p:cBhvr>
                                      <p:to>
                                        <p:strVal val="visible"/>
                                      </p:to>
                                    </p:set>
                                    <p:animEffect transition="in" filter="fade">
                                      <p:cBhvr>
                                        <p:cTn id="7" dur="500"/>
                                        <p:tgtEl>
                                          <p:spTgt spid="15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5"/>
                                        </p:tgtEl>
                                        <p:attrNameLst>
                                          <p:attrName>style.visibility</p:attrName>
                                        </p:attrNameLst>
                                      </p:cBhvr>
                                      <p:to>
                                        <p:strVal val="visible"/>
                                      </p:to>
                                    </p:set>
                                    <p:animEffect transition="in" filter="wipe(left)">
                                      <p:cBhvr>
                                        <p:cTn id="11" dur="500"/>
                                        <p:tgtEl>
                                          <p:spTgt spid="15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73"/>
                                        </p:tgtEl>
                                        <p:attrNameLst>
                                          <p:attrName>style.visibility</p:attrName>
                                        </p:attrNameLst>
                                      </p:cBhvr>
                                      <p:to>
                                        <p:strVal val="visible"/>
                                      </p:to>
                                    </p:set>
                                    <p:animEffect transition="in" filter="fade">
                                      <p:cBhvr>
                                        <p:cTn id="16" dur="500"/>
                                        <p:tgtEl>
                                          <p:spTgt spid="173"/>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61"/>
                                        </p:tgtEl>
                                        <p:attrNameLst>
                                          <p:attrName>style.visibility</p:attrName>
                                        </p:attrNameLst>
                                      </p:cBhvr>
                                      <p:to>
                                        <p:strVal val="visible"/>
                                      </p:to>
                                    </p:set>
                                    <p:animEffect transition="in" filter="wipe(left)">
                                      <p:cBhvr>
                                        <p:cTn id="20" dur="500"/>
                                        <p:tgtEl>
                                          <p:spTgt spid="16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20"/>
                                        </p:tgtEl>
                                        <p:attrNameLst>
                                          <p:attrName>style.visibility</p:attrName>
                                        </p:attrNameLst>
                                      </p:cBhvr>
                                      <p:to>
                                        <p:strVal val="visible"/>
                                      </p:to>
                                    </p:set>
                                    <p:animEffect transition="in" filter="fade">
                                      <p:cBhvr>
                                        <p:cTn id="25" dur="500"/>
                                        <p:tgtEl>
                                          <p:spTgt spid="220"/>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164"/>
                                        </p:tgtEl>
                                        <p:attrNameLst>
                                          <p:attrName>style.visibility</p:attrName>
                                        </p:attrNameLst>
                                      </p:cBhvr>
                                      <p:to>
                                        <p:strVal val="visible"/>
                                      </p:to>
                                    </p:set>
                                    <p:animEffect transition="in" filter="wipe(left)">
                                      <p:cBhvr>
                                        <p:cTn id="29" dur="500"/>
                                        <p:tgtEl>
                                          <p:spTgt spid="16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79"/>
                                        </p:tgtEl>
                                        <p:attrNameLst>
                                          <p:attrName>style.visibility</p:attrName>
                                        </p:attrNameLst>
                                      </p:cBhvr>
                                      <p:to>
                                        <p:strVal val="visible"/>
                                      </p:to>
                                    </p:set>
                                    <p:animEffect transition="in" filter="fade">
                                      <p:cBhvr>
                                        <p:cTn id="34" dur="500"/>
                                        <p:tgtEl>
                                          <p:spTgt spid="179"/>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167"/>
                                        </p:tgtEl>
                                        <p:attrNameLst>
                                          <p:attrName>style.visibility</p:attrName>
                                        </p:attrNameLst>
                                      </p:cBhvr>
                                      <p:to>
                                        <p:strVal val="visible"/>
                                      </p:to>
                                    </p:set>
                                    <p:animEffect transition="in" filter="wipe(left)">
                                      <p:cBhvr>
                                        <p:cTn id="38" dur="500"/>
                                        <p:tgtEl>
                                          <p:spTgt spid="16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23"/>
                                        </p:tgtEl>
                                        <p:attrNameLst>
                                          <p:attrName>style.visibility</p:attrName>
                                        </p:attrNameLst>
                                      </p:cBhvr>
                                      <p:to>
                                        <p:strVal val="visible"/>
                                      </p:to>
                                    </p:set>
                                    <p:animEffect transition="in" filter="fade">
                                      <p:cBhvr>
                                        <p:cTn id="43" dur="500"/>
                                        <p:tgtEl>
                                          <p:spTgt spid="223"/>
                                        </p:tgtEl>
                                      </p:cBhvr>
                                    </p:animEffect>
                                  </p:childTnLst>
                                </p:cTn>
                              </p:par>
                            </p:childTnLst>
                          </p:cTn>
                        </p:par>
                        <p:par>
                          <p:cTn id="44" fill="hold">
                            <p:stCondLst>
                              <p:cond delay="500"/>
                            </p:stCondLst>
                            <p:childTnLst>
                              <p:par>
                                <p:cTn id="45" presetID="22" presetClass="entr" presetSubtype="8" fill="hold" nodeType="afterEffect">
                                  <p:stCondLst>
                                    <p:cond delay="0"/>
                                  </p:stCondLst>
                                  <p:childTnLst>
                                    <p:set>
                                      <p:cBhvr>
                                        <p:cTn id="46" dur="1" fill="hold">
                                          <p:stCondLst>
                                            <p:cond delay="0"/>
                                          </p:stCondLst>
                                        </p:cTn>
                                        <p:tgtEl>
                                          <p:spTgt spid="170"/>
                                        </p:tgtEl>
                                        <p:attrNameLst>
                                          <p:attrName>style.visibility</p:attrName>
                                        </p:attrNameLst>
                                      </p:cBhvr>
                                      <p:to>
                                        <p:strVal val="visible"/>
                                      </p:to>
                                    </p:set>
                                    <p:animEffect transition="in" filter="wipe(left)">
                                      <p:cBhvr>
                                        <p:cTn id="47" dur="5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ASR Use Cases</a:t>
            </a:r>
            <a:endParaRPr lang="en-AU" dirty="0"/>
          </a:p>
        </p:txBody>
      </p:sp>
      <p:sp>
        <p:nvSpPr>
          <p:cNvPr id="3" name="Slide Number Placeholder 2"/>
          <p:cNvSpPr>
            <a:spLocks noGrp="1"/>
          </p:cNvSpPr>
          <p:nvPr>
            <p:ph type="sldNum" sz="quarter" idx="12"/>
          </p:nvPr>
        </p:nvSpPr>
        <p:spPr/>
        <p:txBody>
          <a:bodyPr/>
          <a:lstStyle/>
          <a:p>
            <a:fld id="{AFFF257A-30C5-4AFB-911B-BE4CEEA1EA82}" type="slidenum">
              <a:rPr lang="en-US" smtClean="0"/>
              <a:pPr/>
              <a:t>20</a:t>
            </a:fld>
            <a:endParaRPr lang="en-US"/>
          </a:p>
        </p:txBody>
      </p:sp>
      <p:sp>
        <p:nvSpPr>
          <p:cNvPr id="4" name="Text Placeholder 3"/>
          <p:cNvSpPr>
            <a:spLocks noGrp="1"/>
          </p:cNvSpPr>
          <p:nvPr>
            <p:ph type="body" sz="quarter" idx="13"/>
          </p:nvPr>
        </p:nvSpPr>
        <p:spPr/>
        <p:txBody>
          <a:bodyPr/>
          <a:lstStyle/>
          <a:p>
            <a:r>
              <a:rPr lang="en-AU"/>
              <a:t>Disaster Recovery</a:t>
            </a:r>
          </a:p>
          <a:p>
            <a:r>
              <a:rPr lang="en-AU"/>
              <a:t>Cloud Migration</a:t>
            </a:r>
          </a:p>
          <a:p>
            <a:r>
              <a:rPr lang="en-AU"/>
              <a:t>Dev/Test environment </a:t>
            </a:r>
          </a:p>
          <a:p>
            <a:r>
              <a:rPr lang="en-AU"/>
              <a:t>Analytics/Reporting</a:t>
            </a:r>
          </a:p>
          <a:p>
            <a:r>
              <a:rPr lang="en-AU"/>
              <a:t>Cloud Bursting</a:t>
            </a:r>
          </a:p>
          <a:p>
            <a:pPr lvl="1"/>
            <a:endParaRPr lang="en-AU" dirty="0"/>
          </a:p>
        </p:txBody>
      </p:sp>
    </p:spTree>
    <p:extLst>
      <p:ext uri="{BB962C8B-B14F-4D97-AF65-F5344CB8AC3E}">
        <p14:creationId xmlns:p14="http://schemas.microsoft.com/office/powerpoint/2010/main" val="17959753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Summary</a:t>
            </a:r>
            <a:endParaRPr lang="en-US" dirty="0"/>
          </a:p>
        </p:txBody>
      </p:sp>
      <p:sp>
        <p:nvSpPr>
          <p:cNvPr id="4" name="Slide Number Placeholder 3"/>
          <p:cNvSpPr>
            <a:spLocks noGrp="1"/>
          </p:cNvSpPr>
          <p:nvPr>
            <p:ph type="sldNum" sz="quarter" idx="12"/>
          </p:nvPr>
        </p:nvSpPr>
        <p:spPr/>
        <p:txBody>
          <a:bodyPr/>
          <a:lstStyle/>
          <a:p>
            <a:fld id="{74A398B2-5A34-1A4A-811E-F4027282568C}" type="slidenum">
              <a:rPr lang="en-US" smtClean="0"/>
              <a:pPr/>
              <a:t>21</a:t>
            </a:fld>
            <a:endParaRPr lang="en-US"/>
          </a:p>
        </p:txBody>
      </p:sp>
      <p:sp>
        <p:nvSpPr>
          <p:cNvPr id="8" name="Text Placeholder 7"/>
          <p:cNvSpPr>
            <a:spLocks noGrp="1"/>
          </p:cNvSpPr>
          <p:nvPr>
            <p:ph type="body" sz="quarter" idx="13"/>
          </p:nvPr>
        </p:nvSpPr>
        <p:spPr/>
        <p:txBody>
          <a:bodyPr/>
          <a:lstStyle/>
          <a:p>
            <a:r>
              <a:rPr lang="en-US" dirty="0"/>
              <a:t>In this module, we discussed the following:</a:t>
            </a:r>
          </a:p>
          <a:p>
            <a:pPr lvl="1"/>
            <a:r>
              <a:rPr lang="en-AU" dirty="0"/>
              <a:t>High-level understanding of various challenges faced by organizations in planning their BC/DR Strategy</a:t>
            </a:r>
          </a:p>
          <a:p>
            <a:pPr lvl="1"/>
            <a:r>
              <a:rPr lang="en-AU" dirty="0"/>
              <a:t>Define common terms used in discussing BC/DR strategies</a:t>
            </a:r>
          </a:p>
          <a:p>
            <a:pPr lvl="1"/>
            <a:r>
              <a:rPr lang="en-AU" dirty="0"/>
              <a:t>Gained a quick understanding about ASR</a:t>
            </a:r>
          </a:p>
          <a:p>
            <a:pPr lvl="1"/>
            <a:r>
              <a:rPr lang="en-AU" dirty="0"/>
              <a:t>Review common use cases for ASR</a:t>
            </a:r>
          </a:p>
          <a:p>
            <a:endParaRPr lang="en-US" dirty="0"/>
          </a:p>
        </p:txBody>
      </p:sp>
    </p:spTree>
    <p:extLst>
      <p:ext uri="{BB962C8B-B14F-4D97-AF65-F5344CB8AC3E}">
        <p14:creationId xmlns:p14="http://schemas.microsoft.com/office/powerpoint/2010/main" val="254124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358418" y="2895601"/>
            <a:ext cx="3566382" cy="842963"/>
          </a:xfrm>
          <a:prstGeom prst="rect">
            <a:avLst/>
          </a:prstGeom>
        </p:spPr>
      </p:pic>
    </p:spTree>
    <p:extLst>
      <p:ext uri="{BB962C8B-B14F-4D97-AF65-F5344CB8AC3E}">
        <p14:creationId xmlns:p14="http://schemas.microsoft.com/office/powerpoint/2010/main" val="2617407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Notes Continued</a:t>
            </a:r>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3</a:t>
            </a:fld>
            <a:endParaRPr lang="en-US">
              <a:solidFill>
                <a:prstClr val="black">
                  <a:tint val="75000"/>
                </a:prstClr>
              </a:solidFill>
            </a:endParaRPr>
          </a:p>
        </p:txBody>
      </p:sp>
    </p:spTree>
    <p:extLst>
      <p:ext uri="{BB962C8B-B14F-4D97-AF65-F5344CB8AC3E}">
        <p14:creationId xmlns:p14="http://schemas.microsoft.com/office/powerpoint/2010/main" val="25737843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Continuity Challenges (continued)</a:t>
            </a:r>
            <a:endParaRPr lang="en-GB" dirty="0"/>
          </a:p>
        </p:txBody>
      </p:sp>
      <p:grpSp>
        <p:nvGrpSpPr>
          <p:cNvPr id="28" name="Group 27"/>
          <p:cNvGrpSpPr/>
          <p:nvPr/>
        </p:nvGrpSpPr>
        <p:grpSpPr>
          <a:xfrm>
            <a:off x="476231" y="1988840"/>
            <a:ext cx="2241063" cy="2241063"/>
            <a:chOff x="485780" y="1388148"/>
            <a:chExt cx="2286000" cy="2286000"/>
          </a:xfrm>
          <a:solidFill>
            <a:srgbClr val="002050"/>
          </a:solidFill>
        </p:grpSpPr>
        <p:sp>
          <p:nvSpPr>
            <p:cNvPr id="30" name="Rectangle 29"/>
            <p:cNvSpPr>
              <a:spLocks noChangeArrowheads="1"/>
            </p:cNvSpPr>
            <p:nvPr/>
          </p:nvSpPr>
          <p:spPr bwMode="auto">
            <a:xfrm>
              <a:off x="485780" y="1388148"/>
              <a:ext cx="2286000" cy="2286000"/>
            </a:xfrm>
            <a:prstGeom prst="rect">
              <a:avLst/>
            </a:prstGeom>
            <a:grpFill/>
            <a:ln w="9525" cap="flat" cmpd="sng" algn="ctr">
              <a:noFill/>
              <a:prstDash val="solid"/>
              <a:headEnd type="none" w="med" len="med"/>
              <a:tailEnd type="none" w="med" len="med"/>
            </a:ln>
            <a:effectLst>
              <a:outerShdw blurRad="40000" dist="23000" dir="5400000" rotWithShape="0">
                <a:srgbClr val="000000">
                  <a:alpha val="35000"/>
                </a:srgbClr>
              </a:outerShdw>
            </a:effectLst>
          </p:spPr>
          <p:txBody>
            <a:bodyPr vert="horz" wrap="square" lIns="179285" tIns="89642" rIns="179285" bIns="38093" numCol="1" rtlCol="0" anchor="t" anchorCtr="0" compatLnSpc="1">
              <a:prstTxWarp prst="textNoShape">
                <a:avLst/>
              </a:prstTxWarp>
            </a:bodyPr>
            <a:lstStyle/>
            <a:p>
              <a:pPr marL="0" marR="0" lvl="0" indent="0" defTabSz="761569" eaLnBrk="1" fontAlgn="base" latinLnBrk="0" hangingPunct="1">
                <a:lnSpc>
                  <a:spcPct val="100000"/>
                </a:lnSpc>
                <a:spcBef>
                  <a:spcPct val="0"/>
                </a:spcBef>
                <a:spcAft>
                  <a:spcPct val="0"/>
                </a:spcAft>
                <a:buClrTx/>
                <a:buSzTx/>
                <a:buFontTx/>
                <a:buNone/>
                <a:tabLst>
                  <a:tab pos="239393" algn="l"/>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Cost of protecting applications</a:t>
              </a:r>
            </a:p>
          </p:txBody>
        </p:sp>
        <p:pic>
          <p:nvPicPr>
            <p:cNvPr id="31" name="Picture 7"/>
            <p:cNvPicPr>
              <a:picLocks noChangeAspect="1" noChangeArrowheads="1"/>
            </p:cNvPicPr>
            <p:nvPr/>
          </p:nvPicPr>
          <p:blipFill>
            <a:blip r:embed="rId3" cstate="email">
              <a:biLevel thresh="50000"/>
              <a:extLst>
                <a:ext uri="{28A0092B-C50C-407E-A947-70E740481C1C}">
                  <a14:useLocalDpi xmlns:a14="http://schemas.microsoft.com/office/drawing/2010/main"/>
                </a:ext>
              </a:extLst>
            </a:blip>
            <a:srcRect/>
            <a:stretch>
              <a:fillRect/>
            </a:stretch>
          </p:blipFill>
          <p:spPr bwMode="auto">
            <a:xfrm>
              <a:off x="1448551" y="2906487"/>
              <a:ext cx="1142927" cy="604616"/>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2" name="Group 31"/>
          <p:cNvGrpSpPr/>
          <p:nvPr/>
        </p:nvGrpSpPr>
        <p:grpSpPr>
          <a:xfrm>
            <a:off x="3485102" y="1988840"/>
            <a:ext cx="2241063" cy="2241063"/>
            <a:chOff x="3554985" y="1388148"/>
            <a:chExt cx="2286000" cy="2286000"/>
          </a:xfrm>
          <a:solidFill>
            <a:srgbClr val="002050"/>
          </a:solidFill>
        </p:grpSpPr>
        <p:sp>
          <p:nvSpPr>
            <p:cNvPr id="33" name="Rectangle 32"/>
            <p:cNvSpPr>
              <a:spLocks noChangeArrowheads="1"/>
            </p:cNvSpPr>
            <p:nvPr/>
          </p:nvSpPr>
          <p:spPr bwMode="auto">
            <a:xfrm>
              <a:off x="3554985" y="1388148"/>
              <a:ext cx="2286000" cy="2286000"/>
            </a:xfrm>
            <a:prstGeom prst="rect">
              <a:avLst/>
            </a:prstGeom>
            <a:grpFill/>
            <a:ln w="9525" cap="flat" cmpd="sng" algn="ctr">
              <a:noFill/>
              <a:prstDash val="solid"/>
              <a:headEnd type="none" w="med" len="med"/>
              <a:tailEnd type="none" w="med" len="med"/>
            </a:ln>
            <a:effectLst>
              <a:outerShdw blurRad="40000" dist="23000" dir="5400000" rotWithShape="0">
                <a:srgbClr val="000000">
                  <a:alpha val="35000"/>
                </a:srgbClr>
              </a:outerShdw>
            </a:effectLst>
          </p:spPr>
          <p:txBody>
            <a:bodyPr vert="horz" wrap="square" lIns="179285" tIns="89642" rIns="179285" bIns="38093" numCol="1" rtlCol="0" anchor="t" anchorCtr="0" compatLnSpc="1">
              <a:prstTxWarp prst="textNoShape">
                <a:avLst/>
              </a:prstTxWarp>
            </a:bodyPr>
            <a:lstStyle/>
            <a:p>
              <a:pPr marL="0" marR="0" lvl="0" indent="0" defTabSz="761569" eaLnBrk="1" fontAlgn="base" latinLnBrk="0" hangingPunct="1">
                <a:lnSpc>
                  <a:spcPct val="100000"/>
                </a:lnSpc>
                <a:spcBef>
                  <a:spcPct val="0"/>
                </a:spcBef>
                <a:spcAft>
                  <a:spcPct val="0"/>
                </a:spcAft>
                <a:buClrTx/>
                <a:buSzTx/>
                <a:buFontTx/>
                <a:buNone/>
                <a:tabLst>
                  <a:tab pos="239393" algn="l"/>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Need to remotely monitor services</a:t>
              </a:r>
            </a:p>
          </p:txBody>
        </p:sp>
        <p:pic>
          <p:nvPicPr>
            <p:cNvPr id="35" name="Picture 9"/>
            <p:cNvPicPr>
              <a:picLocks noChangeAspect="1" noChangeArrowheads="1"/>
            </p:cNvPicPr>
            <p:nvPr/>
          </p:nvPicPr>
          <p:blipFill>
            <a:blip r:embed="rId4" cstate="email">
              <a:biLevel thresh="50000"/>
              <a:extLst>
                <a:ext uri="{28A0092B-C50C-407E-A947-70E740481C1C}">
                  <a14:useLocalDpi xmlns:a14="http://schemas.microsoft.com/office/drawing/2010/main"/>
                </a:ext>
              </a:extLst>
            </a:blip>
            <a:srcRect/>
            <a:stretch>
              <a:fillRect/>
            </a:stretch>
          </p:blipFill>
          <p:spPr bwMode="auto">
            <a:xfrm>
              <a:off x="4898573" y="2691046"/>
              <a:ext cx="775269" cy="857166"/>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7" name="Group 36"/>
          <p:cNvGrpSpPr/>
          <p:nvPr/>
        </p:nvGrpSpPr>
        <p:grpSpPr>
          <a:xfrm>
            <a:off x="6493974" y="1988840"/>
            <a:ext cx="2241063" cy="2241063"/>
            <a:chOff x="6624190" y="1388148"/>
            <a:chExt cx="2286000" cy="2286000"/>
          </a:xfrm>
          <a:solidFill>
            <a:srgbClr val="002050"/>
          </a:solidFill>
        </p:grpSpPr>
        <p:sp>
          <p:nvSpPr>
            <p:cNvPr id="41" name="Rectangle 40"/>
            <p:cNvSpPr>
              <a:spLocks noChangeArrowheads="1"/>
            </p:cNvSpPr>
            <p:nvPr/>
          </p:nvSpPr>
          <p:spPr bwMode="auto">
            <a:xfrm>
              <a:off x="6624190" y="1388148"/>
              <a:ext cx="2286000" cy="2286000"/>
            </a:xfrm>
            <a:prstGeom prst="rect">
              <a:avLst/>
            </a:prstGeom>
            <a:grpFill/>
            <a:ln w="9525" cap="flat" cmpd="sng" algn="ctr">
              <a:noFill/>
              <a:prstDash val="solid"/>
              <a:headEnd type="none" w="med" len="med"/>
              <a:tailEnd type="none" w="med" len="med"/>
            </a:ln>
            <a:effectLst>
              <a:outerShdw blurRad="40000" dist="23000" dir="5400000" rotWithShape="0">
                <a:srgbClr val="000000">
                  <a:alpha val="35000"/>
                </a:srgbClr>
              </a:outerShdw>
            </a:effectLst>
          </p:spPr>
          <p:txBody>
            <a:bodyPr vert="horz" wrap="square" lIns="179285" tIns="89642" rIns="179285" bIns="38093" numCol="1" rtlCol="0" anchor="t" anchorCtr="0" compatLnSpc="1">
              <a:prstTxWarp prst="textNoShape">
                <a:avLst/>
              </a:prstTxWarp>
            </a:bodyPr>
            <a:lstStyle/>
            <a:p>
              <a:pPr marL="0" marR="0" lvl="0" indent="0" defTabSz="761569" eaLnBrk="1" fontAlgn="base" latinLnBrk="0" hangingPunct="1">
                <a:lnSpc>
                  <a:spcPct val="100000"/>
                </a:lnSpc>
                <a:spcBef>
                  <a:spcPct val="0"/>
                </a:spcBef>
                <a:spcAft>
                  <a:spcPct val="0"/>
                </a:spcAft>
                <a:buClrTx/>
                <a:buSzTx/>
                <a:buFontTx/>
                <a:buNone/>
                <a:tabLst>
                  <a:tab pos="239393" algn="l"/>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Complexity of recovery processes</a:t>
              </a:r>
            </a:p>
          </p:txBody>
        </p:sp>
        <p:pic>
          <p:nvPicPr>
            <p:cNvPr id="42" name="Picture 15"/>
            <p:cNvPicPr>
              <a:picLocks noChangeAspect="1" noChangeArrowheads="1"/>
            </p:cNvPicPr>
            <p:nvPr/>
          </p:nvPicPr>
          <p:blipFill>
            <a:blip r:embed="rId5" cstate="email">
              <a:biLevel thresh="25000"/>
              <a:extLst>
                <a:ext uri="{28A0092B-C50C-407E-A947-70E740481C1C}">
                  <a14:useLocalDpi xmlns:a14="http://schemas.microsoft.com/office/drawing/2010/main"/>
                </a:ext>
              </a:extLst>
            </a:blip>
            <a:srcRect/>
            <a:stretch>
              <a:fillRect/>
            </a:stretch>
          </p:blipFill>
          <p:spPr bwMode="auto">
            <a:xfrm>
              <a:off x="8063200" y="2664614"/>
              <a:ext cx="663424" cy="86373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4" name="Group 43"/>
          <p:cNvGrpSpPr/>
          <p:nvPr/>
        </p:nvGrpSpPr>
        <p:grpSpPr>
          <a:xfrm>
            <a:off x="9502845" y="1988840"/>
            <a:ext cx="2241063" cy="2241063"/>
            <a:chOff x="9693395" y="1388148"/>
            <a:chExt cx="2286000" cy="2286000"/>
          </a:xfrm>
          <a:solidFill>
            <a:srgbClr val="002050"/>
          </a:solidFill>
        </p:grpSpPr>
        <p:sp>
          <p:nvSpPr>
            <p:cNvPr id="45" name="Rectangle 44"/>
            <p:cNvSpPr>
              <a:spLocks noChangeArrowheads="1"/>
            </p:cNvSpPr>
            <p:nvPr/>
          </p:nvSpPr>
          <p:spPr bwMode="auto">
            <a:xfrm>
              <a:off x="9693395" y="1388148"/>
              <a:ext cx="2286000" cy="2286000"/>
            </a:xfrm>
            <a:prstGeom prst="rect">
              <a:avLst/>
            </a:prstGeom>
            <a:grpFill/>
            <a:ln w="9525" cap="flat" cmpd="sng" algn="ctr">
              <a:noFill/>
              <a:prstDash val="solid"/>
              <a:headEnd type="none" w="med" len="med"/>
              <a:tailEnd type="none" w="med" len="med"/>
            </a:ln>
            <a:effectLst>
              <a:outerShdw blurRad="40000" dist="23000" dir="5400000" rotWithShape="0">
                <a:srgbClr val="000000">
                  <a:alpha val="35000"/>
                </a:srgbClr>
              </a:outerShdw>
            </a:effectLst>
          </p:spPr>
          <p:txBody>
            <a:bodyPr vert="horz" wrap="square" lIns="179285" tIns="89642" rIns="179285" bIns="38093" numCol="1" rtlCol="0" anchor="t" anchorCtr="0" compatLnSpc="1">
              <a:prstTxWarp prst="textNoShape">
                <a:avLst/>
              </a:prstTxWarp>
            </a:bodyPr>
            <a:lstStyle/>
            <a:p>
              <a:pPr marL="0" marR="0" lvl="0" indent="0" defTabSz="761569" eaLnBrk="1" fontAlgn="base" latinLnBrk="0" hangingPunct="1">
                <a:lnSpc>
                  <a:spcPct val="100000"/>
                </a:lnSpc>
                <a:spcBef>
                  <a:spcPct val="0"/>
                </a:spcBef>
                <a:spcAft>
                  <a:spcPct val="0"/>
                </a:spcAft>
                <a:buClrTx/>
                <a:buSzTx/>
                <a:buFontTx/>
                <a:buNone/>
                <a:tabLst>
                  <a:tab pos="239393" algn="l"/>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Some workloads go unprotected</a:t>
              </a:r>
            </a:p>
          </p:txBody>
        </p:sp>
        <p:pic>
          <p:nvPicPr>
            <p:cNvPr id="46" name="Picture 4"/>
            <p:cNvPicPr>
              <a:picLocks noChangeAspect="1" noChangeArrowheads="1"/>
            </p:cNvPicPr>
            <p:nvPr/>
          </p:nvPicPr>
          <p:blipFill>
            <a:blip r:embed="rId6" cstate="email">
              <a:biLevel thresh="50000"/>
              <a:extLst>
                <a:ext uri="{28A0092B-C50C-407E-A947-70E740481C1C}">
                  <a14:useLocalDpi xmlns:a14="http://schemas.microsoft.com/office/drawing/2010/main"/>
                </a:ext>
              </a:extLst>
            </a:blip>
            <a:srcRect/>
            <a:stretch>
              <a:fillRect/>
            </a:stretch>
          </p:blipFill>
          <p:spPr bwMode="auto">
            <a:xfrm>
              <a:off x="11185072" y="2697272"/>
              <a:ext cx="622698" cy="85094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7" name="Plus 46"/>
          <p:cNvSpPr/>
          <p:nvPr/>
        </p:nvSpPr>
        <p:spPr bwMode="auto">
          <a:xfrm>
            <a:off x="2824087" y="2832261"/>
            <a:ext cx="554223" cy="554223"/>
          </a:xfrm>
          <a:prstGeom prst="mathPlus">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9281" tIns="143424" rIns="179281" bIns="143424" numCol="1" spcCol="0" rtlCol="0" fromWordArt="0" anchor="t" anchorCtr="0" forceAA="0" compatLnSpc="1">
            <a:prstTxWarp prst="textNoShape">
              <a:avLst/>
            </a:prstTxWarp>
            <a:noAutofit/>
          </a:bodyPr>
          <a:lstStyle/>
          <a:p>
            <a:pPr marL="0" marR="0" lvl="0" indent="0" algn="ctr" defTabSz="91408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 name="Plus 47"/>
          <p:cNvSpPr/>
          <p:nvPr/>
        </p:nvSpPr>
        <p:spPr bwMode="auto">
          <a:xfrm>
            <a:off x="5832958" y="2832261"/>
            <a:ext cx="554223" cy="554223"/>
          </a:xfrm>
          <a:prstGeom prst="mathPlus">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9281" tIns="143424" rIns="179281" bIns="143424" numCol="1" spcCol="0" rtlCol="0" fromWordArt="0" anchor="t" anchorCtr="0" forceAA="0" compatLnSpc="1">
            <a:prstTxWarp prst="textNoShape">
              <a:avLst/>
            </a:prstTxWarp>
            <a:noAutofit/>
          </a:bodyPr>
          <a:lstStyle/>
          <a:p>
            <a:pPr marL="0" marR="0" lvl="0" indent="0" algn="ctr" defTabSz="91408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9" name="Rectangle 48"/>
          <p:cNvSpPr>
            <a:spLocks noChangeArrowheads="1"/>
          </p:cNvSpPr>
          <p:nvPr/>
        </p:nvSpPr>
        <p:spPr bwMode="auto">
          <a:xfrm>
            <a:off x="476231" y="3357194"/>
            <a:ext cx="2241063" cy="2241063"/>
          </a:xfrm>
          <a:prstGeom prst="rect">
            <a:avLst/>
          </a:prstGeom>
          <a:noFill/>
          <a:ln w="9525" cap="flat" cmpd="sng" algn="ctr">
            <a:noFill/>
            <a:prstDash val="solid"/>
            <a:headEnd type="none" w="med" len="med"/>
            <a:tailEnd type="none" w="med" len="med"/>
          </a:ln>
          <a:effectLst>
            <a:outerShdw blurRad="40000" dist="23000" dir="5400000" rotWithShape="0">
              <a:srgbClr val="000000">
                <a:alpha val="35000"/>
              </a:srgbClr>
            </a:outerShdw>
          </a:effectLst>
        </p:spPr>
        <p:txBody>
          <a:bodyPr vert="horz" wrap="square" lIns="179281" tIns="89640" rIns="179281" bIns="38092" numCol="1" rtlCol="0" anchor="t" anchorCtr="0" compatLnSpc="1">
            <a:prstTxWarp prst="textNoShape">
              <a:avLst/>
            </a:prstTxWarp>
          </a:bodyPr>
          <a:lstStyle/>
          <a:p>
            <a:pPr marL="0" marR="0" lvl="0" indent="0" defTabSz="761569" eaLnBrk="1" fontAlgn="base" latinLnBrk="0" hangingPunct="1">
              <a:lnSpc>
                <a:spcPct val="100000"/>
              </a:lnSpc>
              <a:spcBef>
                <a:spcPct val="0"/>
              </a:spcBef>
              <a:spcAft>
                <a:spcPct val="0"/>
              </a:spcAft>
              <a:buClrTx/>
              <a:buSzTx/>
              <a:buFontTx/>
              <a:buNone/>
              <a:tabLst>
                <a:tab pos="112045" algn="l"/>
              </a:tabLst>
              <a:defRPr/>
            </a:pPr>
            <a:endParaRPr kumimoji="0" lang="en-US" sz="1500" b="0" i="0" u="none" strike="noStrike" kern="0" cap="none" spc="0" normalizeH="0" baseline="0" noProof="0" dirty="0">
              <a:ln>
                <a:noFill/>
              </a:ln>
              <a:solidFill>
                <a:srgbClr val="505050"/>
              </a:solidFill>
              <a:effectLst/>
              <a:uLnTx/>
              <a:uFillTx/>
              <a:latin typeface="Segoe UI"/>
              <a:ea typeface="+mn-ea"/>
              <a:cs typeface="+mn-cs"/>
            </a:endParaRPr>
          </a:p>
        </p:txBody>
      </p:sp>
      <p:sp>
        <p:nvSpPr>
          <p:cNvPr id="50" name="Rectangle 49"/>
          <p:cNvSpPr>
            <a:spLocks noChangeArrowheads="1"/>
          </p:cNvSpPr>
          <p:nvPr/>
        </p:nvSpPr>
        <p:spPr bwMode="auto">
          <a:xfrm>
            <a:off x="3485102" y="3357194"/>
            <a:ext cx="2241063" cy="2241063"/>
          </a:xfrm>
          <a:prstGeom prst="rect">
            <a:avLst/>
          </a:prstGeom>
          <a:noFill/>
          <a:ln w="9525" cap="flat" cmpd="sng" algn="ctr">
            <a:noFill/>
            <a:prstDash val="solid"/>
            <a:headEnd type="none" w="med" len="med"/>
            <a:tailEnd type="none" w="med" len="med"/>
          </a:ln>
          <a:effectLst>
            <a:outerShdw blurRad="40000" dist="23000" dir="5400000" rotWithShape="0">
              <a:srgbClr val="000000">
                <a:alpha val="35000"/>
              </a:srgbClr>
            </a:outerShdw>
          </a:effectLst>
        </p:spPr>
        <p:txBody>
          <a:bodyPr vert="horz" wrap="square" lIns="179281" tIns="89640" rIns="179281" bIns="38092" numCol="1" rtlCol="0" anchor="t" anchorCtr="0" compatLnSpc="1">
            <a:prstTxWarp prst="textNoShape">
              <a:avLst/>
            </a:prstTxWarp>
          </a:bodyPr>
          <a:lstStyle/>
          <a:p>
            <a:pPr marL="0" marR="0" lvl="0" indent="0" defTabSz="761569" eaLnBrk="1" fontAlgn="base" latinLnBrk="0" hangingPunct="1">
              <a:lnSpc>
                <a:spcPct val="100000"/>
              </a:lnSpc>
              <a:spcBef>
                <a:spcPct val="0"/>
              </a:spcBef>
              <a:spcAft>
                <a:spcPct val="0"/>
              </a:spcAft>
              <a:buClrTx/>
              <a:buSzTx/>
              <a:buFontTx/>
              <a:buNone/>
              <a:tabLst>
                <a:tab pos="112045" algn="l"/>
              </a:tabLst>
              <a:defRPr/>
            </a:pPr>
            <a:endParaRPr kumimoji="0" lang="en-US" sz="1500" b="0" i="0" u="none" strike="noStrike" kern="0" cap="none" spc="0" normalizeH="0" baseline="0" noProof="0" dirty="0">
              <a:ln>
                <a:noFill/>
              </a:ln>
              <a:solidFill>
                <a:srgbClr val="505050"/>
              </a:solidFill>
              <a:effectLst/>
              <a:uLnTx/>
              <a:uFillTx/>
              <a:latin typeface="Segoe UI"/>
              <a:ea typeface="+mn-ea"/>
              <a:cs typeface="+mn-cs"/>
            </a:endParaRPr>
          </a:p>
        </p:txBody>
      </p:sp>
      <p:sp>
        <p:nvSpPr>
          <p:cNvPr id="51" name="Rectangle 50"/>
          <p:cNvSpPr>
            <a:spLocks noChangeArrowheads="1"/>
          </p:cNvSpPr>
          <p:nvPr/>
        </p:nvSpPr>
        <p:spPr bwMode="auto">
          <a:xfrm>
            <a:off x="6493974" y="3357194"/>
            <a:ext cx="2241063" cy="2241063"/>
          </a:xfrm>
          <a:prstGeom prst="rect">
            <a:avLst/>
          </a:prstGeom>
          <a:noFill/>
          <a:ln w="9525" cap="flat" cmpd="sng" algn="ctr">
            <a:noFill/>
            <a:prstDash val="solid"/>
            <a:headEnd type="none" w="med" len="med"/>
            <a:tailEnd type="none" w="med" len="med"/>
          </a:ln>
          <a:effectLst>
            <a:outerShdw blurRad="40000" dist="23000" dir="5400000" rotWithShape="0">
              <a:srgbClr val="000000">
                <a:alpha val="35000"/>
              </a:srgbClr>
            </a:outerShdw>
          </a:effectLst>
        </p:spPr>
        <p:txBody>
          <a:bodyPr vert="horz" wrap="square" lIns="179281" tIns="89640" rIns="179281" bIns="38092" numCol="1" rtlCol="0" anchor="t" anchorCtr="0" compatLnSpc="1">
            <a:prstTxWarp prst="textNoShape">
              <a:avLst/>
            </a:prstTxWarp>
          </a:bodyPr>
          <a:lstStyle/>
          <a:p>
            <a:pPr marL="0" marR="0" lvl="0" indent="0" defTabSz="761569" eaLnBrk="1" fontAlgn="base" latinLnBrk="0" hangingPunct="1">
              <a:lnSpc>
                <a:spcPct val="100000"/>
              </a:lnSpc>
              <a:spcBef>
                <a:spcPct val="0"/>
              </a:spcBef>
              <a:spcAft>
                <a:spcPct val="0"/>
              </a:spcAft>
              <a:buClrTx/>
              <a:buSzTx/>
              <a:buFontTx/>
              <a:buNone/>
              <a:tabLst>
                <a:tab pos="112045" algn="l"/>
              </a:tabLst>
              <a:defRPr/>
            </a:pPr>
            <a:endParaRPr kumimoji="0" lang="en-US" sz="1500" b="0" i="0" u="none" strike="noStrike" kern="0" cap="none" spc="0" normalizeH="0" baseline="0" noProof="0" dirty="0">
              <a:ln>
                <a:noFill/>
              </a:ln>
              <a:solidFill>
                <a:srgbClr val="505050"/>
              </a:solidFill>
              <a:effectLst/>
              <a:uLnTx/>
              <a:uFillTx/>
              <a:latin typeface="Segoe UI"/>
              <a:ea typeface="+mn-ea"/>
              <a:cs typeface="+mn-cs"/>
            </a:endParaRPr>
          </a:p>
        </p:txBody>
      </p:sp>
      <p:sp>
        <p:nvSpPr>
          <p:cNvPr id="52" name="Rectangle 51"/>
          <p:cNvSpPr>
            <a:spLocks noChangeArrowheads="1"/>
          </p:cNvSpPr>
          <p:nvPr/>
        </p:nvSpPr>
        <p:spPr bwMode="auto">
          <a:xfrm>
            <a:off x="9502845" y="3357194"/>
            <a:ext cx="2241063" cy="2241063"/>
          </a:xfrm>
          <a:prstGeom prst="rect">
            <a:avLst/>
          </a:prstGeom>
          <a:noFill/>
          <a:ln w="9525" cap="flat" cmpd="sng" algn="ctr">
            <a:noFill/>
            <a:prstDash val="solid"/>
            <a:headEnd type="none" w="med" len="med"/>
            <a:tailEnd type="none" w="med" len="med"/>
          </a:ln>
          <a:effectLst>
            <a:outerShdw blurRad="40000" dist="23000" dir="5400000" rotWithShape="0">
              <a:srgbClr val="000000">
                <a:alpha val="35000"/>
              </a:srgbClr>
            </a:outerShdw>
          </a:effectLst>
        </p:spPr>
        <p:txBody>
          <a:bodyPr vert="horz" wrap="square" lIns="179281" tIns="89640" rIns="179281" bIns="38092" numCol="1" rtlCol="0" anchor="t" anchorCtr="0" compatLnSpc="1">
            <a:prstTxWarp prst="textNoShape">
              <a:avLst/>
            </a:prstTxWarp>
          </a:bodyPr>
          <a:lstStyle/>
          <a:p>
            <a:pPr marL="0" marR="0" lvl="0" indent="0" defTabSz="761569" eaLnBrk="1" fontAlgn="base" latinLnBrk="0" hangingPunct="1">
              <a:lnSpc>
                <a:spcPct val="100000"/>
              </a:lnSpc>
              <a:spcBef>
                <a:spcPct val="0"/>
              </a:spcBef>
              <a:spcAft>
                <a:spcPct val="0"/>
              </a:spcAft>
              <a:buClrTx/>
              <a:buSzTx/>
              <a:buFontTx/>
              <a:buNone/>
              <a:tabLst>
                <a:tab pos="112045" algn="l"/>
              </a:tabLst>
              <a:defRPr/>
            </a:pPr>
            <a:endParaRPr kumimoji="0" lang="en-US" sz="1500" b="0" i="0" u="none" strike="noStrike" kern="0" cap="none" spc="0" normalizeH="0" baseline="0" noProof="0" dirty="0">
              <a:ln>
                <a:noFill/>
              </a:ln>
              <a:solidFill>
                <a:srgbClr val="505050"/>
              </a:solidFill>
              <a:effectLst/>
              <a:uLnTx/>
              <a:uFillTx/>
              <a:latin typeface="Segoe UI"/>
              <a:ea typeface="+mn-ea"/>
              <a:cs typeface="+mn-cs"/>
            </a:endParaRPr>
          </a:p>
        </p:txBody>
      </p:sp>
      <p:sp>
        <p:nvSpPr>
          <p:cNvPr id="53" name="Equal 52"/>
          <p:cNvSpPr/>
          <p:nvPr/>
        </p:nvSpPr>
        <p:spPr bwMode="auto">
          <a:xfrm>
            <a:off x="8841830" y="2936650"/>
            <a:ext cx="554223" cy="420544"/>
          </a:xfrm>
          <a:prstGeom prst="mathEqual">
            <a:avLst/>
          </a:prstGeom>
          <a:solidFill>
            <a:srgbClr val="002050"/>
          </a:solidFill>
          <a:ln w="9525" cap="flat" cmpd="sng" algn="ctr">
            <a:solidFill>
              <a:srgbClr val="0E715F"/>
            </a:solidFill>
            <a:prstDash val="solid"/>
            <a:headEnd type="none" w="med" len="med"/>
            <a:tailEnd type="none" w="med" len="med"/>
          </a:ln>
          <a:effectLst/>
        </p:spPr>
        <p:txBody>
          <a:bodyPr rot="0" spcFirstLastPara="0" vertOverflow="overflow" horzOverflow="overflow" vert="horz" wrap="square" lIns="179281" tIns="143424" rIns="179281" bIns="143424" numCol="1" spcCol="0" rtlCol="0" fromWordArt="0" anchor="t" anchorCtr="0" forceAA="0" compatLnSpc="1">
            <a:prstTxWarp prst="textNoShape">
              <a:avLst/>
            </a:prstTxWarp>
            <a:noAutofit/>
          </a:bodyPr>
          <a:lstStyle/>
          <a:p>
            <a:pPr marL="0" marR="0" lvl="0" indent="0" algn="ctr" defTabSz="91408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Slide Number Placeholder 17"/>
          <p:cNvSpPr>
            <a:spLocks noGrp="1"/>
          </p:cNvSpPr>
          <p:nvPr>
            <p:ph type="sldNum" sz="quarter" idx="12"/>
          </p:nvPr>
        </p:nvSpPr>
        <p:spPr/>
        <p:txBody>
          <a:bodyPr/>
          <a:lstStyle/>
          <a:p>
            <a:fld id="{AFFF257A-30C5-4AFB-911B-BE4CEEA1EA82}" type="slidenum">
              <a:rPr lang="en-US" smtClean="0">
                <a:solidFill>
                  <a:prstClr val="black">
                    <a:tint val="75000"/>
                  </a:prstClr>
                </a:solidFill>
              </a:rPr>
              <a:pPr/>
              <a:t>4</a:t>
            </a:fld>
            <a:endParaRPr lang="en-US">
              <a:solidFill>
                <a:prstClr val="black">
                  <a:tint val="75000"/>
                </a:prstClr>
              </a:solidFill>
            </a:endParaRPr>
          </a:p>
        </p:txBody>
      </p:sp>
    </p:spTree>
    <p:extLst>
      <p:ext uri="{BB962C8B-B14F-4D97-AF65-F5344CB8AC3E}">
        <p14:creationId xmlns:p14="http://schemas.microsoft.com/office/powerpoint/2010/main" val="2217290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latin typeface="Segoe UI Light" panose="020B0502040204020203" pitchFamily="34" charset="0"/>
              </a:rPr>
              <a:t>Module 3: </a:t>
            </a:r>
            <a:r>
              <a:rPr lang="en-AU" dirty="0"/>
              <a:t>DR 101 and ASR Overview</a:t>
            </a:r>
            <a:r>
              <a:rPr lang="en-US" dirty="0"/>
              <a:t>	</a:t>
            </a:r>
            <a:endParaRPr lang="en-US" dirty="0">
              <a:latin typeface="Segoe UI Light" panose="020B0502040204020203" pitchFamily="34" charset="0"/>
              <a:cs typeface="Segoe UI Light" panose="020B0502040204020203" pitchFamily="34" charset="0"/>
            </a:endParaRPr>
          </a:p>
        </p:txBody>
      </p:sp>
      <p:sp>
        <p:nvSpPr>
          <p:cNvPr id="7" name="Text Placeholder 6"/>
          <p:cNvSpPr>
            <a:spLocks noGrp="1"/>
          </p:cNvSpPr>
          <p:nvPr>
            <p:ph type="body" sz="quarter" idx="12"/>
          </p:nvPr>
        </p:nvSpPr>
        <p:spPr/>
        <p:txBody>
          <a:bodyPr>
            <a:normAutofit/>
          </a:bodyPr>
          <a:lstStyle/>
          <a:p>
            <a:r>
              <a:rPr lang="en-US" sz="2400" dirty="0">
                <a:latin typeface="Segoe UI Light" panose="020B0502040204020203" pitchFamily="34" charset="0"/>
              </a:rPr>
              <a:t>Section 2: </a:t>
            </a:r>
            <a:r>
              <a:rPr lang="en-AU" dirty="0"/>
              <a:t>DR 101</a:t>
            </a:r>
            <a:endParaRPr lang="en-US"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40297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t>Section Overview</a:t>
            </a:r>
            <a:endParaRPr lang="en-US" dirty="0"/>
          </a:p>
        </p:txBody>
      </p:sp>
      <p:sp>
        <p:nvSpPr>
          <p:cNvPr id="2" name="Slide Number Placeholder 1"/>
          <p:cNvSpPr>
            <a:spLocks noGrp="1"/>
          </p:cNvSpPr>
          <p:nvPr>
            <p:ph type="sldNum" sz="quarter" idx="12"/>
          </p:nvPr>
        </p:nvSpPr>
        <p:spPr/>
        <p:txBody>
          <a:bodyPr/>
          <a:lstStyle/>
          <a:p>
            <a:fld id="{74A398B2-5A34-1A4A-811E-F4027282568C}" type="slidenum">
              <a:rPr lang="en-US" smtClean="0"/>
              <a:pPr/>
              <a:t>6</a:t>
            </a:fld>
            <a:endParaRPr lang="en-US"/>
          </a:p>
        </p:txBody>
      </p:sp>
      <p:sp>
        <p:nvSpPr>
          <p:cNvPr id="10" name="Content Placeholder 9"/>
          <p:cNvSpPr>
            <a:spLocks noGrp="1"/>
          </p:cNvSpPr>
          <p:nvPr>
            <p:ph type="body" sz="quarter" idx="13"/>
          </p:nvPr>
        </p:nvSpPr>
        <p:spPr/>
        <p:txBody>
          <a:bodyPr/>
          <a:lstStyle/>
          <a:p>
            <a:r>
              <a:rPr lang="en-US" dirty="0"/>
              <a:t>The purpose of this section is to introduce basic concepts and terminology used to discuss Business Continuity and Disaster Recovery (BC/DR) strategies</a:t>
            </a:r>
          </a:p>
          <a:p>
            <a:endParaRPr lang="en-US" dirty="0"/>
          </a:p>
          <a:p>
            <a:r>
              <a:rPr lang="en-US" dirty="0"/>
              <a:t>We will cover:</a:t>
            </a:r>
          </a:p>
          <a:p>
            <a:pPr marL="800100" lvl="1" indent="-342900">
              <a:buFont typeface="+mj-lt"/>
              <a:buAutoNum type="arabicPeriod"/>
            </a:pPr>
            <a:r>
              <a:rPr lang="en-US" dirty="0"/>
              <a:t>Stateless and </a:t>
            </a:r>
            <a:r>
              <a:rPr lang="en-US" dirty="0" err="1"/>
              <a:t>Stateful</a:t>
            </a:r>
            <a:r>
              <a:rPr lang="en-US" dirty="0"/>
              <a:t> Workloads</a:t>
            </a:r>
          </a:p>
          <a:p>
            <a:pPr marL="800100" lvl="1" indent="-342900">
              <a:buFont typeface="+mj-lt"/>
              <a:buAutoNum type="arabicPeriod"/>
            </a:pPr>
            <a:r>
              <a:rPr lang="en-US" dirty="0"/>
              <a:t>Disaster Recovery Terms</a:t>
            </a:r>
          </a:p>
          <a:p>
            <a:pPr lvl="2"/>
            <a:r>
              <a:rPr lang="en-US" dirty="0"/>
              <a:t>Recovery Point Objective (RPO)</a:t>
            </a:r>
          </a:p>
          <a:p>
            <a:pPr lvl="2"/>
            <a:r>
              <a:rPr lang="en-US" dirty="0"/>
              <a:t>Recovery Time Objective (RTO)</a:t>
            </a:r>
          </a:p>
          <a:p>
            <a:pPr marL="800100" lvl="1" indent="-342900">
              <a:buFont typeface="+mj-lt"/>
              <a:buAutoNum type="arabicPeriod"/>
            </a:pPr>
            <a:r>
              <a:rPr lang="en-AU" dirty="0"/>
              <a:t>Factors influencing BC/DR Strategy</a:t>
            </a:r>
            <a:endParaRPr lang="en-US" dirty="0"/>
          </a:p>
          <a:p>
            <a:pPr marL="800100" lvl="1" indent="-342900">
              <a:buFont typeface="+mj-lt"/>
              <a:buAutoNum type="arabicPeriod"/>
            </a:pPr>
            <a:r>
              <a:rPr lang="en-US" dirty="0"/>
              <a:t>BC/DR options with cloud constructs</a:t>
            </a:r>
          </a:p>
          <a:p>
            <a:endParaRPr lang="en-US" dirty="0"/>
          </a:p>
          <a:p>
            <a:endParaRPr lang="en-US" dirty="0"/>
          </a:p>
          <a:p>
            <a:endParaRPr lang="en-US" dirty="0"/>
          </a:p>
        </p:txBody>
      </p:sp>
    </p:spTree>
    <p:extLst>
      <p:ext uri="{BB962C8B-B14F-4D97-AF65-F5344CB8AC3E}">
        <p14:creationId xmlns:p14="http://schemas.microsoft.com/office/powerpoint/2010/main" val="499807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Stateless and Stateful Workloads</a:t>
            </a:r>
            <a:endParaRPr lang="en-AU" dirty="0"/>
          </a:p>
        </p:txBody>
      </p:sp>
      <p:sp>
        <p:nvSpPr>
          <p:cNvPr id="3" name="Slide Number Placeholder 2"/>
          <p:cNvSpPr>
            <a:spLocks noGrp="1"/>
          </p:cNvSpPr>
          <p:nvPr>
            <p:ph type="sldNum" sz="quarter" idx="12"/>
          </p:nvPr>
        </p:nvSpPr>
        <p:spPr/>
        <p:txBody>
          <a:bodyPr/>
          <a:lstStyle/>
          <a:p>
            <a:fld id="{AFFF257A-30C5-4AFB-911B-BE4CEEA1EA82}" type="slidenum">
              <a:rPr lang="en-US" smtClean="0"/>
              <a:pPr/>
              <a:t>7</a:t>
            </a:fld>
            <a:endParaRPr lang="en-US"/>
          </a:p>
        </p:txBody>
      </p:sp>
      <p:sp>
        <p:nvSpPr>
          <p:cNvPr id="4" name="Text Placeholder 3"/>
          <p:cNvSpPr>
            <a:spLocks noGrp="1"/>
          </p:cNvSpPr>
          <p:nvPr>
            <p:ph type="body" sz="quarter" idx="13"/>
          </p:nvPr>
        </p:nvSpPr>
        <p:spPr/>
        <p:txBody>
          <a:bodyPr>
            <a:normAutofit/>
          </a:bodyPr>
          <a:lstStyle/>
          <a:p>
            <a:r>
              <a:rPr lang="en-AU" dirty="0"/>
              <a:t>Stateless</a:t>
            </a:r>
          </a:p>
          <a:p>
            <a:pPr lvl="1"/>
            <a:r>
              <a:rPr lang="en-AU" dirty="0"/>
              <a:t>Rely on the </a:t>
            </a:r>
            <a:r>
              <a:rPr lang="en-AU" i="1" dirty="0"/>
              <a:t>application or service </a:t>
            </a:r>
            <a:r>
              <a:rPr lang="en-AU" dirty="0"/>
              <a:t>to provide availability</a:t>
            </a:r>
          </a:p>
          <a:p>
            <a:pPr lvl="1"/>
            <a:r>
              <a:rPr lang="en-AU" dirty="0"/>
              <a:t>Contain the constructs within the service to continue service during outages</a:t>
            </a:r>
          </a:p>
          <a:p>
            <a:pPr lvl="1"/>
            <a:r>
              <a:rPr lang="en-AU" dirty="0"/>
              <a:t>Stateless resource pools do not offer availability services and rely on the underlying service or application to provide resiliency and can operate during failures with diminished capacity</a:t>
            </a:r>
          </a:p>
          <a:p>
            <a:endParaRPr lang="en-AU" dirty="0"/>
          </a:p>
          <a:p>
            <a:r>
              <a:rPr lang="en-AU" dirty="0" err="1"/>
              <a:t>Stateful</a:t>
            </a:r>
            <a:r>
              <a:rPr lang="en-AU" dirty="0"/>
              <a:t> </a:t>
            </a:r>
          </a:p>
          <a:p>
            <a:pPr lvl="1"/>
            <a:r>
              <a:rPr lang="en-AU" dirty="0"/>
              <a:t>Rely on the </a:t>
            </a:r>
            <a:r>
              <a:rPr lang="en-AU" i="1" dirty="0"/>
              <a:t>infrastructure</a:t>
            </a:r>
            <a:r>
              <a:rPr lang="en-AU" dirty="0"/>
              <a:t> to provide availability</a:t>
            </a:r>
          </a:p>
          <a:p>
            <a:pPr lvl="1"/>
            <a:r>
              <a:rPr lang="en-AU" dirty="0"/>
              <a:t>Do not have the constructs within the application or service to manage their own state in a cloud environment</a:t>
            </a:r>
          </a:p>
          <a:p>
            <a:pPr lvl="1"/>
            <a:r>
              <a:rPr lang="en-AU" dirty="0" err="1"/>
              <a:t>Stateful</a:t>
            </a:r>
            <a:r>
              <a:rPr lang="en-AU" dirty="0"/>
              <a:t> resource pools provide virtual machine resiliency through availability constructs such as Live Migration </a:t>
            </a:r>
          </a:p>
        </p:txBody>
      </p:sp>
    </p:spTree>
    <p:extLst>
      <p:ext uri="{BB962C8B-B14F-4D97-AF65-F5344CB8AC3E}">
        <p14:creationId xmlns:p14="http://schemas.microsoft.com/office/powerpoint/2010/main" val="2974829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Disaster Recovery Terms</a:t>
            </a:r>
            <a:endParaRPr lang="en-AU" dirty="0"/>
          </a:p>
        </p:txBody>
      </p:sp>
      <p:sp>
        <p:nvSpPr>
          <p:cNvPr id="3" name="Slide Number Placeholder 2"/>
          <p:cNvSpPr>
            <a:spLocks noGrp="1"/>
          </p:cNvSpPr>
          <p:nvPr>
            <p:ph type="sldNum" sz="quarter" idx="12"/>
          </p:nvPr>
        </p:nvSpPr>
        <p:spPr/>
        <p:txBody>
          <a:bodyPr/>
          <a:lstStyle/>
          <a:p>
            <a:fld id="{AFFF257A-30C5-4AFB-911B-BE4CEEA1EA82}" type="slidenum">
              <a:rPr lang="en-US" smtClean="0"/>
              <a:pPr/>
              <a:t>8</a:t>
            </a:fld>
            <a:endParaRPr lang="en-US"/>
          </a:p>
        </p:txBody>
      </p:sp>
      <p:sp>
        <p:nvSpPr>
          <p:cNvPr id="4" name="Text Placeholder 3"/>
          <p:cNvSpPr>
            <a:spLocks noGrp="1"/>
          </p:cNvSpPr>
          <p:nvPr>
            <p:ph type="body" sz="quarter" idx="13"/>
          </p:nvPr>
        </p:nvSpPr>
        <p:spPr/>
        <p:txBody>
          <a:bodyPr/>
          <a:lstStyle/>
          <a:p>
            <a:r>
              <a:rPr lang="en-AU" b="1" dirty="0"/>
              <a:t>Recovery Point Objective (RPO):</a:t>
            </a:r>
          </a:p>
          <a:p>
            <a:pPr lvl="1"/>
            <a:r>
              <a:rPr lang="en-AU" dirty="0"/>
              <a:t>Maximum amount of last updates (time interval) the application can lose by the moment it fully recovers after the disruptive event. RPO measures the maximum loss of data during the failures.</a:t>
            </a:r>
          </a:p>
          <a:p>
            <a:pPr lvl="1"/>
            <a:r>
              <a:rPr lang="en-AU" dirty="0"/>
              <a:t>Answers the question: To what point in time can I recover?</a:t>
            </a:r>
          </a:p>
          <a:p>
            <a:r>
              <a:rPr lang="en-AU" b="1" dirty="0"/>
              <a:t>Recovery Time Objective (RTO):</a:t>
            </a:r>
          </a:p>
          <a:p>
            <a:pPr lvl="1"/>
            <a:r>
              <a:rPr lang="en-AU" dirty="0"/>
              <a:t>Maximum acceptable time before the application fully recovers after the disruptive event. RTO measures the maximum loss of availability during the failures</a:t>
            </a:r>
          </a:p>
          <a:p>
            <a:pPr lvl="1"/>
            <a:r>
              <a:rPr lang="en-AU" dirty="0"/>
              <a:t>Answers the question: How soon can the services recover after the disruption?</a:t>
            </a:r>
          </a:p>
        </p:txBody>
      </p:sp>
      <p:grpSp>
        <p:nvGrpSpPr>
          <p:cNvPr id="20" name="Group 19"/>
          <p:cNvGrpSpPr/>
          <p:nvPr/>
        </p:nvGrpSpPr>
        <p:grpSpPr>
          <a:xfrm>
            <a:off x="1794755" y="4149080"/>
            <a:ext cx="8640960" cy="1841758"/>
            <a:chOff x="1775520" y="1083186"/>
            <a:chExt cx="8640960" cy="1841758"/>
          </a:xfrm>
        </p:grpSpPr>
        <p:cxnSp>
          <p:nvCxnSpPr>
            <p:cNvPr id="21" name="Straight Connector 20"/>
            <p:cNvCxnSpPr/>
            <p:nvPr/>
          </p:nvCxnSpPr>
          <p:spPr>
            <a:xfrm>
              <a:off x="1775520" y="1268760"/>
              <a:ext cx="0" cy="1656184"/>
            </a:xfrm>
            <a:prstGeom prst="line">
              <a:avLst/>
            </a:prstGeom>
            <a:ln w="57150"/>
          </p:spPr>
          <p:style>
            <a:lnRef idx="3">
              <a:schemeClr val="accent5"/>
            </a:lnRef>
            <a:fillRef idx="0">
              <a:schemeClr val="accent5"/>
            </a:fillRef>
            <a:effectRef idx="2">
              <a:schemeClr val="accent5"/>
            </a:effectRef>
            <a:fontRef idx="minor">
              <a:schemeClr val="tx1"/>
            </a:fontRef>
          </p:style>
        </p:cxnSp>
        <p:cxnSp>
          <p:nvCxnSpPr>
            <p:cNvPr id="22" name="Straight Connector 21"/>
            <p:cNvCxnSpPr/>
            <p:nvPr/>
          </p:nvCxnSpPr>
          <p:spPr>
            <a:xfrm>
              <a:off x="10416480" y="1268760"/>
              <a:ext cx="0" cy="1656184"/>
            </a:xfrm>
            <a:prstGeom prst="line">
              <a:avLst/>
            </a:prstGeom>
            <a:ln w="57150"/>
          </p:spPr>
          <p:style>
            <a:lnRef idx="3">
              <a:schemeClr val="accent5"/>
            </a:lnRef>
            <a:fillRef idx="0">
              <a:schemeClr val="accent5"/>
            </a:fillRef>
            <a:effectRef idx="2">
              <a:schemeClr val="accent5"/>
            </a:effectRef>
            <a:fontRef idx="minor">
              <a:schemeClr val="tx1"/>
            </a:fontRef>
          </p:style>
        </p:cxnSp>
        <p:cxnSp>
          <p:nvCxnSpPr>
            <p:cNvPr id="23" name="Straight Connector 22"/>
            <p:cNvCxnSpPr/>
            <p:nvPr/>
          </p:nvCxnSpPr>
          <p:spPr>
            <a:xfrm flipH="1">
              <a:off x="6095999" y="1484784"/>
              <a:ext cx="1" cy="1440160"/>
            </a:xfrm>
            <a:prstGeom prst="line">
              <a:avLst/>
            </a:prstGeom>
            <a:ln w="57150"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Arrow Connector 23"/>
            <p:cNvCxnSpPr/>
            <p:nvPr/>
          </p:nvCxnSpPr>
          <p:spPr>
            <a:xfrm flipH="1">
              <a:off x="1775520" y="1988840"/>
              <a:ext cx="4320480" cy="0"/>
            </a:xfrm>
            <a:prstGeom prst="straightConnector1">
              <a:avLst/>
            </a:prstGeom>
            <a:ln w="57150">
              <a:solidFill>
                <a:srgbClr val="02163E"/>
              </a:solidFill>
              <a:tailEnd type="triangle"/>
            </a:ln>
          </p:spPr>
          <p:style>
            <a:lnRef idx="3">
              <a:schemeClr val="accent2"/>
            </a:lnRef>
            <a:fillRef idx="0">
              <a:schemeClr val="accent2"/>
            </a:fillRef>
            <a:effectRef idx="2">
              <a:schemeClr val="accent2"/>
            </a:effectRef>
            <a:fontRef idx="minor">
              <a:schemeClr val="tx1"/>
            </a:fontRef>
          </p:style>
        </p:cxnSp>
        <p:cxnSp>
          <p:nvCxnSpPr>
            <p:cNvPr id="25" name="Straight Arrow Connector 24"/>
            <p:cNvCxnSpPr/>
            <p:nvPr/>
          </p:nvCxnSpPr>
          <p:spPr>
            <a:xfrm>
              <a:off x="6096000" y="1988840"/>
              <a:ext cx="4320480" cy="0"/>
            </a:xfrm>
            <a:prstGeom prst="straightConnector1">
              <a:avLst/>
            </a:prstGeom>
            <a:ln w="57150">
              <a:solidFill>
                <a:srgbClr val="02163E"/>
              </a:solidFill>
              <a:tailEnd type="triangle"/>
            </a:ln>
          </p:spPr>
          <p:style>
            <a:lnRef idx="3">
              <a:schemeClr val="accent2"/>
            </a:lnRef>
            <a:fillRef idx="0">
              <a:schemeClr val="accent2"/>
            </a:fillRef>
            <a:effectRef idx="2">
              <a:schemeClr val="accent2"/>
            </a:effectRef>
            <a:fontRef idx="minor">
              <a:schemeClr val="tx1"/>
            </a:fontRef>
          </p:style>
        </p:cxnSp>
        <p:sp>
          <p:nvSpPr>
            <p:cNvPr id="26" name="Multiply 25"/>
            <p:cNvSpPr/>
            <p:nvPr/>
          </p:nvSpPr>
          <p:spPr>
            <a:xfrm>
              <a:off x="5771963" y="1556792"/>
              <a:ext cx="648072" cy="864096"/>
            </a:xfrm>
            <a:prstGeom prst="mathMultiply">
              <a:avLst>
                <a:gd name="adj1" fmla="val 9252"/>
              </a:avLst>
            </a:prstGeom>
            <a:solidFill>
              <a:srgbClr val="FF00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AU"/>
            </a:p>
          </p:txBody>
        </p:sp>
        <p:sp>
          <p:nvSpPr>
            <p:cNvPr id="27" name="TextBox 26"/>
            <p:cNvSpPr txBox="1"/>
            <p:nvPr/>
          </p:nvSpPr>
          <p:spPr>
            <a:xfrm>
              <a:off x="2927648" y="1484784"/>
              <a:ext cx="1728192" cy="369332"/>
            </a:xfrm>
            <a:prstGeom prst="rect">
              <a:avLst/>
            </a:prstGeom>
            <a:noFill/>
          </p:spPr>
          <p:txBody>
            <a:bodyPr wrap="square" rtlCol="0">
              <a:spAutoFit/>
            </a:bodyPr>
            <a:lstStyle/>
            <a:p>
              <a:pPr algn="ctr"/>
              <a:r>
                <a:rPr lang="en-AU" dirty="0">
                  <a:latin typeface="Segoe UI" panose="020B0502040204020203" pitchFamily="34" charset="0"/>
                  <a:cs typeface="Segoe UI" panose="020B0502040204020203" pitchFamily="34" charset="0"/>
                </a:rPr>
                <a:t>RPO</a:t>
              </a:r>
            </a:p>
          </p:txBody>
        </p:sp>
        <p:sp>
          <p:nvSpPr>
            <p:cNvPr id="28" name="TextBox 27"/>
            <p:cNvSpPr txBox="1"/>
            <p:nvPr/>
          </p:nvSpPr>
          <p:spPr>
            <a:xfrm>
              <a:off x="7248127" y="1452518"/>
              <a:ext cx="1728192" cy="369332"/>
            </a:xfrm>
            <a:prstGeom prst="rect">
              <a:avLst/>
            </a:prstGeom>
            <a:noFill/>
          </p:spPr>
          <p:txBody>
            <a:bodyPr wrap="square" rtlCol="0">
              <a:spAutoFit/>
            </a:bodyPr>
            <a:lstStyle/>
            <a:p>
              <a:pPr algn="ctr"/>
              <a:r>
                <a:rPr lang="en-AU" dirty="0">
                  <a:latin typeface="Segoe UI" panose="020B0502040204020203" pitchFamily="34" charset="0"/>
                  <a:cs typeface="Segoe UI" panose="020B0502040204020203" pitchFamily="34" charset="0"/>
                </a:rPr>
                <a:t>RTO</a:t>
              </a:r>
            </a:p>
          </p:txBody>
        </p:sp>
        <p:sp>
          <p:nvSpPr>
            <p:cNvPr id="29" name="TextBox 28"/>
            <p:cNvSpPr txBox="1"/>
            <p:nvPr/>
          </p:nvSpPr>
          <p:spPr>
            <a:xfrm>
              <a:off x="5087888" y="1083186"/>
              <a:ext cx="2016224" cy="707886"/>
            </a:xfrm>
            <a:prstGeom prst="rect">
              <a:avLst/>
            </a:prstGeom>
            <a:noFill/>
          </p:spPr>
          <p:txBody>
            <a:bodyPr wrap="square" rtlCol="0">
              <a:spAutoFit/>
            </a:bodyPr>
            <a:lstStyle/>
            <a:p>
              <a:r>
                <a:rPr lang="en-AU" sz="2000" dirty="0">
                  <a:latin typeface="Segoe UI" panose="020B0502040204020203" pitchFamily="34" charset="0"/>
                  <a:cs typeface="Segoe UI" panose="020B0502040204020203" pitchFamily="34" charset="0"/>
                </a:rPr>
                <a:t>Disruption Event</a:t>
              </a:r>
            </a:p>
          </p:txBody>
        </p:sp>
        <p:sp>
          <p:nvSpPr>
            <p:cNvPr id="30" name="TextBox 29"/>
            <p:cNvSpPr txBox="1"/>
            <p:nvPr/>
          </p:nvSpPr>
          <p:spPr>
            <a:xfrm>
              <a:off x="2657617" y="2097722"/>
              <a:ext cx="2952328" cy="646331"/>
            </a:xfrm>
            <a:prstGeom prst="rect">
              <a:avLst/>
            </a:prstGeom>
            <a:noFill/>
          </p:spPr>
          <p:txBody>
            <a:bodyPr wrap="square" rtlCol="0">
              <a:spAutoFit/>
            </a:bodyPr>
            <a:lstStyle/>
            <a:p>
              <a:pPr algn="ctr"/>
              <a:r>
                <a:rPr lang="en-AU" dirty="0">
                  <a:latin typeface="Segoe UI" panose="020B0502040204020203" pitchFamily="34" charset="0"/>
                  <a:cs typeface="Segoe UI" panose="020B0502040204020203" pitchFamily="34" charset="0"/>
                </a:rPr>
                <a:t>Complete data / transactions lost</a:t>
              </a:r>
            </a:p>
          </p:txBody>
        </p:sp>
        <p:sp>
          <p:nvSpPr>
            <p:cNvPr id="31" name="TextBox 30"/>
            <p:cNvSpPr txBox="1"/>
            <p:nvPr/>
          </p:nvSpPr>
          <p:spPr>
            <a:xfrm>
              <a:off x="6636059" y="2125053"/>
              <a:ext cx="2952328" cy="369332"/>
            </a:xfrm>
            <a:prstGeom prst="rect">
              <a:avLst/>
            </a:prstGeom>
            <a:noFill/>
          </p:spPr>
          <p:txBody>
            <a:bodyPr wrap="square" rtlCol="0">
              <a:spAutoFit/>
            </a:bodyPr>
            <a:lstStyle/>
            <a:p>
              <a:pPr algn="ctr"/>
              <a:r>
                <a:rPr lang="en-AU" dirty="0">
                  <a:latin typeface="Segoe UI" panose="020B0502040204020203" pitchFamily="34" charset="0"/>
                  <a:cs typeface="Segoe UI" panose="020B0502040204020203" pitchFamily="34" charset="0"/>
                </a:rPr>
                <a:t>Service Unavailable</a:t>
              </a:r>
            </a:p>
          </p:txBody>
        </p:sp>
      </p:grpSp>
    </p:spTree>
    <p:extLst>
      <p:ext uri="{BB962C8B-B14F-4D97-AF65-F5344CB8AC3E}">
        <p14:creationId xmlns:p14="http://schemas.microsoft.com/office/powerpoint/2010/main" val="792295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Business Continuity and Disaster Recovery Strategy</a:t>
            </a:r>
            <a:endParaRPr lang="en-AU" dirty="0"/>
          </a:p>
        </p:txBody>
      </p:sp>
      <p:sp>
        <p:nvSpPr>
          <p:cNvPr id="3" name="Slide Number Placeholder 2"/>
          <p:cNvSpPr>
            <a:spLocks noGrp="1"/>
          </p:cNvSpPr>
          <p:nvPr>
            <p:ph type="sldNum" sz="quarter" idx="12"/>
          </p:nvPr>
        </p:nvSpPr>
        <p:spPr/>
        <p:txBody>
          <a:bodyPr/>
          <a:lstStyle/>
          <a:p>
            <a:fld id="{AFFF257A-30C5-4AFB-911B-BE4CEEA1EA82}" type="slidenum">
              <a:rPr lang="en-US" smtClean="0"/>
              <a:pPr/>
              <a:t>9</a:t>
            </a:fld>
            <a:endParaRPr lang="en-US"/>
          </a:p>
        </p:txBody>
      </p:sp>
      <p:sp>
        <p:nvSpPr>
          <p:cNvPr id="4" name="Text Placeholder 3"/>
          <p:cNvSpPr>
            <a:spLocks noGrp="1"/>
          </p:cNvSpPr>
          <p:nvPr>
            <p:ph type="body" sz="quarter" idx="13"/>
          </p:nvPr>
        </p:nvSpPr>
        <p:spPr/>
        <p:txBody>
          <a:bodyPr/>
          <a:lstStyle/>
          <a:p>
            <a:r>
              <a:rPr lang="en-AU" dirty="0"/>
              <a:t>Most organizations that use cloud constructs for their applications base, their Business Continuity and Disaster Recovery (BC/DR) strategy for individual applications or service in one of these three BC/DR options:</a:t>
            </a:r>
          </a:p>
          <a:p>
            <a:pPr lvl="1"/>
            <a:r>
              <a:rPr lang="en-AU" dirty="0"/>
              <a:t>Private Cloud</a:t>
            </a:r>
          </a:p>
          <a:p>
            <a:pPr lvl="1"/>
            <a:r>
              <a:rPr lang="en-AU" dirty="0"/>
              <a:t>Public Cloud </a:t>
            </a:r>
          </a:p>
          <a:p>
            <a:pPr lvl="1"/>
            <a:r>
              <a:rPr lang="en-AU" dirty="0"/>
              <a:t>Hybrid Cloud</a:t>
            </a:r>
          </a:p>
        </p:txBody>
      </p:sp>
    </p:spTree>
    <p:extLst>
      <p:ext uri="{BB962C8B-B14F-4D97-AF65-F5344CB8AC3E}">
        <p14:creationId xmlns:p14="http://schemas.microsoft.com/office/powerpoint/2010/main" val="36873190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rvices4x3">
  <a:themeElements>
    <a:clrScheme name="Custom 1">
      <a:dk1>
        <a:srgbClr val="000000"/>
      </a:dk1>
      <a:lt1>
        <a:sysClr val="window" lastClr="FFFFFF"/>
      </a:lt1>
      <a:dk2>
        <a:srgbClr val="002050"/>
      </a:dk2>
      <a:lt2>
        <a:srgbClr val="FFFFFF"/>
      </a:lt2>
      <a:accent1>
        <a:srgbClr val="0A5BBA"/>
      </a:accent1>
      <a:accent2>
        <a:srgbClr val="15AEEF"/>
      </a:accent2>
      <a:accent3>
        <a:srgbClr val="0E715F"/>
      </a:accent3>
      <a:accent4>
        <a:srgbClr val="129038"/>
      </a:accent4>
      <a:accent5>
        <a:srgbClr val="0C6126"/>
      </a:accent5>
      <a:accent6>
        <a:srgbClr val="6EB005"/>
      </a:accent6>
      <a:hlink>
        <a:srgbClr val="540F67"/>
      </a:hlink>
      <a:folHlink>
        <a:srgbClr val="883884"/>
      </a:folHlink>
    </a:clrScheme>
    <a:fontScheme name="Segoe Regular Semibold">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SD_Presentation_Template_Technology-Lesson_Title_v1.0.potx" id="{9074C402-B2F0-447C-BE82-85AB75729F29}" vid="{ED5C61D2-6D68-4DF8-B70E-825527447F29}"/>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F8053EB706474CA29A2222F68F63A0" ma:contentTypeVersion="4" ma:contentTypeDescription="Create a new document." ma:contentTypeScope="" ma:versionID="43b4ffefa7761a4f42d9a92bac0f8848">
  <xsd:schema xmlns:xsd="http://www.w3.org/2001/XMLSchema" xmlns:xs="http://www.w3.org/2001/XMLSchema" xmlns:p="http://schemas.microsoft.com/office/2006/metadata/properties" xmlns:ns2="230e9df3-be65-4c73-a93b-d1236ebd677e" xmlns:ns3="7ed30aa2-a9a3-48dd-93de-4f2bc034e61b" targetNamespace="http://schemas.microsoft.com/office/2006/metadata/properties" ma:root="true" ma:fieldsID="af693c492a982fba9cd69201f9a70d6a" ns2:_="" ns3:_="">
    <xsd:import namespace="230e9df3-be65-4c73-a93b-d1236ebd677e"/>
    <xsd:import namespace="7ed30aa2-a9a3-48dd-93de-4f2bc034e61b"/>
    <xsd:element name="properties">
      <xsd:complexType>
        <xsd:sequence>
          <xsd:element name="documentManagement">
            <xsd:complexType>
              <xsd:all>
                <xsd:element ref="ns2:_dlc_DocId" minOccurs="0"/>
                <xsd:element ref="ns2:_dlc_DocIdUrl" minOccurs="0"/>
                <xsd:element ref="ns2:_dlc_DocIdPersistId" minOccurs="0"/>
                <xsd:element ref="ns3:SharedWithUsers" minOccurs="0"/>
                <xsd:element ref="ns3:SharedWithDetails" minOccurs="0"/>
                <xsd:element ref="ns3:LastSharedByUser" minOccurs="0"/>
                <xsd:element ref="ns3: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7ed30aa2-a9a3-48dd-93de-4f2bc034e61b" elementFormDefault="qualified">
    <xsd:import namespace="http://schemas.microsoft.com/office/2006/documentManagement/types"/>
    <xsd:import namespace="http://schemas.microsoft.com/office/infopath/2007/PartnerControls"/>
    <xsd:element name="SharedWithUsers" ma:index="1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description="" ma:internalName="SharedWithDetails" ma:readOnly="true">
      <xsd:simpleType>
        <xsd:restriction base="dms:Note">
          <xsd:maxLength value="255"/>
        </xsd:restriction>
      </xsd:simpleType>
    </xsd:element>
    <xsd:element name="LastSharedByUser" ma:index="13" nillable="true" ma:displayName="Last Shared By User" ma:description="" ma:internalName="LastSharedByUser" ma:readOnly="true">
      <xsd:simpleType>
        <xsd:restriction base="dms:Note">
          <xsd:maxLength value="255"/>
        </xsd:restriction>
      </xsd:simpleType>
    </xsd:element>
    <xsd:element name="LastSharedByTime" ma:index="14"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_dlc_DocId xmlns="230e9df3-be65-4c73-a93b-d1236ebd677e">CPS089-1400712828-40</_dlc_DocId>
    <_dlc_DocIdUrl xmlns="230e9df3-be65-4c73-a93b-d1236ebd677e">
      <Url>https://microsoft.sharepoint.com/teams/CampusProjectSites089/hahzsakosd/ipdev/_layouts/15/DocIdRedir.aspx?ID=CPS089-1400712828-40</Url>
      <Description>CPS089-1400712828-40</Description>
    </_dlc_DocIdUrl>
  </documentManagement>
</p:properties>
</file>

<file path=customXml/itemProps1.xml><?xml version="1.0" encoding="utf-8"?>
<ds:datastoreItem xmlns:ds="http://schemas.openxmlformats.org/officeDocument/2006/customXml" ds:itemID="{03B6E7B3-00C9-4F31-B473-BD5EDCC493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7ed30aa2-a9a3-48dd-93de-4f2bc034e6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770F60F-C477-4274-8EC4-AA75A9979A8A}">
  <ds:schemaRefs>
    <ds:schemaRef ds:uri="http://schemas.microsoft.com/sharepoint/v3/contenttype/forms"/>
  </ds:schemaRefs>
</ds:datastoreItem>
</file>

<file path=customXml/itemProps3.xml><?xml version="1.0" encoding="utf-8"?>
<ds:datastoreItem xmlns:ds="http://schemas.openxmlformats.org/officeDocument/2006/customXml" ds:itemID="{BB885B53-A511-4678-B0B9-B397E9EA5817}">
  <ds:schemaRefs>
    <ds:schemaRef ds:uri="http://schemas.microsoft.com/sharepoint/events"/>
  </ds:schemaRefs>
</ds:datastoreItem>
</file>

<file path=customXml/itemProps4.xml><?xml version="1.0" encoding="utf-8"?>
<ds:datastoreItem xmlns:ds="http://schemas.openxmlformats.org/officeDocument/2006/customXml" ds:itemID="{A5EDBB25-3817-46AE-B67A-29C6D285722E}">
  <ds:schemaRefs>
    <ds:schemaRef ds:uri="http://schemas.microsoft.com/office/infopath/2007/PartnerControls"/>
    <ds:schemaRef ds:uri="http://purl.org/dc/elements/1.1/"/>
    <ds:schemaRef ds:uri="http://schemas.microsoft.com/office/2006/metadata/properties"/>
    <ds:schemaRef ds:uri="230e9df3-be65-4c73-a93b-d1236ebd677e"/>
    <ds:schemaRef ds:uri="http://purl.org/dc/terms/"/>
    <ds:schemaRef ds:uri="http://schemas.openxmlformats.org/package/2006/metadata/core-properties"/>
    <ds:schemaRef ds:uri="7ed30aa2-a9a3-48dd-93de-4f2bc034e61b"/>
    <ds:schemaRef ds:uri="http://schemas.microsoft.com/office/2006/documentManagement/typ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ASD_Presentation_Template_Technology-Lesson_Title_v1.0</Template>
  <TotalTime>11140</TotalTime>
  <Words>3016</Words>
  <Application>Microsoft Office PowerPoint</Application>
  <PresentationFormat>Widescreen</PresentationFormat>
  <Paragraphs>296</Paragraphs>
  <Slides>22</Slides>
  <Notes>22</Notes>
  <HiddenSlides>2</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22</vt:i4>
      </vt:variant>
    </vt:vector>
  </HeadingPairs>
  <TitlesOfParts>
    <vt:vector size="35" baseType="lpstr">
      <vt:lpstr>Arial</vt:lpstr>
      <vt:lpstr>Calibri</vt:lpstr>
      <vt:lpstr>Calibri Light</vt:lpstr>
      <vt:lpstr>Courier New</vt:lpstr>
      <vt:lpstr>Segoe Pro Light</vt:lpstr>
      <vt:lpstr>Segoe Pro Semibold</vt:lpstr>
      <vt:lpstr>Segoe UI</vt:lpstr>
      <vt:lpstr>Segoe UI Light</vt:lpstr>
      <vt:lpstr>Wingdings</vt:lpstr>
      <vt:lpstr>Office Theme</vt:lpstr>
      <vt:lpstr>Services4x3</vt:lpstr>
      <vt:lpstr>1_Office Theme</vt:lpstr>
      <vt:lpstr>3_Office Theme</vt:lpstr>
      <vt:lpstr>Module 2: DR 101 and ASR Overview </vt:lpstr>
      <vt:lpstr>Business Continuity Challenges</vt:lpstr>
      <vt:lpstr>Notes Continued</vt:lpstr>
      <vt:lpstr>Business Continuity Challenges (continued)</vt:lpstr>
      <vt:lpstr>Module 3: DR 101 and ASR Overview </vt:lpstr>
      <vt:lpstr>Section Overview</vt:lpstr>
      <vt:lpstr>Stateless and Stateful Workloads</vt:lpstr>
      <vt:lpstr>Disaster Recovery Terms</vt:lpstr>
      <vt:lpstr>Business Continuity and Disaster Recovery Strategy</vt:lpstr>
      <vt:lpstr>Cloud BC/DR Data</vt:lpstr>
      <vt:lpstr>Cloud BC/DR Decision Points</vt:lpstr>
      <vt:lpstr>BC/DR Options – Private Cloud Only</vt:lpstr>
      <vt:lpstr>BC/DR Options – Public Cloud Only</vt:lpstr>
      <vt:lpstr>BC/DR Options – Hybrid Cloud Only</vt:lpstr>
      <vt:lpstr>Introducing Azure Site Recovery</vt:lpstr>
      <vt:lpstr>Azure Site Recovery At-A-Glance</vt:lpstr>
      <vt:lpstr>Azure Site Recovery</vt:lpstr>
      <vt:lpstr>Notes Continued</vt:lpstr>
      <vt:lpstr>Azure Storage Redundancy </vt:lpstr>
      <vt:lpstr>ASR Use Cases</vt:lpstr>
      <vt:lpstr>Module 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Cristian Edwards Sabathe</dc:creator>
  <cp:lastModifiedBy>Brad Allen</cp:lastModifiedBy>
  <cp:revision>942</cp:revision>
  <dcterms:created xsi:type="dcterms:W3CDTF">2013-10-25T07:58:18Z</dcterms:created>
  <dcterms:modified xsi:type="dcterms:W3CDTF">2017-02-06T18:01:31Z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4465360</vt:lpwstr>
  </property>
  <property fmtid="{D5CDD505-2E9C-101B-9397-08002B2CF9AE}" pid="3" name="NXPowerLiteSettings">
    <vt:lpwstr>F7000400038000</vt:lpwstr>
  </property>
  <property fmtid="{D5CDD505-2E9C-101B-9397-08002B2CF9AE}" pid="4" name="NXPowerLiteVersion">
    <vt:lpwstr>D5.0.6</vt:lpwstr>
  </property>
  <property fmtid="{D5CDD505-2E9C-101B-9397-08002B2CF9AE}" pid="5" name="ContentTypeId">
    <vt:lpwstr>0x010100EDF8053EB706474CA29A2222F68F63A0</vt:lpwstr>
  </property>
  <property fmtid="{D5CDD505-2E9C-101B-9397-08002B2CF9AE}" pid="6" name="IsMyDocuments">
    <vt:bool>true</vt:bool>
  </property>
  <property fmtid="{D5CDD505-2E9C-101B-9397-08002B2CF9AE}" pid="7" name="_dlc_DocIdItemGuid">
    <vt:lpwstr>a3c8c8d9-c4c1-4472-b5a1-fe6a5b087157</vt:lpwstr>
  </property>
</Properties>
</file>