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3181-24F0-4D01-9FA7-59C624EC1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D73AD-8818-4BEA-9749-B9725F5A4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3F7AA-15BD-4677-B416-485C8F24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FEC-8408-4619-B5E6-DA13FC512FF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C0230-7D72-4F15-A3C9-51D42023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F987-EB88-434D-A8C2-44E3100C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AFFA-EEA7-4F2D-A3E5-3AE0F1CB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5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03D6-C004-4B4C-A9DF-ACE9C6B0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115E-46C1-4207-B1AC-14EBB0826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7E087-1C51-4163-8BA5-0621556E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FEC-8408-4619-B5E6-DA13FC512FF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9FDAA-6B03-439C-A274-1BD344E6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CC163-C0D7-4ED7-9BEB-E69C9D65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AFFA-EEA7-4F2D-A3E5-3AE0F1CB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17D67E-A14A-4271-B93D-41A1CBA88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085FC-DEEE-4E76-AE54-9E35BDB5E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73372-EA77-40CD-A76B-C268598D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FEC-8408-4619-B5E6-DA13FC512FF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3388D-6D24-49D7-88E7-02175C48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82F05-AFA4-4F5E-8EC4-B33F63E4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AFFA-EEA7-4F2D-A3E5-3AE0F1CB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7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FFAE-C1F6-4E6F-9D43-83425FEFC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3173C-08DC-4172-B470-F3B30F51E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0A799-5EC6-4899-BD24-4437E690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FEC-8408-4619-B5E6-DA13FC512FF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18638-4F57-440F-9CE1-95917DF0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96403-827E-43CF-8B93-3015E74F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AFFA-EEA7-4F2D-A3E5-3AE0F1CB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4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E50B-6A43-432C-8550-1C77FD99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08AE7-2A8C-4955-9EBE-F382BFF0C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1A074-84FA-4461-92F7-36DF27BF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FEC-8408-4619-B5E6-DA13FC512FF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E31BB-A47F-46D8-BAE5-EC0D59B7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A0750-764E-4694-BAB4-A19D8120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AFFA-EEA7-4F2D-A3E5-3AE0F1CB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7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DA8A2-E849-4AC4-9084-EA5181B5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32D29-6247-4430-9B81-A4EC8B1B0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3ECDF-5C0F-4E5C-AA29-3ED18C503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30F6E-1636-4170-AE6C-BF78FE80F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FEC-8408-4619-B5E6-DA13FC512FF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9B32C-1957-4A0D-9300-95F39EF7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38F62-8DD2-421E-B7F5-8911F2C3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AFFA-EEA7-4F2D-A3E5-3AE0F1CB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9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3BA1-8E8A-4B10-A4EE-98A3A893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A8B55-7AE1-4AC7-BD12-FED572D8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547FE-CF10-46B3-8B8D-22FA3EF2F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022B0-271E-4011-BFAE-276B34BFB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0A348-B075-4469-A078-C002A1404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0D54C-8648-44C8-9D4E-F9E8F04A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FEC-8408-4619-B5E6-DA13FC512FF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B35AA-E897-448E-B2D8-F079649B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E1579B-86D5-45A1-81CA-C1CA3360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AFFA-EEA7-4F2D-A3E5-3AE0F1CB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9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1F5D-6F8E-4C8B-AFD6-668A8A99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3D084-7687-4D8D-8D78-BFBEF036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FEC-8408-4619-B5E6-DA13FC512FF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FE811-3980-4BAB-9529-3E9878CC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6D812-A4A9-402C-A10E-8EBADB6B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AFFA-EEA7-4F2D-A3E5-3AE0F1CB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1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B57418-20A6-4474-AB77-9584D7B9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FEC-8408-4619-B5E6-DA13FC512FF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C42F8-F219-4C31-8C74-A4E65F54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AF4B8-AE5C-49C4-813F-04EE4901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AFFA-EEA7-4F2D-A3E5-3AE0F1CB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4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919A-863C-4D56-89DB-E13B55AE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3706-9503-4428-98FD-09F0856BA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DC25F-3183-4448-9658-D688372FD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58C8B-A43B-496F-9B56-7A1C3C79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FEC-8408-4619-B5E6-DA13FC512FF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8E645-E6FE-455B-8987-4BC7D6D9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8B132-3CEC-4EE5-B684-94AFCBF1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AFFA-EEA7-4F2D-A3E5-3AE0F1CB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8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D0EF-385B-4CD4-9994-9A1A0CEF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05730-5422-449F-A4DC-442D5355F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27E18-A7A6-49CA-8BDA-04819DC1A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1FA52-8573-4ADE-B548-AF26C1A8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FEC-8408-4619-B5E6-DA13FC512FF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83D64-2748-4B52-8A57-5AB063CE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F6E3C-D02D-460B-BFDD-FFE39EAE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AFFA-EEA7-4F2D-A3E5-3AE0F1CB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1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B5FBE-2200-4236-9343-1F963776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54B81-1756-4A28-9ABB-81AD94B9C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DC1B5-4F18-43AC-91D6-589551ADB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8FEC-8408-4619-B5E6-DA13FC512FF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E7A6F-C192-405F-8C86-735EDD1A2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F7E87-738E-454D-9A6F-7015C76C6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EAFFA-EEA7-4F2D-A3E5-3AE0F1CBD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0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history-bul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ata.cityofchicago.org/Public-Safety/Crimes-2018/3i3m-jwu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1C6C8-273C-472D-8E3A-C1B605568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On Weather and its Affects on Chicago Crime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F10F3-B1FB-4423-9A9A-E1755F099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 data driven analysis on how weather relates to crime rates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Francisco H | Mansi S | and John 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264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A3B59-6669-4DCA-9B59-EEBAF3D74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Question</a:t>
            </a:r>
          </a:p>
          <a:p>
            <a:r>
              <a:rPr lang="en-US" sz="2000" dirty="0"/>
              <a:t>How does weather affect crime in Chicago?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Hypothesis</a:t>
            </a:r>
          </a:p>
          <a:p>
            <a:r>
              <a:rPr lang="en-US" sz="2000" dirty="0"/>
              <a:t>Warmer weather is responsible for more people outside and more chances for street crimes to occur.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Prediction</a:t>
            </a:r>
          </a:p>
          <a:p>
            <a:r>
              <a:rPr lang="en-US" sz="2000" dirty="0"/>
              <a:t>With a jump in avg. high temperature of as little as 10 degrees, crime will jump 5%.</a:t>
            </a:r>
          </a:p>
        </p:txBody>
      </p:sp>
      <p:pic>
        <p:nvPicPr>
          <p:cNvPr id="1026" name="Picture 2" descr="Weather Photo">
            <a:extLst>
              <a:ext uri="{FF2B5EF4-FFF2-40B4-BE49-F238E27FC236}">
                <a16:creationId xmlns:a16="http://schemas.microsoft.com/office/drawing/2014/main" id="{EBFBC69E-6062-4940-9AE1-09BC241628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470537"/>
            <a:ext cx="6172200" cy="390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82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ata sources">
            <a:extLst>
              <a:ext uri="{FF2B5EF4-FFF2-40B4-BE49-F238E27FC236}">
                <a16:creationId xmlns:a16="http://schemas.microsoft.com/office/drawing/2014/main" id="{E8D17A21-3AAF-4B2C-B844-3C0100BC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308" y="0"/>
            <a:ext cx="4454692" cy="270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A4C4313-7007-45FF-B9C6-7208A697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33478"/>
            <a:ext cx="10515600" cy="1325563"/>
          </a:xfrm>
        </p:spPr>
        <p:txBody>
          <a:bodyPr/>
          <a:lstStyle/>
          <a:p>
            <a:r>
              <a:rPr lang="en-US" dirty="0"/>
              <a:t>The Data: 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960A1-2980-4320-BEFB-75F4C6005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9582"/>
            <a:ext cx="5157787" cy="823912"/>
          </a:xfrm>
        </p:spPr>
        <p:txBody>
          <a:bodyPr/>
          <a:lstStyle/>
          <a:p>
            <a:r>
              <a:rPr lang="en-US" dirty="0"/>
              <a:t>Weather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C36FF-58C6-4329-BB19-C8E459F79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2579"/>
            <a:ext cx="5157787" cy="3684588"/>
          </a:xfrm>
        </p:spPr>
        <p:txBody>
          <a:bodyPr/>
          <a:lstStyle/>
          <a:p>
            <a:r>
              <a:rPr lang="en-US" dirty="0"/>
              <a:t>Open Weather Map</a:t>
            </a:r>
          </a:p>
          <a:p>
            <a:r>
              <a:rPr lang="en-US" dirty="0"/>
              <a:t>6 years of data for 1 city = $10</a:t>
            </a:r>
          </a:p>
          <a:p>
            <a:r>
              <a:rPr lang="en-US" dirty="0"/>
              <a:t>JSON file</a:t>
            </a:r>
          </a:p>
          <a:p>
            <a:r>
              <a:rPr lang="en-US" dirty="0">
                <a:hlinkClick r:id="rId3"/>
              </a:rPr>
              <a:t>https://openweathermap.org/history-bulk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5BF6D2-73C9-4668-9789-1F106709B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9582"/>
            <a:ext cx="5183188" cy="823912"/>
          </a:xfrm>
        </p:spPr>
        <p:txBody>
          <a:bodyPr/>
          <a:lstStyle/>
          <a:p>
            <a:r>
              <a:rPr lang="en-US" dirty="0"/>
              <a:t>Crime 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734C3C-E746-4608-9794-ED5F34BCF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2579"/>
            <a:ext cx="5183188" cy="3684588"/>
          </a:xfrm>
        </p:spPr>
        <p:txBody>
          <a:bodyPr/>
          <a:lstStyle/>
          <a:p>
            <a:r>
              <a:rPr lang="en-US" dirty="0"/>
              <a:t>Chicago Data Portal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CSV file</a:t>
            </a:r>
          </a:p>
          <a:p>
            <a:r>
              <a:rPr lang="en-US" dirty="0">
                <a:hlinkClick r:id="rId4"/>
              </a:rPr>
              <a:t>https://data.cityofchicago.org/Public-Safety/Crimes-2018/3i3m-jwuy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23DB-C7C3-473B-83FB-CE84D12D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The Data: Weather Exploration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E2397A-5CE2-4EF1-8445-A9F188AEC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568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EDE5-5314-44F3-910B-4625C22F5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927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23DB-C7C3-473B-83FB-CE84D12D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Data: Weather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EDE5-5314-44F3-910B-4625C22F5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The Easiest Part!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in the huge amounts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 the data we need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C83D0E6-CD73-44AB-AAA0-953BA9486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858982"/>
            <a:ext cx="7218218" cy="5777345"/>
          </a:xfrm>
        </p:spPr>
      </p:pic>
    </p:spTree>
    <p:extLst>
      <p:ext uri="{BB962C8B-B14F-4D97-AF65-F5344CB8AC3E}">
        <p14:creationId xmlns:p14="http://schemas.microsoft.com/office/powerpoint/2010/main" val="193952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86D5D-4559-4000-A1C0-2CB15F99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Data: Crime Exploration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A5DCE34-3430-4E62-8A30-9AE926A8B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algn="ctr"/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4C12D38-4A1F-497F-873B-139AB9E74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537" y="390525"/>
            <a:ext cx="7034185" cy="6200775"/>
          </a:xfrm>
        </p:spPr>
      </p:pic>
    </p:spTree>
    <p:extLst>
      <p:ext uri="{BB962C8B-B14F-4D97-AF65-F5344CB8AC3E}">
        <p14:creationId xmlns:p14="http://schemas.microsoft.com/office/powerpoint/2010/main" val="88710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86D5D-4559-4000-A1C0-2CB15F99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Data: Crime Cleanup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A5DCE34-3430-4E62-8A30-9AE926A8B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7C7916E-558F-4F90-8DBD-B4587FBD0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6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159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On Weather and its Affects on Chicago Crime</vt:lpstr>
      <vt:lpstr>PowerPoint Presentation</vt:lpstr>
      <vt:lpstr>The Data: Sources</vt:lpstr>
      <vt:lpstr>The Data: Weather Exploration</vt:lpstr>
      <vt:lpstr>The Data: Weather Exploration</vt:lpstr>
      <vt:lpstr>The Data: Crime Exploration</vt:lpstr>
      <vt:lpstr>The Data: Crime Cleanup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Weather and its Affects on Chicago Crime</dc:title>
  <dc:creator>Francisco Hohn</dc:creator>
  <cp:lastModifiedBy>John Yoo</cp:lastModifiedBy>
  <cp:revision>13</cp:revision>
  <dcterms:created xsi:type="dcterms:W3CDTF">2019-04-06T18:02:55Z</dcterms:created>
  <dcterms:modified xsi:type="dcterms:W3CDTF">2019-04-07T20:19:16Z</dcterms:modified>
</cp:coreProperties>
</file>