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0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9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8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8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2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5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414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77" r:id="rId6"/>
    <p:sldLayoutId id="2147483787" r:id="rId7"/>
    <p:sldLayoutId id="2147483786" r:id="rId8"/>
    <p:sldLayoutId id="2147483785" r:id="rId9"/>
    <p:sldLayoutId id="2147483776" r:id="rId10"/>
    <p:sldLayoutId id="214748377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84817E16-E4A3-B89A-C432-E67054EC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-52524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B38C8B-FF3C-BF8E-392C-D8AFF9F16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tx1"/>
                </a:solidFill>
              </a:rPr>
              <a:t>DSIA EXPPO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C3F286-374C-29ED-E89B-DA212F33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s-CL" dirty="0"/>
              <a:t>Nombre: Ignacio Contreras</a:t>
            </a:r>
          </a:p>
          <a:p>
            <a:r>
              <a:rPr lang="es-CL" dirty="0"/>
              <a:t>Asignatura: DSIA</a:t>
            </a:r>
          </a:p>
        </p:txBody>
      </p:sp>
      <p:pic>
        <p:nvPicPr>
          <p:cNvPr id="5122" name="Picture 2" descr="Universidad de Magallanes - Wikipedia, la enciclopedia libre">
            <a:extLst>
              <a:ext uri="{FF2B5EF4-FFF2-40B4-BE49-F238E27FC236}">
                <a16:creationId xmlns:a16="http://schemas.microsoft.com/office/drawing/2014/main" id="{01952D99-8F0F-63F2-BF47-3DDD40E48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5775"/>
            <a:ext cx="1709841" cy="17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50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AB9FD-D4E0-0758-CEE1-34FD1994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01" y="480088"/>
            <a:ext cx="11029616" cy="1188720"/>
          </a:xfrm>
        </p:spPr>
        <p:txBody>
          <a:bodyPr/>
          <a:lstStyle/>
          <a:p>
            <a:pPr algn="ctr"/>
            <a:r>
              <a:rPr lang="es-CL" dirty="0"/>
              <a:t>Contexto empresa</a:t>
            </a:r>
          </a:p>
        </p:txBody>
      </p:sp>
      <p:pic>
        <p:nvPicPr>
          <p:cNvPr id="1028" name="Picture 4" descr="Cuál Es la Función de la Contaduría Pública? | ISEC">
            <a:extLst>
              <a:ext uri="{FF2B5EF4-FFF2-40B4-BE49-F238E27FC236}">
                <a16:creationId xmlns:a16="http://schemas.microsoft.com/office/drawing/2014/main" id="{B1FE2EEB-9703-E44B-779D-749A363433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56" y="1668808"/>
            <a:ext cx="6816001" cy="511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00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F55DE-D265-C055-B8D5-B3BEB8E2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92" y="384656"/>
            <a:ext cx="11029616" cy="1188720"/>
          </a:xfrm>
        </p:spPr>
        <p:txBody>
          <a:bodyPr/>
          <a:lstStyle/>
          <a:p>
            <a:pPr algn="ctr"/>
            <a:r>
              <a:rPr lang="es-CL" dirty="0"/>
              <a:t>PROBLEMÁTICA DE LA EMPRESA</a:t>
            </a:r>
          </a:p>
        </p:txBody>
      </p:sp>
      <p:pic>
        <p:nvPicPr>
          <p:cNvPr id="2052" name="Picture 4" descr="Prácticas comunes de interconexión y tarificación de redes de Internet –  Internet Society">
            <a:extLst>
              <a:ext uri="{FF2B5EF4-FFF2-40B4-BE49-F238E27FC236}">
                <a16:creationId xmlns:a16="http://schemas.microsoft.com/office/drawing/2014/main" id="{F24767B1-EB17-8846-BB3C-CE793D047E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867" y="1877831"/>
            <a:ext cx="7146442" cy="476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14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B2D3A-DA31-5B43-7D52-216DECFB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662" y="882650"/>
            <a:ext cx="8739659" cy="718590"/>
          </a:xfrm>
        </p:spPr>
        <p:txBody>
          <a:bodyPr/>
          <a:lstStyle/>
          <a:p>
            <a:pPr algn="ctr"/>
            <a:r>
              <a:rPr lang="es-CL" dirty="0"/>
              <a:t>Posibles soluciones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355B62-E205-15E6-1A94-1562BEF3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3074" name="Picture 2" descr="Redes Sociales archivos - ProximaHost">
            <a:extLst>
              <a:ext uri="{FF2B5EF4-FFF2-40B4-BE49-F238E27FC236}">
                <a16:creationId xmlns:a16="http://schemas.microsoft.com/office/drawing/2014/main" id="{D21354E6-A5BE-53FE-F60C-5645637B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83778" y1="38667" x2="67000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214" y="1714361"/>
            <a:ext cx="7672193" cy="463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noces los beneficios que aporta tener una página web?">
            <a:extLst>
              <a:ext uri="{FF2B5EF4-FFF2-40B4-BE49-F238E27FC236}">
                <a16:creationId xmlns:a16="http://schemas.microsoft.com/office/drawing/2014/main" id="{E0B37F86-87DB-A7E0-1B60-514C8F87D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17" y="2486469"/>
            <a:ext cx="538162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51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29D7B-3F6A-0DD6-7563-8493D3A3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863854"/>
            <a:ext cx="11029616" cy="1188720"/>
          </a:xfrm>
        </p:spPr>
        <p:txBody>
          <a:bodyPr/>
          <a:lstStyle/>
          <a:p>
            <a:pPr algn="ctr"/>
            <a:r>
              <a:rPr lang="es-CL" dirty="0"/>
              <a:t>la mejor opción luego de un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30469-D5EF-0FCC-7CEB-22A11B12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098" name="Picture 2" descr="Cómo y por qué crear páginas web para empresas">
            <a:extLst>
              <a:ext uri="{FF2B5EF4-FFF2-40B4-BE49-F238E27FC236}">
                <a16:creationId xmlns:a16="http://schemas.microsoft.com/office/drawing/2014/main" id="{79B688A9-828E-1062-B123-9A66C7C2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280" y="1961134"/>
            <a:ext cx="71247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437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Faceta</Template>
  <TotalTime>71</TotalTime>
  <Words>25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DividendVTI</vt:lpstr>
      <vt:lpstr>DSIA EXPPO </vt:lpstr>
      <vt:lpstr>Contexto empresa</vt:lpstr>
      <vt:lpstr>PROBLEMÁTICA DE LA EMPRESA</vt:lpstr>
      <vt:lpstr>Posibles soluciones</vt:lpstr>
      <vt:lpstr>la mejor opción luego de un análisis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DSIA EXPPO </dc:title>
  <dc:creator>c78</dc:creator>
  <cp:lastModifiedBy>c78</cp:lastModifiedBy>
  <cp:revision>3</cp:revision>
  <dcterms:created xsi:type="dcterms:W3CDTF">2023-10-06T07:20:02Z</dcterms:created>
  <dcterms:modified xsi:type="dcterms:W3CDTF">2023-10-06T08:31:02Z</dcterms:modified>
</cp:coreProperties>
</file>