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9" r:id="rId4"/>
    <p:sldId id="260" r:id="rId5"/>
    <p:sldId id="270" r:id="rId6"/>
    <p:sldId id="259" r:id="rId7"/>
    <p:sldId id="271" r:id="rId8"/>
    <p:sldId id="261" r:id="rId9"/>
    <p:sldId id="265" r:id="rId10"/>
    <p:sldId id="262" r:id="rId11"/>
    <p:sldId id="266" r:id="rId12"/>
    <p:sldId id="272" r:id="rId13"/>
    <p:sldId id="273" r:id="rId14"/>
    <p:sldId id="278" r:id="rId15"/>
    <p:sldId id="263" r:id="rId16"/>
    <p:sldId id="267" r:id="rId17"/>
    <p:sldId id="274" r:id="rId18"/>
    <p:sldId id="275" r:id="rId19"/>
    <p:sldId id="276" r:id="rId20"/>
    <p:sldId id="264" r:id="rId21"/>
    <p:sldId id="268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74383" autoAdjust="0"/>
  </p:normalViewPr>
  <p:slideViewPr>
    <p:cSldViewPr snapToGrid="0">
      <p:cViewPr varScale="1">
        <p:scale>
          <a:sx n="85" d="100"/>
          <a:sy n="85" d="100"/>
        </p:scale>
        <p:origin x="18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43BB5-59FB-4041-8BE6-3D2E62E129D7}" type="datetimeFigureOut">
              <a:rPr lang="es-ES" smtClean="0"/>
              <a:t>22/10/2019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2C480-CED2-4C79-AA25-C1975AA1305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10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Arquitectura simple</a:t>
            </a:r>
          </a:p>
          <a:p>
            <a:r>
              <a:rPr lang="es-ES" dirty="0"/>
              <a:t>Train: 0.9</a:t>
            </a:r>
          </a:p>
          <a:p>
            <a:r>
              <a:rPr lang="es-ES" dirty="0"/>
              <a:t>Test: 0.84</a:t>
            </a:r>
          </a:p>
          <a:p>
            <a:endParaRPr lang="es-ES" dirty="0"/>
          </a:p>
          <a:p>
            <a:r>
              <a:rPr lang="es-ES" dirty="0"/>
              <a:t>Arquitectura Paralela</a:t>
            </a:r>
          </a:p>
          <a:p>
            <a:r>
              <a:rPr lang="es-ES" dirty="0"/>
              <a:t>Train: 0.88</a:t>
            </a:r>
          </a:p>
          <a:p>
            <a:r>
              <a:rPr lang="es-ES" dirty="0"/>
              <a:t>Test: 0.82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2C480-CED2-4C79-AA25-C1975AA1305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95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2C480-CED2-4C79-AA25-C1975AA13058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6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6687-90CE-42BD-8A40-54DB963CE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8D91D-CDF6-4C07-9218-FDED26D22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B80A-D27F-46EA-9F39-2224F200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Máster en Deep </a:t>
            </a:r>
            <a:r>
              <a:rPr lang="es-ES" dirty="0" err="1"/>
              <a:t>Learning</a:t>
            </a:r>
            <a:r>
              <a:rPr lang="es-ES" dirty="0"/>
              <a:t> 2018/19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7EBB-13E3-4672-9178-8A50B3DA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Extracción de ritmos de audios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7F6A0-5E54-4F49-8F21-97E99138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41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DC4D-F4AC-4807-9088-10DAD22E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3BB8-0750-4143-80AA-99AB3578F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5F083-4C2C-43E8-8D72-FF8B6E09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Máster en Deep </a:t>
            </a:r>
            <a:r>
              <a:rPr lang="es-ES" dirty="0" err="1"/>
              <a:t>Learning</a:t>
            </a:r>
            <a:r>
              <a:rPr lang="es-ES" dirty="0"/>
              <a:t> 2018/19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87D5-A918-478F-AA36-4C3FDA8F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Extracción de ritmos de audios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8894-E800-4FF5-9C78-36493FFB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87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5EF9-A2A0-4192-8E25-37C56763C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EA0D7-12B8-4BE4-A5A5-78CB39D03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0A1F-72E4-495D-8B6A-01ABCC04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Máster en Deep </a:t>
            </a:r>
            <a:r>
              <a:rPr lang="es-ES" dirty="0" err="1"/>
              <a:t>Learning</a:t>
            </a:r>
            <a:r>
              <a:rPr lang="es-ES" dirty="0"/>
              <a:t> 2018/19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4C7F-8FD2-4773-B52F-0056C1B6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Extracción de ritmos de audios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4A42-FA57-4D28-B6AB-E57198D2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672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2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74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A4DA-270E-4E8C-B641-639E1F7C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006C-4C8C-4E4D-8E32-20B4AC24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E4E8-C9A5-4BF5-989D-E9D26103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Máster en Deep </a:t>
            </a:r>
            <a:r>
              <a:rPr lang="es-ES" dirty="0" err="1"/>
              <a:t>Learning</a:t>
            </a:r>
            <a:r>
              <a:rPr lang="es-ES" dirty="0"/>
              <a:t> 2018/19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7C60-6C63-4E47-A2E6-04BF1FFC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Extracción de ritmos de audios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C65E-C7EC-4CB9-95C0-EED59929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‹#›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6968A-7AE8-481B-9EC2-6A8C1EF8A9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230188"/>
            <a:ext cx="2449058" cy="7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865D-41D4-41A2-A408-9529DAB2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EEDB0-C97B-469D-86E1-13DB5E5D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0BC73-8667-4940-9E06-3A4FB27E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Máster en Deep </a:t>
            </a:r>
            <a:r>
              <a:rPr lang="es-ES" dirty="0" err="1"/>
              <a:t>Learning</a:t>
            </a:r>
            <a:r>
              <a:rPr lang="es-ES" dirty="0"/>
              <a:t> 2018/19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6135-C1D3-4AF2-AFD1-D7FB18EE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Extracción de ritmos de audios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FE31-CE21-42DE-9ACB-1C75B4F0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CA187-0F3E-4B73-A5C3-FD184C4DC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230188"/>
            <a:ext cx="2449058" cy="7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1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223C-8D24-4B2C-8E70-E7047D3E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2F7B-CDE1-411D-9CD7-0642FB86C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27AE-47B1-4D9D-A783-477F7CC0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C90AC-0763-40D1-A172-317CC298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Máster en Deep </a:t>
            </a:r>
            <a:r>
              <a:rPr lang="es-ES" dirty="0" err="1"/>
              <a:t>Learning</a:t>
            </a:r>
            <a:r>
              <a:rPr lang="es-ES" dirty="0"/>
              <a:t> 2018/19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84E8-488C-47FD-A5AE-D8B786F5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Extracción de ritmos de audios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12235-B008-468E-807A-28F21F15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75C81-8A24-4ED2-A459-B3C93396CB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230188"/>
            <a:ext cx="2449058" cy="7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D6CB-1B84-4549-A9E7-6999C996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D435-B513-4286-968F-657145D44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E3AFD-472C-4DE0-81F7-78C83E4D9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E85A8-BE5D-4F90-9F92-884744AA3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E9639-A297-423E-ABAB-1458F7C5A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6AD5D-9120-405D-86D9-B6FECD0F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Máster en Deep </a:t>
            </a:r>
            <a:r>
              <a:rPr lang="es-ES" dirty="0" err="1"/>
              <a:t>Learning</a:t>
            </a:r>
            <a:r>
              <a:rPr lang="es-ES" dirty="0"/>
              <a:t> 2018/19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0BAEA-AA90-4C89-BD57-8AD3E2AF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Extracción de ritmos de audios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2F264-4462-470D-B814-3192DB18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‹#›</a:t>
            </a:fld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233C30-0BB7-4E5B-AC15-0B45E676C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230188"/>
            <a:ext cx="2449058" cy="7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0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C505-62FC-4DE4-9B17-80D03D35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6DCC-B4B1-4CA9-AB98-0F4395B1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26/10/2019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38317-F824-45DF-B899-CC1DEC16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Extracción de ritmos de audios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7C869-521E-4668-9279-2C59707A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‹#›</a:t>
            </a:fld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1A9CF-07E6-4362-AEA8-44C8A019D7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230188"/>
            <a:ext cx="2449058" cy="7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2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7D5B5-3142-460A-BDBB-3873B0ED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Máster en Deep </a:t>
            </a:r>
            <a:r>
              <a:rPr lang="es-ES" dirty="0" err="1"/>
              <a:t>Learning</a:t>
            </a:r>
            <a:r>
              <a:rPr lang="es-ES" dirty="0"/>
              <a:t> 2018/19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AF791-113B-4A30-8817-9AAFEBA6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Extracción de ritmos de audios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1617B-42DB-4D0E-AA38-952A9EE6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238E4-F59E-4C33-A23B-9E9DE1F607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230188"/>
            <a:ext cx="2449058" cy="7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7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A4D3-523F-41EE-8DE4-25AD7253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0BD5-FDA3-49C3-92DF-8A2A9E6C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0D170-96DD-4B66-85B3-C08AA9BB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84A1-A235-4E28-9178-ABCD94EC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Máster en Deep </a:t>
            </a:r>
            <a:r>
              <a:rPr lang="es-ES" dirty="0" err="1"/>
              <a:t>Learning</a:t>
            </a:r>
            <a:r>
              <a:rPr lang="es-ES" dirty="0"/>
              <a:t> 2018/19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348B0-AEE3-4671-91DF-654ED84E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Extracción de ritmos de audios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46B8A-6530-4C39-87F4-4969A9C0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B1A7E-08A9-4EEF-9F9B-792F06E5C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230188"/>
            <a:ext cx="2449058" cy="7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2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D46A-24EB-491D-BCE5-9C94A3A1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C4530-63FC-4A07-8D99-8DE21763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5AFD8-2DA6-433D-928A-CD6245F77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02A05-0FDA-4A30-B271-356FF363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Máster en Deep </a:t>
            </a:r>
            <a:r>
              <a:rPr lang="es-ES" dirty="0" err="1"/>
              <a:t>Learning</a:t>
            </a:r>
            <a:r>
              <a:rPr lang="es-ES" dirty="0"/>
              <a:t> 2018/19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AA256-60BA-4C5C-8A32-B3287E00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Extracción de ritmos de audios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A4C7E-305F-4D7E-845F-F452C620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6EBAB-1DC0-4AE0-920D-9991E06554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230188"/>
            <a:ext cx="2449058" cy="7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7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4B53B-C8BB-4CA0-BD8A-7CDC6BB1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DFBA-C426-46D4-A73F-04F3A8484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966F-BBC4-4425-89DF-E7B1FE270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Máster en Deep </a:t>
            </a:r>
            <a:r>
              <a:rPr lang="es-ES" dirty="0" err="1"/>
              <a:t>Learning</a:t>
            </a:r>
            <a:r>
              <a:rPr lang="es-ES" dirty="0"/>
              <a:t> 2018/19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70CE-0FFD-46E4-8C38-A2A9F4412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Extracción de ritmos de audios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C401-5D6E-4950-B738-E4B6A9A9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A9DB-B77D-4A52-AD5E-BB7725300D0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83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5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2CE3-2A5F-4553-8E34-F4A70A06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2433"/>
            <a:ext cx="9144000" cy="3373134"/>
          </a:xfrm>
        </p:spPr>
        <p:txBody>
          <a:bodyPr>
            <a:normAutofit/>
          </a:bodyPr>
          <a:lstStyle/>
          <a:p>
            <a:r>
              <a:rPr lang="es-ES" dirty="0"/>
              <a:t>EXTRACCION DE RITMOS DE AUDIOS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19564-58F7-42CD-BBB4-E4A13B798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15566"/>
            <a:ext cx="9144000" cy="1422129"/>
          </a:xfrm>
        </p:spPr>
        <p:txBody>
          <a:bodyPr/>
          <a:lstStyle/>
          <a:p>
            <a:r>
              <a:rPr lang="en-GB" dirty="0"/>
              <a:t>Francisco José Durá Galiana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C6ECF-B274-4B39-A13D-FB5CEB87DC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1"/>
          <a:stretch/>
        </p:blipFill>
        <p:spPr>
          <a:xfrm>
            <a:off x="5123210" y="720414"/>
            <a:ext cx="1945580" cy="2270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A98B46-BB77-4888-822E-71294FA4D53A}"/>
              </a:ext>
            </a:extLst>
          </p:cNvPr>
          <p:cNvSpPr txBox="1"/>
          <p:nvPr/>
        </p:nvSpPr>
        <p:spPr>
          <a:xfrm>
            <a:off x="393700" y="320304"/>
            <a:ext cx="400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Máster en </a:t>
            </a:r>
            <a:r>
              <a:rPr lang="en-GB" sz="2000" dirty="0"/>
              <a:t>Deep Learning 2018/19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68287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D04E-7DF3-45A6-A0E5-73DACB13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I: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9B51-EF6A-4D46-AB16-C1A51EE7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Búsqueda de bases de datos</a:t>
            </a:r>
          </a:p>
          <a:p>
            <a:pPr>
              <a:lnSpc>
                <a:spcPct val="200000"/>
              </a:lnSpc>
            </a:pPr>
            <a:r>
              <a:rPr lang="es-ES" dirty="0"/>
              <a:t>Análisis de variables objetivo</a:t>
            </a:r>
          </a:p>
          <a:p>
            <a:pPr>
              <a:lnSpc>
                <a:spcPct val="200000"/>
              </a:lnSpc>
            </a:pPr>
            <a:r>
              <a:rPr lang="es-ES" dirty="0"/>
              <a:t>Obtención de datos brutos</a:t>
            </a:r>
          </a:p>
          <a:p>
            <a:pPr>
              <a:lnSpc>
                <a:spcPct val="200000"/>
              </a:lnSpc>
            </a:pPr>
            <a:r>
              <a:rPr lang="es-ES" dirty="0"/>
              <a:t>Procesamiento de los datos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4A58-0240-4D02-909A-7AA8728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A3BD-3E4E-418E-8DE2-3EAE3CD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9C9E-974C-4088-B490-DDCB41B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9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BF6C1-21C2-4C8B-9715-F67E4FFBA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62"/>
          <a:stretch/>
        </p:blipFill>
        <p:spPr>
          <a:xfrm>
            <a:off x="5677188" y="2351656"/>
            <a:ext cx="5984269" cy="21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5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D04E-7DF3-45A6-A0E5-73DACB13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I: Datos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271728-1FB6-46AE-B2B7-2B35BA63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898" y="1681162"/>
            <a:ext cx="5157787" cy="847433"/>
          </a:xfrm>
        </p:spPr>
        <p:txBody>
          <a:bodyPr/>
          <a:lstStyle/>
          <a:p>
            <a:r>
              <a:rPr lang="es-ES" dirty="0"/>
              <a:t>Espectrograma Coeficientes Cepstral (MFCC)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EAF223-45C3-4C0E-B311-DCA804B309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2" y="2730409"/>
            <a:ext cx="5157787" cy="314833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135ADF-4A3F-45C0-B3CE-B10705EB8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90" y="1681163"/>
            <a:ext cx="5183188" cy="545783"/>
          </a:xfrm>
        </p:spPr>
        <p:txBody>
          <a:bodyPr/>
          <a:lstStyle/>
          <a:p>
            <a:r>
              <a:rPr lang="es-ES" dirty="0"/>
              <a:t>MFCC con conversión a decibelios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CB33021-26EF-405E-BDE7-84FA5B00C7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90" y="2730409"/>
            <a:ext cx="5183188" cy="311647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4A58-0240-4D02-909A-7AA8728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A3BD-3E4E-418E-8DE2-3EAE3CD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9C9E-974C-4088-B490-DDCB41B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147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D04E-7DF3-45A6-A0E5-73DACB13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II: Meta-parámetros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9B51-EF6A-4D46-AB16-C1A51EE7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</a:t>
            </a:r>
          </a:p>
          <a:p>
            <a:pPr lvl="1"/>
            <a:r>
              <a:rPr lang="es-ES" dirty="0"/>
              <a:t>Simple (serie)</a:t>
            </a:r>
          </a:p>
          <a:p>
            <a:pPr lvl="1"/>
            <a:r>
              <a:rPr lang="es-ES" dirty="0"/>
              <a:t>Paralela (con ramas)</a:t>
            </a:r>
          </a:p>
          <a:p>
            <a:r>
              <a:rPr lang="es-ES" dirty="0"/>
              <a:t>Filtros</a:t>
            </a:r>
          </a:p>
          <a:p>
            <a:pPr lvl="1"/>
            <a:r>
              <a:rPr lang="es-ES" dirty="0"/>
              <a:t>Filtros generales (3x3, 5x5, 2x2,…)</a:t>
            </a:r>
          </a:p>
          <a:p>
            <a:pPr lvl="1"/>
            <a:r>
              <a:rPr lang="es-ES" dirty="0"/>
              <a:t>Filtros horizontales (8x2, 4x1, 14x1,…)</a:t>
            </a:r>
          </a:p>
          <a:p>
            <a:pPr lvl="1"/>
            <a:r>
              <a:rPr lang="es-ES" dirty="0"/>
              <a:t>Filtros Verticales (2x8,…</a:t>
            </a:r>
          </a:p>
          <a:p>
            <a:r>
              <a:rPr lang="es-ES" dirty="0"/>
              <a:t>Otros</a:t>
            </a:r>
          </a:p>
          <a:p>
            <a:pPr lvl="1"/>
            <a:r>
              <a:rPr lang="es-ES" dirty="0"/>
              <a:t>Optimizador (tipo y ratio inicial de aprendizaje)</a:t>
            </a:r>
          </a:p>
          <a:p>
            <a:pPr lvl="1"/>
            <a:r>
              <a:rPr lang="es-ES" dirty="0"/>
              <a:t>Activaciones (relu, </a:t>
            </a:r>
            <a:r>
              <a:rPr lang="es-ES" dirty="0" err="1"/>
              <a:t>elu</a:t>
            </a:r>
            <a:r>
              <a:rPr lang="es-ES" dirty="0"/>
              <a:t>, …)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4A58-0240-4D02-909A-7AA8728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A3BD-3E4E-418E-8DE2-3EAE3CD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9C9E-974C-4088-B490-DDCB41B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473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D04E-7DF3-45A6-A0E5-73DACB13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III: Herramientas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91765E-6D92-40AA-93A5-C8E69E678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23" y="3332025"/>
            <a:ext cx="5505450" cy="3038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4A58-0240-4D02-909A-7AA8728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A3BD-3E4E-418E-8DE2-3EAE3CD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9C9E-974C-4088-B490-DDCB41B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12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CEFD09-BB06-48CB-9248-370D113461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8153400" y="1541186"/>
            <a:ext cx="2281237" cy="1000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62DF63-E0B7-4926-81A6-501299812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37" y="4349750"/>
            <a:ext cx="2143125" cy="2143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396DB7-0D10-40CA-895B-D0089DE71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09" y="2866749"/>
            <a:ext cx="2749946" cy="11281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5E89B0-A91D-4CE5-A331-8FC1F39CA8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43" y="1541121"/>
            <a:ext cx="5759714" cy="14399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3BD5A9-AB9A-45D8-B901-A9B8CE5CA6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14" y="3288384"/>
            <a:ext cx="2266823" cy="11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86F4-E5BC-4015-ACA3-07DB7AF8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B608D-1DCA-482B-A2B3-81F783A47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5F143-EB6C-4BE9-99F6-7673B0F4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F126-EF28-4B2B-9C63-C3A47096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A7B4-F507-4350-8D77-95C90098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62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D04E-7DF3-45A6-A0E5-73DACB13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I: Predicción de Género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AD7AEF9-4AD5-4847-96FD-6E2B8AEDD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Arquitectura simple (precisión=0.84)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189ED1E-CB4E-4077-B42C-94E576ADA3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505075"/>
            <a:ext cx="3639378" cy="3684588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6912697-5C56-4B58-B399-5491C03F0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s-ES" dirty="0"/>
              <a:t>Arquitectura paralela (precisión=0.82)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ED3BF0A-69B7-4461-9EAD-5861CE7D07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5075"/>
            <a:ext cx="3699751" cy="36845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4A58-0240-4D02-909A-7AA8728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A3BD-3E4E-418E-8DE2-3EAE3CD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9C9E-974C-4088-B490-DDCB41B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327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D04E-7DF3-45A6-A0E5-73DACB13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II: Predicción de tempo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C84182-6259-42BA-80DF-DE85281AA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45" y="1913902"/>
            <a:ext cx="10515600" cy="15150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4A58-0240-4D02-909A-7AA8728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A3BD-3E4E-418E-8DE2-3EAE3CD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9C9E-974C-4088-B490-DDCB41B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15</a:t>
            </a:fld>
            <a:endParaRPr lang="es-E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AC58C7-5F26-489A-BE9B-0F5A3269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644" y="3894037"/>
            <a:ext cx="595395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65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D04E-7DF3-45A6-A0E5-73DACB13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III: Predicción simultánea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105506-062B-4AF5-B064-0F53EFCE1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5" y="2461727"/>
            <a:ext cx="7549870" cy="270558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4A58-0240-4D02-909A-7AA8728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A3BD-3E4E-418E-8DE2-3EAE3CD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9C9E-974C-4088-B490-DDCB41B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16</a:t>
            </a:fld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75271-402E-46C0-8B32-D6084BC55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124377"/>
            <a:ext cx="351521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D04E-7DF3-45A6-A0E5-73DACB13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III: Predicción simultánea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41EB91-C917-434E-9E03-63168552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6512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Género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487CE44-A05D-4FBE-8DFD-155D1EF8D0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46288"/>
            <a:ext cx="4209521" cy="429667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004B5F2-30C6-42E3-8B77-B25C68612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6512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Tempo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E9BA8DA-0336-4467-A8D0-0DFBF0EC12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046287"/>
            <a:ext cx="4209520" cy="430578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4A58-0240-4D02-909A-7AA8728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A3BD-3E4E-418E-8DE2-3EAE3CD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9C9E-974C-4088-B490-DDCB41B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866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92A-7F0F-48F2-872E-9A65C4E4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E79EB-5B0A-406F-A0BF-14BCAEE1F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B534-6049-494C-83CD-116C8D93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7595-38FE-4EB2-BC07-06ECD114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805C6-AB78-4BBC-B173-CFC8D7CA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1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AA60-1778-4DC6-90F7-7B5AC79E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de ritmos de audios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5343-F02A-40FD-8704-F1411EB8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ES" sz="3200" dirty="0"/>
              <a:t>Motivación y objetivos</a:t>
            </a:r>
          </a:p>
          <a:p>
            <a:pPr>
              <a:lnSpc>
                <a:spcPct val="200000"/>
              </a:lnSpc>
            </a:pPr>
            <a:r>
              <a:rPr lang="es-ES" sz="3200" dirty="0"/>
              <a:t>Procedimiento</a:t>
            </a:r>
          </a:p>
          <a:p>
            <a:pPr>
              <a:lnSpc>
                <a:spcPct val="200000"/>
              </a:lnSpc>
            </a:pPr>
            <a:r>
              <a:rPr lang="es-ES" sz="3200" dirty="0"/>
              <a:t>Metodología</a:t>
            </a:r>
          </a:p>
          <a:p>
            <a:pPr>
              <a:lnSpc>
                <a:spcPct val="200000"/>
              </a:lnSpc>
            </a:pPr>
            <a:r>
              <a:rPr lang="es-ES" sz="3200" dirty="0"/>
              <a:t>Resultados</a:t>
            </a:r>
          </a:p>
          <a:p>
            <a:pPr marL="0" indent="0">
              <a:lnSpc>
                <a:spcPct val="200000"/>
              </a:lnSpc>
              <a:buNone/>
            </a:pPr>
            <a:endParaRPr lang="es-E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24EA-030F-425B-99CF-22CA030F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8398-D7E0-4374-BA63-DB62CA9B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042B-1A96-4B00-AAE2-BF5F28A9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187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D04E-7DF3-45A6-A0E5-73DACB13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9B51-EF6A-4D46-AB16-C1A51EE7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s-ES" dirty="0"/>
              <a:t>Extracción de información musical usando CNN</a:t>
            </a:r>
          </a:p>
          <a:p>
            <a:pPr>
              <a:lnSpc>
                <a:spcPct val="160000"/>
              </a:lnSpc>
            </a:pPr>
            <a:r>
              <a:rPr lang="es-ES" dirty="0"/>
              <a:t>El género musical se predice con facilidad debido a la textura</a:t>
            </a:r>
          </a:p>
          <a:p>
            <a:pPr>
              <a:lnSpc>
                <a:spcPct val="160000"/>
              </a:lnSpc>
            </a:pPr>
            <a:r>
              <a:rPr lang="es-ES" dirty="0"/>
              <a:t>Métricas de tempo son más complicadas pero también posibles</a:t>
            </a:r>
          </a:p>
          <a:p>
            <a:pPr>
              <a:lnSpc>
                <a:spcPct val="160000"/>
              </a:lnSpc>
            </a:pPr>
            <a:r>
              <a:rPr lang="es-ES" dirty="0"/>
              <a:t>La estabilidad de predicción género ayuda al entrenamiento con tempo</a:t>
            </a:r>
          </a:p>
          <a:p>
            <a:pPr>
              <a:lnSpc>
                <a:spcPct val="160000"/>
              </a:lnSpc>
            </a:pPr>
            <a:r>
              <a:rPr lang="es-ES" dirty="0"/>
              <a:t>Una red compleja sería capaz de predecir ritmos específicos (futuro…)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4A58-0240-4D02-909A-7AA8728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A3BD-3E4E-418E-8DE2-3EAE3CD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9C9E-974C-4088-B490-DDCB41B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2290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4374-FA86-4E6A-B3B3-A0A7F1F4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4BD53-7337-4ABA-B621-BF6DE3DF1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996C-E176-4E24-9E1E-8C8FE667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91AA-0C91-4337-95B3-AF59803C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95-7325-4C9C-BE1B-010CFC08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52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0E7-B7B3-488B-BFF3-C409C182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y objetivos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E893B-066B-4FA3-B35E-8BB347B31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6594D-F85A-4757-A01A-34A3644A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2D18B-9D7B-4FED-8510-DD4A9FF0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BE062-9B36-48FC-AB5A-67030D2E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03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5447-41A2-4346-B3B0-D2BE2B0A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Motivación: ¿por qué predecir ritmos?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6BF1-2A42-47A9-9A01-57B01A78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Transcripción automática de audios</a:t>
            </a:r>
          </a:p>
          <a:p>
            <a:pPr>
              <a:lnSpc>
                <a:spcPct val="200000"/>
              </a:lnSpc>
            </a:pPr>
            <a:r>
              <a:rPr lang="es-ES" dirty="0"/>
              <a:t>Estudio (práctica) de música </a:t>
            </a:r>
          </a:p>
          <a:p>
            <a:pPr>
              <a:lnSpc>
                <a:spcPct val="200000"/>
              </a:lnSpc>
            </a:pPr>
            <a:r>
              <a:rPr lang="es-ES" dirty="0"/>
              <a:t>Inspiración/curiosidad</a:t>
            </a:r>
          </a:p>
          <a:p>
            <a:pPr>
              <a:lnSpc>
                <a:spcPct val="200000"/>
              </a:lnSpc>
            </a:pP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33AE-E085-4B71-B4A9-7D913B75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6EFA-FBC9-4BD8-9EA7-F7AFDACF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39E7-8688-47C6-AEFC-778DF943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3</a:t>
            </a:fld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313B9D-9168-4E30-9F5E-28EB1DBD5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49" y="1737843"/>
            <a:ext cx="4526902" cy="452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3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349C-2D28-4C8A-AC8A-22E03F0C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Objetivo: Ideal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70E0CC-3A01-4611-9051-520FC8BD9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9" r="65616" b="76021"/>
          <a:stretch/>
        </p:blipFill>
        <p:spPr>
          <a:xfrm>
            <a:off x="502764" y="2494127"/>
            <a:ext cx="3414072" cy="186974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6A21B-3E73-4067-BEFA-4BA88501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56E0-9BF7-4E4D-B439-69C455A2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4FD1-88B3-46C8-A9B2-3EB38E56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4</a:t>
            </a:fld>
            <a:endParaRPr lang="es-E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F33A31-8F6A-4B01-9D37-3A7568D01DA0}"/>
              </a:ext>
            </a:extLst>
          </p:cNvPr>
          <p:cNvSpPr/>
          <p:nvPr/>
        </p:nvSpPr>
        <p:spPr>
          <a:xfrm>
            <a:off x="4499933" y="2929853"/>
            <a:ext cx="1451295" cy="9982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E0EB30-40FD-49ED-9986-2984B20ADC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6" r="38345" b="43716"/>
          <a:stretch/>
        </p:blipFill>
        <p:spPr>
          <a:xfrm>
            <a:off x="6240774" y="2675339"/>
            <a:ext cx="5416682" cy="15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5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0CDA-8EF1-4EC9-9AD4-12D844D8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Objetivo: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9EB5-4A03-42A2-8602-8A5053D4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Investigar posible algoritmo para extracción de ritmos</a:t>
            </a:r>
          </a:p>
          <a:p>
            <a:pPr>
              <a:lnSpc>
                <a:spcPct val="150000"/>
              </a:lnSpc>
            </a:pPr>
            <a:r>
              <a:rPr lang="es-ES" dirty="0"/>
              <a:t>Simplificación del problema: Género y tempo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Predecir Género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Predecir tempo</a:t>
            </a:r>
          </a:p>
          <a:p>
            <a:pPr>
              <a:lnSpc>
                <a:spcPct val="150000"/>
              </a:lnSpc>
            </a:pPr>
            <a:r>
              <a:rPr lang="es-ES" dirty="0"/>
              <a:t>Construir un predictor conjunto de ambas variables</a:t>
            </a:r>
          </a:p>
          <a:p>
            <a:pPr>
              <a:lnSpc>
                <a:spcPct val="150000"/>
              </a:lnSpc>
            </a:pP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841C9-6860-42FD-87E9-EAFCFF14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360F-0FF5-4F0E-8D4B-0A0BE812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C1C5-1122-4D25-85AF-603386F7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188"/>
            <a:ext cx="2743200" cy="365125"/>
          </a:xfrm>
        </p:spPr>
        <p:txBody>
          <a:bodyPr/>
          <a:lstStyle/>
          <a:p>
            <a:fld id="{497EA9DB-B77D-4A52-AD5E-BB7725300D0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292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69C9-C490-4A16-B1D0-03169097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D97DC-6BEF-4B93-8528-DFF94530F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944A-BFAF-4D4D-9FAB-6767CED1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1EE7-D6BC-4F52-B891-63936F6E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BBF05-B8A7-426D-B5B1-E9567C88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23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4082-D289-4901-A5BA-F14F8E9A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0BF2-C2D2-490A-B9B4-B9A3B4ED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Red de predicción de género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Arquitectura simple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Arquitectura paralela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Red de predicción de tempo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Arquitectura simple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Arquitectura paralela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Red de predicción conjunta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546A5-420E-4647-8FE6-DDC137D7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C9E4D-7243-49BD-9FB9-244062E0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D426-10B0-45A1-AF0D-D2F97ED2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7</a:t>
            </a:fld>
            <a:endParaRPr lang="es-E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A86F62-7E36-4930-8B99-43C5FCA86E20}"/>
              </a:ext>
            </a:extLst>
          </p:cNvPr>
          <p:cNvGrpSpPr/>
          <p:nvPr/>
        </p:nvGrpSpPr>
        <p:grpSpPr>
          <a:xfrm>
            <a:off x="5499421" y="2496709"/>
            <a:ext cx="5854379" cy="2353382"/>
            <a:chOff x="5613819" y="3251718"/>
            <a:chExt cx="5854379" cy="23533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B22BFC-27FF-4B91-AEE3-A80D8153C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819" y="3251718"/>
              <a:ext cx="5854379" cy="21739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62FA3E-9F74-4F2A-95CD-7433706C6DB7}"/>
                </a:ext>
              </a:extLst>
            </p:cNvPr>
            <p:cNvSpPr txBox="1"/>
            <p:nvPr/>
          </p:nvSpPr>
          <p:spPr>
            <a:xfrm>
              <a:off x="5613819" y="5328101"/>
              <a:ext cx="3880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Ejemplo de arquitectura paralela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07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2906-34E8-4976-9B49-F67245E8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BE41D-B926-4917-9AE1-8F4FC8AE0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3362-7B23-4B3A-AF80-F5BEAB6C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Máster en Deep Learning 2018/19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C506E-BE81-43B0-B151-C02E29AA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Extracción de ritmos de audios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D07C-57AF-41D4-A37A-3623EB5D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9DB-B77D-4A52-AD5E-BB7725300D0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88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532</Words>
  <Application>Microsoft Office PowerPoint</Application>
  <PresentationFormat>Widescreen</PresentationFormat>
  <Paragraphs>137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Storyboard Layouts</vt:lpstr>
      <vt:lpstr>EXTRACCION DE RITMOS DE AUDIOS</vt:lpstr>
      <vt:lpstr>Extracción de ritmos de audios</vt:lpstr>
      <vt:lpstr>Motivación y objetivos</vt:lpstr>
      <vt:lpstr>Motivación: ¿por qué predecir ritmos?</vt:lpstr>
      <vt:lpstr>Objetivo: Ideal</vt:lpstr>
      <vt:lpstr>Objetivo: Real</vt:lpstr>
      <vt:lpstr>Procedimiento</vt:lpstr>
      <vt:lpstr>Procedimiento</vt:lpstr>
      <vt:lpstr>Metodología</vt:lpstr>
      <vt:lpstr>Metodología I: Datos</vt:lpstr>
      <vt:lpstr>Metodología I: Datos</vt:lpstr>
      <vt:lpstr>Metodología II: Meta-parámetros</vt:lpstr>
      <vt:lpstr>Metodología III: Herramientas</vt:lpstr>
      <vt:lpstr>Resultados</vt:lpstr>
      <vt:lpstr>Resultados I: Predicción de Género</vt:lpstr>
      <vt:lpstr>Resultados II: Predicción de tempo</vt:lpstr>
      <vt:lpstr>Resultados III: Predicción simultánea</vt:lpstr>
      <vt:lpstr>Resultados III: Predicción simultánea</vt:lpstr>
      <vt:lpstr>Conclusiones</vt:lpstr>
      <vt:lpstr>Conclusiones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EXTRACCION DE RITMOS DE AUDIOS</dc:title>
  <dc:creator>Francisco José Durá Galiana</dc:creator>
  <cp:lastModifiedBy>Francisco José Durá Galiana</cp:lastModifiedBy>
  <cp:revision>18</cp:revision>
  <dcterms:created xsi:type="dcterms:W3CDTF">2019-10-21T17:31:12Z</dcterms:created>
  <dcterms:modified xsi:type="dcterms:W3CDTF">2019-10-22T18:36:11Z</dcterms:modified>
</cp:coreProperties>
</file>