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2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lacial Indifference" pitchFamily="50" charset="0"/>
      <p:regular r:id="rId8"/>
      <p:bold r:id="rId9"/>
    </p:embeddedFont>
    <p:embeddedFont>
      <p:font typeface="Open Sans" panose="020B0606030504020204" pitchFamily="34" charset="0"/>
      <p:regular r:id="rId10"/>
    </p:embeddedFont>
    <p:embeddedFont>
      <p:font typeface="Open Sans Extra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v/hufa8a58xk0w/" TargetMode="External"/><Relationship Id="rId2" Type="http://schemas.openxmlformats.org/officeDocument/2006/relationships/hyperlink" Target="https://prezi.com/v/1emkqdyyisn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ezi.com/v/6nnauhpnlvns/" TargetMode="External"/><Relationship Id="rId5" Type="http://schemas.openxmlformats.org/officeDocument/2006/relationships/hyperlink" Target="https://prezi.com/v/qbuuv4hmkrjm/" TargetMode="External"/><Relationship Id="rId4" Type="http://schemas.openxmlformats.org/officeDocument/2006/relationships/hyperlink" Target="https://prezi.com/v/p5xtf30ymtk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907255" cy="10287000"/>
            <a:chOff x="0" y="0"/>
            <a:chExt cx="25209674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923229" y="0"/>
              <a:ext cx="18257571" cy="1371600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8257571" cy="13716000"/>
            </a:xfrm>
            <a:prstGeom prst="rect">
              <a:avLst/>
            </a:prstGeom>
          </p:spPr>
        </p:pic>
        <p:grpSp>
          <p:nvGrpSpPr>
            <p:cNvPr id="5" name="Group 5"/>
            <p:cNvGrpSpPr/>
            <p:nvPr/>
          </p:nvGrpSpPr>
          <p:grpSpPr>
            <a:xfrm>
              <a:off x="11632904" y="11433867"/>
              <a:ext cx="6185196" cy="1651503"/>
              <a:chOff x="0" y="0"/>
              <a:chExt cx="2347744" cy="6268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47744" cy="626869"/>
              </a:xfrm>
              <a:custGeom>
                <a:avLst/>
                <a:gdLst/>
                <a:ahLst/>
                <a:cxnLst/>
                <a:rect l="l" t="t" r="r" b="b"/>
                <a:pathLst>
                  <a:path w="2347744" h="626869">
                    <a:moveTo>
                      <a:pt x="0" y="0"/>
                    </a:moveTo>
                    <a:lnTo>
                      <a:pt x="2347744" y="0"/>
                    </a:lnTo>
                    <a:lnTo>
                      <a:pt x="2347744" y="626869"/>
                    </a:lnTo>
                    <a:lnTo>
                      <a:pt x="0" y="6268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7810326" y="3790950"/>
              <a:ext cx="17399347" cy="2923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60"/>
                </a:lnSpc>
              </a:pPr>
              <a:r>
                <a:rPr lang="en-US" sz="6400" dirty="0">
                  <a:solidFill>
                    <a:srgbClr val="FFFFFF"/>
                  </a:solidFill>
                  <a:latin typeface="Open Sans Extra Bold"/>
                </a:rPr>
                <a:t>A016 - </a:t>
              </a:r>
              <a:r>
                <a:rPr lang="en-US" sz="6400" dirty="0" err="1">
                  <a:solidFill>
                    <a:srgbClr val="FFFFFF"/>
                  </a:solidFill>
                  <a:latin typeface="Open Sans Extra Bold"/>
                </a:rPr>
                <a:t>Fundamentos</a:t>
              </a:r>
              <a:r>
                <a:rPr lang="en-US" sz="6400" dirty="0">
                  <a:solidFill>
                    <a:srgbClr val="FFFFFF"/>
                  </a:solidFill>
                  <a:latin typeface="Open Sans Extra Bold"/>
                </a:rPr>
                <a:t> de </a:t>
              </a:r>
              <a:r>
                <a:rPr lang="en-US" sz="6400" dirty="0" err="1">
                  <a:solidFill>
                    <a:srgbClr val="FFFFFF"/>
                  </a:solidFill>
                  <a:latin typeface="Open Sans Extra Bold"/>
                </a:rPr>
                <a:t>Administración</a:t>
              </a:r>
              <a:endParaRPr lang="en-US" sz="6400" dirty="0">
                <a:solidFill>
                  <a:srgbClr val="FFFFFF"/>
                </a:solidFill>
                <a:latin typeface="Open Sans Extra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568066" y="9097116"/>
              <a:ext cx="6500068" cy="694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Open Sans"/>
                </a:rPr>
                <a:t>Mg. Ing. Dolores Gosende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9AC1EA-0D92-4A14-9CB2-50F4A1D5FEB4}"/>
              </a:ext>
            </a:extLst>
          </p:cNvPr>
          <p:cNvSpPr txBox="1"/>
          <p:nvPr/>
        </p:nvSpPr>
        <p:spPr>
          <a:xfrm>
            <a:off x="1143000" y="1257300"/>
            <a:ext cx="16306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latin typeface="Glacial Indifference" pitchFamily="50" charset="0"/>
              </a:rPr>
              <a:t>Videos:</a:t>
            </a:r>
          </a:p>
          <a:p>
            <a:endParaRPr lang="es-AR" sz="4400" dirty="0">
              <a:latin typeface="Glacial Indifference" pitchFamily="50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AR" sz="4400" dirty="0">
                <a:latin typeface="Glacial Indifference" pitchFamily="50" charset="0"/>
                <a:hlinkClick r:id="rId2"/>
              </a:rPr>
              <a:t>Organización - Avance del Programa</a:t>
            </a:r>
            <a:endParaRPr lang="es-AR" sz="4400" dirty="0">
              <a:latin typeface="Glacial Indifference" pitchFamily="50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AR" sz="4400" dirty="0">
                <a:latin typeface="Glacial Indifference" pitchFamily="50" charset="0"/>
                <a:hlinkClick r:id="rId3"/>
              </a:rPr>
              <a:t>Organización - Proceso de Organización</a:t>
            </a:r>
            <a:endParaRPr lang="es-AR" sz="4400" dirty="0">
              <a:latin typeface="Glacial Indifference" pitchFamily="50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AR" sz="4400" dirty="0">
                <a:latin typeface="Glacial Indifference" pitchFamily="50" charset="0"/>
                <a:hlinkClick r:id="rId4"/>
              </a:rPr>
              <a:t>Organización - Departamentalización – 1</a:t>
            </a:r>
            <a:endParaRPr lang="es-AR" sz="4400" dirty="0">
              <a:latin typeface="Glacial Indifference" pitchFamily="50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AR" sz="4400" dirty="0">
                <a:latin typeface="Glacial Indifference" pitchFamily="50" charset="0"/>
                <a:hlinkClick r:id="rId5"/>
              </a:rPr>
              <a:t>Organización - Departamentalización – 2</a:t>
            </a:r>
            <a:endParaRPr lang="es-AR" sz="4400" dirty="0">
              <a:latin typeface="Glacial Indifference" pitchFamily="50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AR" sz="4400" dirty="0">
                <a:latin typeface="Glacial Indifference" pitchFamily="50" charset="0"/>
                <a:hlinkClick r:id="rId6"/>
              </a:rPr>
              <a:t>Organización - Aportes de </a:t>
            </a:r>
            <a:r>
              <a:rPr lang="es-AR" sz="4400" dirty="0" err="1">
                <a:latin typeface="Glacial Indifference" pitchFamily="50" charset="0"/>
                <a:hlinkClick r:id="rId6"/>
              </a:rPr>
              <a:t>Minztberg</a:t>
            </a:r>
            <a:endParaRPr lang="es-AR" sz="4400" dirty="0">
              <a:latin typeface="Glacial Indifference" pitchFamily="50" charset="0"/>
            </a:endParaRPr>
          </a:p>
          <a:p>
            <a:endParaRPr lang="es-AR" sz="4400" dirty="0">
              <a:latin typeface="Glacial Indifferenc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7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38</Words>
  <Application>Microsoft Office PowerPoint</Application>
  <PresentationFormat>Personalizado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Open Sans</vt:lpstr>
      <vt:lpstr>Arial</vt:lpstr>
      <vt:lpstr>Glacial Indifference</vt:lpstr>
      <vt:lpstr>Open Sans Extra Bold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Dolores Gosende</dc:creator>
  <cp:lastModifiedBy>Maria Dolores Gosende</cp:lastModifiedBy>
  <cp:revision>8</cp:revision>
  <dcterms:created xsi:type="dcterms:W3CDTF">2020-10-01T13:59:02Z</dcterms:created>
  <dcterms:modified xsi:type="dcterms:W3CDTF">2021-05-08T00:21:52Z</dcterms:modified>
</cp:coreProperties>
</file>