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26" r:id="rId2"/>
    <p:sldId id="102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7E0F4-2E03-464D-85A5-C6105BA3332A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4C68-DDAA-440A-9E80-5D3A0773FE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3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DBF6F-5FF8-463B-B136-5A593DF2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B3F47-F29D-41F8-A707-7681DDD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DF4DE-CF74-4B5E-B89D-1F6C5F8E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D0439-9775-48CC-A67F-4FB05FCC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DB520-0AB5-4E39-91EE-5941209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9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A12E5-999C-4BFA-B04C-AE367150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997D9-958F-4685-8AA9-6A7F5754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42372-5192-4132-9409-C393C944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A4294-CFF1-4758-9459-FA7B0DC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BF22D-96B2-42F0-BEB0-ED98F4D2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209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A39B3D-F6B3-4743-B0DE-2DF7306F9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361C8-F804-4C60-964B-C19D87744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D06F3-9FAD-4F87-AD78-F7845641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70DC6-E7F4-494C-95E0-05DD9919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AE3C4-F618-46F4-91DE-A105B494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4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8068-F7A2-4C66-AB42-6811F6E7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ED2E5-DF8C-4922-B400-1588B961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2D126-9E97-44D0-BD95-27113AC1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BB5B8-E4B6-4941-B57E-F36EF3DB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5668A-FFC0-48D6-B8EB-3363EBBB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822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2864-B9E6-4E0F-A6C7-3D9A473A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537E2-8213-4496-8222-6C050B8D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5311-0033-41D0-9ED2-3BFBE33A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D2593-3B0A-4561-8D24-507E5597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BC37E-6A02-41F9-A6B9-DC0B34F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5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59BF7-2ABC-4E3C-AD03-98FBE35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D3C2F-DFF9-4ECD-BFA1-47AB4AB1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27970-BB5C-42DF-99B4-27D0FA771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0C80AB-1DE1-4502-9EB6-C1082671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1425AA-BE31-476D-A8B4-96DFB184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5B864-2645-4C07-9A97-9407F79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29B9-EFAC-4C5D-8300-F077EAC9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76AAA-47F8-4A1F-AF4B-AD59F138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622F54-4F7D-4489-B368-92BAAEA1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CA4FB-F3FD-4843-8837-C089C8848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D9920E-8938-4EDF-B418-577A2C5C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F045FD-537C-4A3D-9B5A-826100C3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DFEC80-D0B8-471E-96A0-8E22AAEA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D7C0F4-A950-4C3A-9A32-64AD07A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9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589B9-3932-4AC7-9118-3CBA521C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64F433-5867-4604-BA75-46C4A60C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B3E0DB-61B9-4FE4-A537-4339F7C5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07295-6DDC-42D9-A377-2891055F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89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66C10B-72C4-49BD-A704-C9BA3FD1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AE041-3026-4308-8BBD-47B05E57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06977-21A5-4797-A388-2F53BE12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40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1088-C98F-4CEB-8D4A-775C376D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F57CA-BAB5-4ACC-96DE-A3B72DBA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C8A5B7-B060-4000-B8C3-53CF28C0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40B8FE-5841-40DE-AA9F-7A042F50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D439A-317D-4536-B216-E8E4818B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EECB6-B3F5-441B-8FD8-55F1D50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39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B73B-7CB1-448F-84A2-000FA8BA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025B7-7666-41A4-A61F-49B974F1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F87813-C742-49C9-BF89-ED5D3BBF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A14C6-5857-4B94-866B-85D80ED7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3CE13-E30B-43AC-9DBE-2D16514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7D905-ED21-4B0E-AC57-1E181CA3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57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A44FDE-5F3A-4899-98E8-DF6B5125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C2EE9-4E6D-4102-B8CC-ACCFB488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CE026-0BEC-4E36-B29C-F2456E6C8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F6FB-8AFC-491C-A765-0B7B325CB15E}" type="datetimeFigureOut">
              <a:rPr lang="es-AR" smtClean="0"/>
              <a:t>15/3/2021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BC1D7-B255-46A2-A8BD-BBBDF54BD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95B4D-D4F2-4EEB-B32A-36BC3A5E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499B-907F-4C17-BC69-875FD271EF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90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QtQqZ6Q5-o" TargetMode="External"/><Relationship Id="rId2" Type="http://schemas.openxmlformats.org/officeDocument/2006/relationships/hyperlink" Target="https://prezi.com/v/twjl2zj9wb-f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ezi.com/v/5tb7atyij9t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61615" y="0"/>
            <a:ext cx="9128785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28785" cy="6858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816452" y="5716934"/>
            <a:ext cx="3092598" cy="825751"/>
            <a:chOff x="0" y="0"/>
            <a:chExt cx="2347744" cy="6268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7744" cy="626869"/>
            </a:xfrm>
            <a:custGeom>
              <a:avLst/>
              <a:gdLst/>
              <a:ahLst/>
              <a:cxnLst/>
              <a:rect l="l" t="t" r="r" b="b"/>
              <a:pathLst>
                <a:path w="2347744" h="626869">
                  <a:moveTo>
                    <a:pt x="0" y="0"/>
                  </a:moveTo>
                  <a:lnTo>
                    <a:pt x="2347744" y="0"/>
                  </a:lnTo>
                  <a:lnTo>
                    <a:pt x="2347744" y="626869"/>
                  </a:lnTo>
                  <a:lnTo>
                    <a:pt x="0" y="6268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905164" y="1874837"/>
            <a:ext cx="8699673" cy="1471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4"/>
              </a:lnSpc>
            </a:pPr>
            <a:r>
              <a:rPr lang="en-US" sz="4267" dirty="0">
                <a:solidFill>
                  <a:srgbClr val="FFFFFF"/>
                </a:solidFill>
                <a:latin typeface="Open Sans Extra Bold"/>
              </a:rPr>
              <a:t>A016 - </a:t>
            </a:r>
            <a:r>
              <a:rPr lang="en-US" sz="4267" dirty="0" err="1">
                <a:solidFill>
                  <a:srgbClr val="FFFFFF"/>
                </a:solidFill>
                <a:latin typeface="Open Sans Extra Bold"/>
              </a:rPr>
              <a:t>Fundamentos</a:t>
            </a:r>
            <a:r>
              <a:rPr lang="en-US" sz="4267" dirty="0">
                <a:solidFill>
                  <a:srgbClr val="FFFFFF"/>
                </a:solidFill>
                <a:latin typeface="Open Sans Extra Bold"/>
              </a:rPr>
              <a:t> de </a:t>
            </a:r>
            <a:r>
              <a:rPr lang="en-US" sz="4267" dirty="0" err="1">
                <a:solidFill>
                  <a:srgbClr val="FFFFFF"/>
                </a:solidFill>
                <a:latin typeface="Open Sans Extra Bold"/>
              </a:rPr>
              <a:t>Administración</a:t>
            </a:r>
            <a:endParaRPr lang="en-US" sz="4267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84033" y="4915847"/>
            <a:ext cx="3739567" cy="350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dirty="0">
                <a:solidFill>
                  <a:srgbClr val="FFFFFF"/>
                </a:solidFill>
                <a:latin typeface="Open Sans"/>
              </a:rPr>
              <a:t>Mg. Ing. Dolores Gosende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571" y="3865161"/>
            <a:ext cx="4592958" cy="95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 err="1">
                <a:solidFill>
                  <a:srgbClr val="FFFFFF"/>
                </a:solidFill>
                <a:latin typeface="Open Sans Extra Bold"/>
              </a:rPr>
              <a:t>Clase</a:t>
            </a:r>
            <a:r>
              <a:rPr lang="en-US" sz="2800" dirty="0">
                <a:solidFill>
                  <a:srgbClr val="FFFFFF"/>
                </a:solidFill>
                <a:latin typeface="Open Sans Extra Bold"/>
              </a:rPr>
              <a:t> 5 – </a:t>
            </a:r>
            <a:r>
              <a:rPr lang="en-US" sz="2800" dirty="0" err="1">
                <a:solidFill>
                  <a:srgbClr val="FFFFFF"/>
                </a:solidFill>
                <a:latin typeface="Open Sans Extra Bold"/>
              </a:rPr>
              <a:t>Introducción</a:t>
            </a:r>
            <a:r>
              <a:rPr lang="en-US" sz="2800" dirty="0">
                <a:solidFill>
                  <a:srgbClr val="FFFFFF"/>
                </a:solidFill>
                <a:latin typeface="Open Sans Extra Bold"/>
              </a:rPr>
              <a:t> a </a:t>
            </a:r>
            <a:r>
              <a:rPr lang="en-US" sz="2800" dirty="0" err="1">
                <a:solidFill>
                  <a:srgbClr val="FFFFFF"/>
                </a:solidFill>
                <a:latin typeface="Open Sans Extra Bold"/>
              </a:rPr>
              <a:t>Sistemas</a:t>
            </a:r>
            <a:endParaRPr lang="en-US" sz="2800" dirty="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4E5D3-7E40-4CE5-A576-81694291CC0F}"/>
              </a:ext>
            </a:extLst>
          </p:cNvPr>
          <p:cNvSpPr txBox="1"/>
          <p:nvPr/>
        </p:nvSpPr>
        <p:spPr>
          <a:xfrm>
            <a:off x="530087" y="2160104"/>
            <a:ext cx="101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</a:t>
            </a:r>
            <a:r>
              <a:rPr lang="es-AR" dirty="0">
                <a:hlinkClick r:id="rId2"/>
              </a:rPr>
              <a:t>Introducción al Pensamiento Sistémico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C63D2-7386-4A29-9386-E01706732208}"/>
              </a:ext>
            </a:extLst>
          </p:cNvPr>
          <p:cNvSpPr txBox="1"/>
          <p:nvPr/>
        </p:nvSpPr>
        <p:spPr>
          <a:xfrm>
            <a:off x="530087" y="2908852"/>
            <a:ext cx="101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</a:t>
            </a:r>
            <a:r>
              <a:rPr lang="es-AR" dirty="0">
                <a:hlinkClick r:id="rId3"/>
              </a:rPr>
              <a:t>Video</a:t>
            </a:r>
            <a:r>
              <a:rPr lang="es-AR" dirty="0"/>
              <a:t> de Peter Senge explicando el impacto del pensamiento sistémico (Opcional)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81774C-F27A-4DFB-89A1-DDEFB973C763}"/>
              </a:ext>
            </a:extLst>
          </p:cNvPr>
          <p:cNvSpPr txBox="1"/>
          <p:nvPr/>
        </p:nvSpPr>
        <p:spPr>
          <a:xfrm>
            <a:off x="530087" y="3657600"/>
            <a:ext cx="101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 </a:t>
            </a:r>
            <a:r>
              <a:rPr lang="es-AR" dirty="0">
                <a:hlinkClick r:id="rId4"/>
              </a:rPr>
              <a:t>Teoría de los sistemas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DDCB54-86A3-4E19-A7F6-67FDECF3AFF7}"/>
              </a:ext>
            </a:extLst>
          </p:cNvPr>
          <p:cNvSpPr txBox="1"/>
          <p:nvPr/>
        </p:nvSpPr>
        <p:spPr>
          <a:xfrm>
            <a:off x="0" y="72887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>
                <a:latin typeface="Antenna Black" panose="02000505000000020004" pitchFamily="50" charset="0"/>
              </a:rPr>
              <a:t>CLASE ASINCRÓNICA</a:t>
            </a:r>
          </a:p>
        </p:txBody>
      </p:sp>
    </p:spTree>
    <p:extLst>
      <p:ext uri="{BB962C8B-B14F-4D97-AF65-F5344CB8AC3E}">
        <p14:creationId xmlns:p14="http://schemas.microsoft.com/office/powerpoint/2010/main" val="919820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46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Antenna Black</vt:lpstr>
      <vt:lpstr>Arial</vt:lpstr>
      <vt:lpstr>Calibri</vt:lpstr>
      <vt:lpstr>Calibri Light</vt:lpstr>
      <vt:lpstr>Open Sans</vt:lpstr>
      <vt:lpstr>Open Sans Extra Bold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Dolores Gosende</dc:creator>
  <cp:lastModifiedBy>Maria Dolores Gosende</cp:lastModifiedBy>
  <cp:revision>9</cp:revision>
  <dcterms:created xsi:type="dcterms:W3CDTF">2020-08-09T20:01:35Z</dcterms:created>
  <dcterms:modified xsi:type="dcterms:W3CDTF">2021-03-15T15:43:48Z</dcterms:modified>
</cp:coreProperties>
</file>