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9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ype="http://schemas.openxmlformats.org/officeDocument/2006/relationships/presProps" Target="presProps.xml"/>  <Relationship Id="rId16" Type="http://schemas.openxmlformats.org/officeDocument/2006/relationships/viewProps" Target="viewProps.xml"/>  <Relationship Id="rId17" Type="http://schemas.openxmlformats.org/officeDocument/2006/relationships/theme" Target="theme/theme1.xml"/>  <Relationship Id="rId18" Type="http://schemas.openxmlformats.org/officeDocument/2006/relationships/tableStyles" Target="tableStyles.xml"/>  <Relationship Id="rId1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Scoped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Scoped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Aprendendo Docker</dc:title>
  <dc:subject>Será apresentado o Docker e seus conceitos, alguns comandos no terminal.</dc:subject>
  <dc:creator>Created by Marp</dc:creator>
  <cp:lastModifiedBy>Created by Marp</cp:lastModifiedBy>
  <cp:revision>1</cp:revision>
  <dcterms:created xsi:type="dcterms:W3CDTF">2019-10-16T00:57:03.207Z</dcterms:created>
  <dcterms:modified xsi:type="dcterms:W3CDTF">2019-10-16T00:57:03.208Z</dcterms:modified>
</cp:coreProperties>
</file>