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4B51BB-92E5-4AA2-86A9-87321ACF1F91}" type="datetimeFigureOut">
              <a:rPr lang="es-MX" smtClean="0"/>
              <a:t>13/07/2016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9AE6AD-46A6-4E3E-999A-9D37AE7232E2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0716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ODS 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Gestión Financiera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643182"/>
            <a:ext cx="8215338" cy="2500330"/>
          </a:xfrm>
        </p:spPr>
        <p:txBody>
          <a:bodyPr/>
          <a:lstStyle/>
          <a:p>
            <a:r>
              <a:rPr lang="es-MX" dirty="0" smtClean="0"/>
              <a:t>Implementación de una ODS con información transaccional y socio demográfica que facilite la toma de decisiones en una institución financiera.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funcional ODS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2143116"/>
            <a:ext cx="8115328" cy="4181484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La ODS debe de contener la siguiente información para la toma de decisiones:</a:t>
            </a:r>
          </a:p>
          <a:p>
            <a:endParaRPr lang="es-MX" sz="2500" dirty="0" smtClean="0"/>
          </a:p>
          <a:p>
            <a:r>
              <a:rPr lang="es-MX" sz="2500" dirty="0" smtClean="0"/>
              <a:t>Información general de clientes</a:t>
            </a:r>
          </a:p>
          <a:p>
            <a:r>
              <a:rPr lang="es-MX" sz="2500" dirty="0" smtClean="0"/>
              <a:t>Información productos por cliente.</a:t>
            </a:r>
          </a:p>
          <a:p>
            <a:r>
              <a:rPr lang="es-MX" sz="2500" dirty="0" smtClean="0"/>
              <a:t>Información transaccional(ATM, POS, OLB, SPEI)</a:t>
            </a:r>
          </a:p>
          <a:p>
            <a:r>
              <a:rPr lang="es-MX" sz="2500" dirty="0" smtClean="0"/>
              <a:t>Información de crédito.</a:t>
            </a:r>
          </a:p>
          <a:p>
            <a:r>
              <a:rPr lang="es-MX" sz="2500" dirty="0" smtClean="0"/>
              <a:t>Información de inversiones y fondos.</a:t>
            </a:r>
          </a:p>
          <a:p>
            <a:r>
              <a:rPr lang="es-MX" sz="2500" dirty="0" smtClean="0"/>
              <a:t>Información contable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Reto Tecnológico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/>
          <a:lstStyle/>
          <a:p>
            <a:r>
              <a:rPr lang="es-MX" dirty="0" smtClean="0"/>
              <a:t>Las instituciones financieras target tienen como común denominador un </a:t>
            </a:r>
            <a:r>
              <a:rPr lang="es-MX" dirty="0" err="1" smtClean="0"/>
              <a:t>core</a:t>
            </a:r>
            <a:r>
              <a:rPr lang="es-MX" dirty="0" smtClean="0"/>
              <a:t> bancario con una base de datos </a:t>
            </a:r>
            <a:r>
              <a:rPr lang="es-MX" b="1" dirty="0" err="1" smtClean="0"/>
              <a:t>multivalor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Para facilita la extracción y manipulación de la ODS es necesario sea implementada en una BD relacional.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Tecnológico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Componentes dinámicos de extracción (</a:t>
            </a:r>
            <a:r>
              <a:rPr lang="es-MX" dirty="0" err="1" smtClean="0"/>
              <a:t>core</a:t>
            </a:r>
            <a:r>
              <a:rPr lang="es-MX" dirty="0" smtClean="0"/>
              <a:t> bancario)</a:t>
            </a:r>
          </a:p>
          <a:p>
            <a:r>
              <a:rPr lang="es-MX" dirty="0" smtClean="0"/>
              <a:t>Algoritmo de conversión de datos, modelo </a:t>
            </a:r>
            <a:r>
              <a:rPr lang="es-MX" dirty="0" err="1" smtClean="0"/>
              <a:t>Multivalor</a:t>
            </a:r>
            <a:r>
              <a:rPr lang="es-MX" dirty="0"/>
              <a:t> </a:t>
            </a:r>
            <a:r>
              <a:rPr lang="es-MX" dirty="0" smtClean="0"/>
              <a:t>a  relacional.</a:t>
            </a:r>
          </a:p>
          <a:p>
            <a:r>
              <a:rPr lang="es-MX" dirty="0" smtClean="0"/>
              <a:t>Diseño de ODS</a:t>
            </a:r>
          </a:p>
          <a:p>
            <a:r>
              <a:rPr lang="es-MX" dirty="0" smtClean="0"/>
              <a:t>Componentes de transferencia y carga de información.</a:t>
            </a:r>
          </a:p>
          <a:p>
            <a:r>
              <a:rPr lang="es-MX" dirty="0" smtClean="0"/>
              <a:t>Tableros para la toma de decisiones.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/>
          <a:lstStyle/>
          <a:p>
            <a:r>
              <a:rPr lang="es-MX" dirty="0" smtClean="0"/>
              <a:t>Conversión dinámica de un modelo </a:t>
            </a:r>
            <a:r>
              <a:rPr lang="es-MX" dirty="0" err="1" smtClean="0"/>
              <a:t>multivalor</a:t>
            </a:r>
            <a:r>
              <a:rPr lang="es-MX" dirty="0" smtClean="0"/>
              <a:t>  a relacional.</a:t>
            </a:r>
          </a:p>
          <a:p>
            <a:r>
              <a:rPr lang="es-MX" dirty="0" smtClean="0"/>
              <a:t>Herramienta de información que facilita la toma de decisiones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Insumo para la implementación de un </a:t>
            </a:r>
            <a:r>
              <a:rPr lang="es-MX" dirty="0" err="1" smtClean="0"/>
              <a:t>dataware</a:t>
            </a:r>
            <a:r>
              <a:rPr lang="es-MX" dirty="0" smtClean="0"/>
              <a:t> </a:t>
            </a:r>
            <a:r>
              <a:rPr lang="es-MX" dirty="0" err="1" smtClean="0"/>
              <a:t>house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175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ODS  Gestión Financiera</vt:lpstr>
      <vt:lpstr>Objetivo</vt:lpstr>
      <vt:lpstr>Alcance funcional ODS</vt:lpstr>
      <vt:lpstr>Reto Tecnológico</vt:lpstr>
      <vt:lpstr>Alcance Tecnológico</vt:lpstr>
      <vt:lpstr>Beneficios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 Gestión</dc:title>
  <dc:creator>francisco.juarez</dc:creator>
  <cp:lastModifiedBy>francisco.juarez</cp:lastModifiedBy>
  <cp:revision>6</cp:revision>
  <dcterms:created xsi:type="dcterms:W3CDTF">2016-07-13T21:15:56Z</dcterms:created>
  <dcterms:modified xsi:type="dcterms:W3CDTF">2016-07-13T21:48:05Z</dcterms:modified>
</cp:coreProperties>
</file>