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7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5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CCA0-FCB7-4BAC-A89D-C0497909C2DE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B201A5-228D-4702-970F-B89CB398FC7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B83A-9CB1-42B1-915A-BB98C587A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E36F8-FD77-4591-A286-747D878C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41431"/>
          </a:xfrm>
        </p:spPr>
        <p:txBody>
          <a:bodyPr/>
          <a:lstStyle/>
          <a:p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agrícola</a:t>
            </a:r>
            <a:endParaRPr lang="en-US" dirty="0"/>
          </a:p>
          <a:p>
            <a:endParaRPr lang="en-US" dirty="0"/>
          </a:p>
          <a:p>
            <a:pPr algn="r"/>
            <a:r>
              <a:rPr lang="en-US"/>
              <a:t>p5g6</a:t>
            </a:r>
            <a:endParaRPr lang="en-US" dirty="0"/>
          </a:p>
          <a:p>
            <a:pPr algn="r"/>
            <a:r>
              <a:rPr lang="en-US" dirty="0"/>
              <a:t>Diego </a:t>
            </a:r>
            <a:r>
              <a:rPr lang="en-US" dirty="0" err="1"/>
              <a:t>Trovisco</a:t>
            </a:r>
            <a:r>
              <a:rPr lang="en-US" dirty="0"/>
              <a:t> 80228</a:t>
            </a:r>
          </a:p>
          <a:p>
            <a:pPr algn="r"/>
            <a:r>
              <a:rPr lang="en-US" dirty="0"/>
              <a:t>Francisco Silveira 84802</a:t>
            </a:r>
          </a:p>
        </p:txBody>
      </p:sp>
    </p:spTree>
    <p:extLst>
      <p:ext uri="{BB962C8B-B14F-4D97-AF65-F5344CB8AC3E}">
        <p14:creationId xmlns:p14="http://schemas.microsoft.com/office/powerpoint/2010/main" val="406426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43</TotalTime>
  <Words>12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</dc:creator>
  <cp:lastModifiedBy>Francisco</cp:lastModifiedBy>
  <cp:revision>6</cp:revision>
  <dcterms:created xsi:type="dcterms:W3CDTF">2018-06-07T07:36:40Z</dcterms:created>
  <dcterms:modified xsi:type="dcterms:W3CDTF">2018-06-08T22:56:52Z</dcterms:modified>
</cp:coreProperties>
</file>