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af29c461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af29c461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af29c461b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af29c461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af29c461b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af29c461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af29c461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af29c461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af29c461b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af29c461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af29c461b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af29c461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microsoft.com/es-es/dotnet/standard/microservices-architecture/container-docker-introduction/docker-terminology" TargetMode="External"/><Relationship Id="rId4" Type="http://schemas.openxmlformats.org/officeDocument/2006/relationships/hyperlink" Target="https://docs.docker.com/glossary/" TargetMode="External"/><Relationship Id="rId5" Type="http://schemas.openxmlformats.org/officeDocument/2006/relationships/hyperlink" Target="https://www.docker.com/resources/what-container" TargetMode="External"/><Relationship Id="rId6" Type="http://schemas.openxmlformats.org/officeDocument/2006/relationships/hyperlink" Target="https://aws.amazon.com/es/dock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Conocimientos básicos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Docker?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 es una plataforma de software que le permite crear, probar e implementar aplicaciones rápidamente.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Docker empaqueta software en unidades estandarizadas llamadas contenedores que incluyen todo lo necesario para que el software se ejecute, incluidas bibliotecas, herramientas de sistema, código y tiempo de ejecución.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¿Es Docker gratuito?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versión </a:t>
            </a:r>
            <a:r>
              <a:rPr b="1" lang="es"/>
              <a:t>Docker Community Edition (CE)</a:t>
            </a:r>
            <a:r>
              <a:rPr lang="es"/>
              <a:t> es de uso gratuito para todos. Esta versión de Docker es de código abierto y se puede usar en diversas plataformas, incluidas Windows, Mac y Linux.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/>
              <a:t>Docker Enterprise Edition (EE)</a:t>
            </a:r>
            <a:r>
              <a:rPr lang="es"/>
              <a:t> contiene características adicionales para la administración del flujo de trabajo y la seguridad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Terminología de Docker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Imagen: </a:t>
            </a:r>
            <a:r>
              <a:rPr lang="es"/>
              <a:t>Son la base de los contenedores, incluye todas las dependencias y la configuración de implementación y ejecución que usará el runtime de un contenedor. Una imagen no tiene estados y nunca cambia.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Dockerfile:</a:t>
            </a:r>
            <a:r>
              <a:rPr lang="es"/>
              <a:t> un archivo de texto que contiene instrucciones sobre cómo crear una imagen de Docker.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/>
              <a:t>Compilación:</a:t>
            </a:r>
            <a:r>
              <a:rPr lang="es"/>
              <a:t> la acción de crear una imagen de contenedor basada en la información y el contexto que proporciona su archivo Dockerfile. Puede crear imágenes con el comando de </a:t>
            </a:r>
            <a:r>
              <a:rPr b="1" lang="es"/>
              <a:t>docker build</a:t>
            </a:r>
            <a:r>
              <a:rPr lang="es"/>
              <a:t> de Docker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Terminología de Docker (Continuación)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Contenedor: </a:t>
            </a:r>
            <a:r>
              <a:rPr lang="es"/>
              <a:t>una instancia de una imagen de Docker. Los contenedores son una abstracción en la capa de aplicación que agrupa el código y las dependencias.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Volúmenes: </a:t>
            </a:r>
            <a:r>
              <a:rPr lang="es"/>
              <a:t>residen en el sistema host y los administra Docker. Los volúmenes están diseñados para persistir los datos, independientemente del ciclo de vida del contenedor.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/>
              <a:t>Etiqueta:</a:t>
            </a:r>
            <a:r>
              <a:rPr lang="es"/>
              <a:t> se puede aplicar a las imágenes para que se puedan identificar diferentes imágenes o versiones de la misma imagen.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Terminología de Docker (Continuación)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Repositorio:</a:t>
            </a:r>
            <a:r>
              <a:rPr lang="es"/>
              <a:t> una colección de imágenes de Docker relacionadas, etiquetadas con una etiqueta que indica la versión de la imagen.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Docker Hub:</a:t>
            </a:r>
            <a:r>
              <a:rPr lang="es"/>
              <a:t> registro público para cargar imágenes y trabajar con ellas. Docker Hub proporciona hospedaje de imágenes de Docker, registros públicos o privados.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/>
              <a:t>Compose:</a:t>
            </a:r>
            <a:r>
              <a:rPr lang="es"/>
              <a:t> herramienta de línea de comandos y formato de archivo YAML con metadatos para definir y ejecutar aplicaciones de varios contenedores.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Fuentes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contenido de este documento fue recolectado de diversas fuentes:</a:t>
            </a:r>
            <a:br>
              <a:rPr lang="es"/>
            </a:br>
            <a:br>
              <a:rPr lang="es"/>
            </a:br>
            <a:r>
              <a:rPr lang="es" sz="1100" u="sng">
                <a:solidFill>
                  <a:schemeClr val="accent5"/>
                </a:solidFill>
                <a:hlinkClick r:id="rId3"/>
              </a:rPr>
              <a:t>https://docs.microsoft.com/es-es/dotnet/standard/microservices-architecture/container-docker-introduction/docker-terminology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accent5"/>
                </a:solidFill>
                <a:hlinkClick r:id="rId4"/>
              </a:rPr>
              <a:t>https://docs.docker.com/glossary/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accent5"/>
                </a:solidFill>
                <a:hlinkClick r:id="rId5"/>
              </a:rPr>
              <a:t>https://www.docker.com/resources/what-container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 u="sng">
                <a:solidFill>
                  <a:schemeClr val="accent5"/>
                </a:solidFill>
                <a:hlinkClick r:id="rId6"/>
              </a:rPr>
              <a:t>https://aws.amazon.com/es/docker/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