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5CC6B-E6A3-4008-B888-4DF32494D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0CC7C5-06B3-AF99-A869-908029703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B7DDC-8CB1-A73A-F6B2-980A46FA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D68770-4C1E-3FB2-96CD-1BA7175D3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7DD16-A544-54F9-5351-7FD3358F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06982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AC7A6-C0CC-2A31-D5A2-FB057D7DF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B0286A-1B15-B325-90EA-6D1DCEE35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9B8E7E-B526-4AD3-A5FF-AAD61043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19A96-1362-F5F6-8656-7900FAAEF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B75ADD-1C9D-50C3-06B9-A1DA7CE9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7731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51BFE-1BBE-5313-0EB4-59838163A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959C9E-E399-D57C-F461-218FB853D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87D670-8DDD-707B-637C-297525CA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24908-C7F6-3E76-084F-A87E3804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772333-30C6-2683-35B6-5FA558F9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288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D8DD-6F4E-2E5B-68D9-06DDCF8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0A609-D47D-A469-8DDB-E9C0A8EF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B279F-6148-EA73-C0F7-43B3FD3AF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FE8891-882A-30B3-8784-AD30BD90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70251-2EA8-4ECC-51F0-437B4EF1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693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FADDA-9581-BBD7-14D0-3984BA30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28549E-2604-4B52-BEFD-78500D894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F77EB9-165A-2734-E2D7-E0D6DBEE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0E1EFE-DAA0-BB48-90E3-ED72D519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AF855-46C2-01A1-B1D1-5B3A5A5F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594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65029-7E77-A981-5B85-9DB144F21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86554-0B01-ADA5-F2B0-5182F124F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C09BBD-D343-3BDA-EBD5-0D2C60C09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F0691A-4C22-B24F-4A66-E3A228DDC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459C2A-EB9B-4B38-96C2-A787979A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ECFA7A-CE34-D60A-94EB-6FD18EAB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05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9A42C-A9FC-077C-F34C-E02C45AD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059C86-8160-DEA9-F562-9AA3F0CD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9FEABA-373D-71FF-F36D-C566782E2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C8256-1300-7811-83A2-D56043B9B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E1D089-4511-F674-2DD3-09D089B8E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0A76D5-8B67-2050-B928-0D4B24DC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F66B33-D3CB-433F-C0EC-2D65CF1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E5BC7C7-6829-9187-6E81-944191DA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68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8DBE8-9A6B-8AFC-3360-CFA0DB6C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0F2F54-B460-7749-86DF-0F7BFAD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5F399A-1052-31B7-29A2-7612E471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72E573-9423-F8DA-1E1F-105B0BD2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060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344D777-30BD-96CD-C3CF-2B5B6A4F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532437-89CB-BCA9-8BCB-24105A20C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617A5-5665-C467-9051-1960BA36A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443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DA118-2DAC-58A8-EA45-6629213E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855168-3F3F-4DA7-D928-C393E6E3B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B92262-53A4-2175-ACD8-A7F0CF23E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82C3B7-79DF-F745-42B7-AC2B2003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C1598-59EE-D4E5-C813-CE81148C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E9EC7F-56C3-3CE1-3D8D-25FDB695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666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FDB06-B9F4-1E1E-5FC0-280C4764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4591595-3995-4DEB-7A82-01B330C5F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85BC13-CE03-7482-A42F-86548211D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D3F779-6974-2034-7A6E-A59ECA80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50D919-75A1-5C96-85D7-C5E6299D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964CF2-1016-D0CF-86A7-63DE2A32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35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10937A-BCAB-3373-6309-1B948069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B4634-8868-AD00-B6E1-D7AF6CFE8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46ED19-D254-E337-D987-2D14DAA292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DAD4-D0AF-487E-AAA6-EF0F5F3CEF66}" type="datetimeFigureOut">
              <a:rPr lang="es-CL" smtClean="0"/>
              <a:t>17-03-2023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EC89F1-84AC-058B-97F1-3E7AA81CC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F6AB4-1E84-A6FC-E281-B54A8949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11A2B-5D95-4C84-BFD4-DB1C236225A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471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6181258-9736-F51A-D349-C143235894C2}"/>
              </a:ext>
            </a:extLst>
          </p:cNvPr>
          <p:cNvSpPr/>
          <p:nvPr/>
        </p:nvSpPr>
        <p:spPr>
          <a:xfrm>
            <a:off x="1072555" y="3429000"/>
            <a:ext cx="2166425" cy="95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Recursos socioeconómicos y culturales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1022A9E-EC12-62E9-8F9D-D33F1E433536}"/>
              </a:ext>
            </a:extLst>
          </p:cNvPr>
          <p:cNvSpPr/>
          <p:nvPr/>
        </p:nvSpPr>
        <p:spPr>
          <a:xfrm>
            <a:off x="4536192" y="1835727"/>
            <a:ext cx="2166425" cy="95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Comprensión lectora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BC5993E-8E1D-260D-C782-4B663BD9BB6C}"/>
              </a:ext>
            </a:extLst>
          </p:cNvPr>
          <p:cNvSpPr/>
          <p:nvPr/>
        </p:nvSpPr>
        <p:spPr>
          <a:xfrm>
            <a:off x="8290774" y="3428999"/>
            <a:ext cx="2166425" cy="956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dirty="0"/>
              <a:t>Conocimiento cívico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A1CB3AB-E31A-4F13-B8F7-0F357AF47C37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2155768" y="2314029"/>
            <a:ext cx="2380424" cy="1114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59EC2BD-95F6-BC26-4025-9F953AD2919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702617" y="2314029"/>
            <a:ext cx="2671370" cy="111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0769E34-843A-F385-3B1C-DBC8E57F437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238980" y="3907301"/>
            <a:ext cx="50517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7CB22DC-4F97-71B6-ECD0-61A3207E4984}"/>
              </a:ext>
            </a:extLst>
          </p:cNvPr>
          <p:cNvSpPr txBox="1"/>
          <p:nvPr/>
        </p:nvSpPr>
        <p:spPr>
          <a:xfrm>
            <a:off x="7496907" y="2287730"/>
            <a:ext cx="375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(Gregory, C., &amp; Miyazaki, y 2016)</a:t>
            </a:r>
            <a:endParaRPr lang="es-CL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047A7F-AE75-4EF0-2018-C9EF7AABAC73}"/>
              </a:ext>
            </a:extLst>
          </p:cNvPr>
          <p:cNvSpPr txBox="1"/>
          <p:nvPr/>
        </p:nvSpPr>
        <p:spPr>
          <a:xfrm>
            <a:off x="1292096" y="2287730"/>
            <a:ext cx="2571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(Espinoza y Rosas, 2019)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F9234EC-4A66-6F10-4DA9-F570C7DFE148}"/>
              </a:ext>
            </a:extLst>
          </p:cNvPr>
          <p:cNvSpPr txBox="1"/>
          <p:nvPr/>
        </p:nvSpPr>
        <p:spPr>
          <a:xfrm>
            <a:off x="3473121" y="4016270"/>
            <a:ext cx="5051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(Miranda, Castillo y Sandoval-</a:t>
            </a:r>
            <a:r>
              <a:rPr lang="es-MX" dirty="0" err="1"/>
              <a:t>Hernandez</a:t>
            </a:r>
            <a:r>
              <a:rPr lang="es-MX" dirty="0"/>
              <a:t> , 2015)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38295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Francisco Meneses Rivas</dc:creator>
  <cp:lastModifiedBy>Francisco Meneses Rivas</cp:lastModifiedBy>
  <cp:revision>2</cp:revision>
  <dcterms:created xsi:type="dcterms:W3CDTF">2023-03-17T04:35:15Z</dcterms:created>
  <dcterms:modified xsi:type="dcterms:W3CDTF">2023-03-17T04:49:16Z</dcterms:modified>
</cp:coreProperties>
</file>