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E48F9-1235-4A16-A385-3FB7485FB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E1FBDC-9A76-C056-641A-CFFC01468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BE7B46-8BF2-B12D-4562-68E5444C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990-5FBB-4B1B-A6D0-E3BD0BE01B04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048580-C56C-3D04-CD6F-80E899DC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E23118-18B9-6D69-A93A-5BADF111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B3BB-1ADE-40ED-9752-0FA77F2F22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017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40227-E5E0-B5A0-71A5-DA1CCED3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6EF7FC-241D-EC40-3FC0-A6DD82D82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2E3F77-485D-F048-D3CE-EFC9CDEC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990-5FBB-4B1B-A6D0-E3BD0BE01B04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B72DB5-2D2D-2C3E-685C-EB3E750F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282FF5-35EA-F25E-A926-D165B9F9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B3BB-1ADE-40ED-9752-0FA77F2F22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417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A337-A1BD-5586-E611-AFFAB8269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2BEA2C-17CD-CBE7-417B-A4CC234D4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D5D9B6-61D5-7F3B-6AD8-EA5DA3F4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990-5FBB-4B1B-A6D0-E3BD0BE01B04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0A1B1E-FF5C-7C10-31B4-829957FC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57B05B-E1BF-E114-C61C-6CD990B8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B3BB-1ADE-40ED-9752-0FA77F2F22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280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AE332-38E7-76C6-5B5B-18D89CF9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33A0A1-0DBC-E5F1-963B-30BBE8245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595FFB-68B3-4313-6F35-D7A936BE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990-5FBB-4B1B-A6D0-E3BD0BE01B04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F85102-D32D-001C-B9D4-83493D20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C42EE-9108-A6B9-AB37-D0F86A03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B3BB-1ADE-40ED-9752-0FA77F2F22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156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A1D5D-7DE2-2A06-A60D-BAABE826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240BDF-7DDF-4EEE-9D19-9B3EF5FC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9B0328-9E33-82F7-6011-3A9F5370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990-5FBB-4B1B-A6D0-E3BD0BE01B04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7E7095-EA07-8B84-0243-F90DB42B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767AFC-08E8-F172-DAD5-CA5FD81E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B3BB-1ADE-40ED-9752-0FA77F2F22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698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49100-2554-77A1-AED6-076F19CF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0D8C26-82B8-B683-D9A8-2284557EC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B321B7-5BF9-023F-1AAB-812757244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3F47D0-7CB7-A949-3217-EF9732FC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990-5FBB-4B1B-A6D0-E3BD0BE01B04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622D53-44F5-49D5-9D8C-1CCE0304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A7F179-80D3-5E32-7DBD-F5C74AE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B3BB-1ADE-40ED-9752-0FA77F2F22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767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2BE41-FA02-3D73-24CD-B977594A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453599-D646-581B-983F-F649B4AF6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EC93A1-5D13-E0F1-E36B-11A1C8089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1F442F-A790-B559-29E5-8778BEB91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0566E5-C450-9287-8F7A-7B1C83459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C16A8A-0AB1-ED38-9ADE-0381C5EC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990-5FBB-4B1B-A6D0-E3BD0BE01B04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CFFC95-77D0-71BF-C6C3-4AE80FD5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D92E8F-E599-B9EA-75F7-0D3514FC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B3BB-1ADE-40ED-9752-0FA77F2F22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19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737D2-3A80-4B07-8611-8D77597E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88090F-426D-1A49-7664-9876D01B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990-5FBB-4B1B-A6D0-E3BD0BE01B04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5BDF34-D4EC-80DE-D370-98A17175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1596C5-1580-6F4A-56E6-F2FE67B7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B3BB-1ADE-40ED-9752-0FA77F2F22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847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32432F-8788-4DCC-0587-52AB26D8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990-5FBB-4B1B-A6D0-E3BD0BE01B04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B0022E-B49D-3CF6-1B9B-2C3A36C6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9E09C2-FA72-8304-D9B4-E611E963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B3BB-1ADE-40ED-9752-0FA77F2F22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586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8F9CE-474F-A795-B43C-029BAB8C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B8C762-8BD4-9F9E-E9C0-38206236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E75AA9-B747-A9FB-8792-9DC702661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C8C639-3774-C998-9274-E9C8E87C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990-5FBB-4B1B-A6D0-E3BD0BE01B04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5CCC37-3765-5BF0-C671-8A62C38D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F4ABFA-72D0-7BF1-86BD-48C81A90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B3BB-1ADE-40ED-9752-0FA77F2F22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333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7C77A-0C47-3688-52B1-0A7308BD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874632-4FD3-4CA9-AEB6-B5B5CFDC4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EAB3E3-CD82-BDED-0AD0-07A38CDB0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4892BB-A50B-8329-288A-D41564B5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990-5FBB-4B1B-A6D0-E3BD0BE01B04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D7F48C-7E02-797B-E6A1-7731AB02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6A32AC-FFC2-6225-82D6-34EFFCBE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B3BB-1ADE-40ED-9752-0FA77F2F22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469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4703D0-B0F7-FFA4-0AB9-11D52619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04EF6E-9CA1-CA5D-BAC7-C484F88AB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ABFFE8-E962-3BDB-D55C-494DBFFBF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6990-5FBB-4B1B-A6D0-E3BD0BE01B04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CA5063-718A-9C24-7981-D736135F9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C2FCF9-B2E5-8690-993F-ECF331AD5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B3BB-1ADE-40ED-9752-0FA77F2F22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863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23ADDE2-BE3C-D3E9-2C39-0A5827D3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6" y="1133636"/>
            <a:ext cx="5971092" cy="331997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40CCB64-323A-C7A1-8F67-1880DF0267D6}"/>
              </a:ext>
            </a:extLst>
          </p:cNvPr>
          <p:cNvSpPr txBox="1"/>
          <p:nvPr/>
        </p:nvSpPr>
        <p:spPr>
          <a:xfrm>
            <a:off x="0" y="96432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/>
              <a:t>Libros en el hogar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1E5C98-FCD8-A13E-CD7C-D4C0EE8F9D38}"/>
              </a:ext>
            </a:extLst>
          </p:cNvPr>
          <p:cNvSpPr/>
          <p:nvPr/>
        </p:nvSpPr>
        <p:spPr>
          <a:xfrm>
            <a:off x="6517253" y="826902"/>
            <a:ext cx="1058487" cy="75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Libros en el hogar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9636B9-991E-B738-8990-E284D74F1B95}"/>
              </a:ext>
            </a:extLst>
          </p:cNvPr>
          <p:cNvSpPr/>
          <p:nvPr/>
        </p:nvSpPr>
        <p:spPr>
          <a:xfrm>
            <a:off x="9883908" y="826901"/>
            <a:ext cx="1515688" cy="75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Conocimiento cívico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91A7339-8AD3-0ED4-6784-C684AA9BE9D4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7575740" y="1203745"/>
            <a:ext cx="23081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1F544A1-ABDF-B7A1-5112-CDBBD9381FEB}"/>
              </a:ext>
            </a:extLst>
          </p:cNvPr>
          <p:cNvSpPr txBox="1"/>
          <p:nvPr/>
        </p:nvSpPr>
        <p:spPr>
          <a:xfrm>
            <a:off x="8154859" y="826901"/>
            <a:ext cx="149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16.97***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1754E8A-F29D-AEA2-9D55-57FC058F3FE9}"/>
              </a:ext>
            </a:extLst>
          </p:cNvPr>
          <p:cNvSpPr txBox="1"/>
          <p:nvPr/>
        </p:nvSpPr>
        <p:spPr>
          <a:xfrm>
            <a:off x="7967079" y="250003"/>
            <a:ext cx="1736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u="sng" dirty="0"/>
              <a:t>Efectos totales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D6B37B8-D6F2-F5CD-99BE-8B1B71826DED}"/>
              </a:ext>
            </a:extLst>
          </p:cNvPr>
          <p:cNvSpPr/>
          <p:nvPr/>
        </p:nvSpPr>
        <p:spPr>
          <a:xfrm>
            <a:off x="6167408" y="3699925"/>
            <a:ext cx="1058487" cy="75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Libros en el hogar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37BF2AA-8CC1-828E-4E2A-11A0C78D447D}"/>
              </a:ext>
            </a:extLst>
          </p:cNvPr>
          <p:cNvSpPr/>
          <p:nvPr/>
        </p:nvSpPr>
        <p:spPr>
          <a:xfrm>
            <a:off x="10316661" y="3699925"/>
            <a:ext cx="1515688" cy="75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Conocimiento cívico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349A9E9-44B4-19DF-B577-9BAC5032A5D0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7225895" y="4076769"/>
            <a:ext cx="3090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07F1658-D547-50D8-1193-B1507D301A75}"/>
              </a:ext>
            </a:extLst>
          </p:cNvPr>
          <p:cNvSpPr txBox="1"/>
          <p:nvPr/>
        </p:nvSpPr>
        <p:spPr>
          <a:xfrm>
            <a:off x="7967078" y="1957431"/>
            <a:ext cx="1736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u="sng" dirty="0"/>
              <a:t>Efectos totales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5CCD252-287F-90CC-6239-4F9F0EB63B35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25895" y="2921804"/>
            <a:ext cx="800008" cy="115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D16F2B3-3C29-13A0-B78F-AE9649C869CE}"/>
              </a:ext>
            </a:extLst>
          </p:cNvPr>
          <p:cNvSpPr/>
          <p:nvPr/>
        </p:nvSpPr>
        <p:spPr>
          <a:xfrm>
            <a:off x="8025903" y="2544960"/>
            <a:ext cx="1490749" cy="75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Comprensión lectora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BE0294F-4E6A-6C44-4B0B-B177F75846B3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>
            <a:off x="9516652" y="2921804"/>
            <a:ext cx="800009" cy="115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1C00AA3-F50D-AE0C-CBF3-414FDCE0F04E}"/>
              </a:ext>
            </a:extLst>
          </p:cNvPr>
          <p:cNvSpPr txBox="1"/>
          <p:nvPr/>
        </p:nvSpPr>
        <p:spPr>
          <a:xfrm>
            <a:off x="8354147" y="4142589"/>
            <a:ext cx="11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8.75***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EE2A74F-AFFC-DB22-F5E1-74F971E3891F}"/>
              </a:ext>
            </a:extLst>
          </p:cNvPr>
          <p:cNvSpPr txBox="1"/>
          <p:nvPr/>
        </p:nvSpPr>
        <p:spPr>
          <a:xfrm>
            <a:off x="6793488" y="3098593"/>
            <a:ext cx="11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7.977***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B58FF88-06FD-BA0B-6F24-FAB7219605BA}"/>
              </a:ext>
            </a:extLst>
          </p:cNvPr>
          <p:cNvSpPr txBox="1"/>
          <p:nvPr/>
        </p:nvSpPr>
        <p:spPr>
          <a:xfrm>
            <a:off x="9829765" y="3098593"/>
            <a:ext cx="137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1.024***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6CC550E-B944-1A9B-7E9E-60E2FB8D2D7B}"/>
              </a:ext>
            </a:extLst>
          </p:cNvPr>
          <p:cNvSpPr txBox="1"/>
          <p:nvPr/>
        </p:nvSpPr>
        <p:spPr>
          <a:xfrm>
            <a:off x="7946765" y="4879349"/>
            <a:ext cx="11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7.977***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24FA902-E298-3D39-1B86-CEAF22AE6C7A}"/>
              </a:ext>
            </a:extLst>
          </p:cNvPr>
          <p:cNvSpPr txBox="1"/>
          <p:nvPr/>
        </p:nvSpPr>
        <p:spPr>
          <a:xfrm>
            <a:off x="8902306" y="4877790"/>
            <a:ext cx="282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X  1.024*** = 8.22***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01D51AE-0639-E020-D757-371F3908EA6C}"/>
              </a:ext>
            </a:extLst>
          </p:cNvPr>
          <p:cNvSpPr txBox="1"/>
          <p:nvPr/>
        </p:nvSpPr>
        <p:spPr>
          <a:xfrm>
            <a:off x="6293427" y="4877790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Efecto indirecto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8F492BFA-8660-20A8-0802-2DDBB0FC7D7F}"/>
              </a:ext>
            </a:extLst>
          </p:cNvPr>
          <p:cNvSpPr txBox="1"/>
          <p:nvPr/>
        </p:nvSpPr>
        <p:spPr>
          <a:xfrm>
            <a:off x="7033501" y="5425495"/>
            <a:ext cx="3826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Proporción del efecto indirecto: </a:t>
            </a:r>
            <a:r>
              <a:rPr lang="es-CL" sz="2800" dirty="0"/>
              <a:t>48%</a:t>
            </a:r>
            <a:endParaRPr lang="es-CL" dirty="0"/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B32F095D-53F4-BCC2-EEBC-D4A67376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60" y="4732198"/>
            <a:ext cx="5927440" cy="10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6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40CCB64-323A-C7A1-8F67-1880DF0267D6}"/>
              </a:ext>
            </a:extLst>
          </p:cNvPr>
          <p:cNvSpPr txBox="1"/>
          <p:nvPr/>
        </p:nvSpPr>
        <p:spPr>
          <a:xfrm>
            <a:off x="0" y="96432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/>
              <a:t>Ocupación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1E5C98-FCD8-A13E-CD7C-D4C0EE8F9D38}"/>
              </a:ext>
            </a:extLst>
          </p:cNvPr>
          <p:cNvSpPr/>
          <p:nvPr/>
        </p:nvSpPr>
        <p:spPr>
          <a:xfrm>
            <a:off x="6399026" y="826901"/>
            <a:ext cx="1177636" cy="75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Ocupación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9636B9-991E-B738-8990-E284D74F1B95}"/>
              </a:ext>
            </a:extLst>
          </p:cNvPr>
          <p:cNvSpPr/>
          <p:nvPr/>
        </p:nvSpPr>
        <p:spPr>
          <a:xfrm>
            <a:off x="9883908" y="826901"/>
            <a:ext cx="1515688" cy="75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Conocimiento cívico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91A7339-8AD3-0ED4-6784-C684AA9BE9D4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576662" y="1203745"/>
            <a:ext cx="2307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1F544A1-ABDF-B7A1-5112-CDBBD9381FEB}"/>
              </a:ext>
            </a:extLst>
          </p:cNvPr>
          <p:cNvSpPr txBox="1"/>
          <p:nvPr/>
        </p:nvSpPr>
        <p:spPr>
          <a:xfrm>
            <a:off x="8154859" y="826901"/>
            <a:ext cx="149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0,658***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1754E8A-F29D-AEA2-9D55-57FC058F3FE9}"/>
              </a:ext>
            </a:extLst>
          </p:cNvPr>
          <p:cNvSpPr txBox="1"/>
          <p:nvPr/>
        </p:nvSpPr>
        <p:spPr>
          <a:xfrm>
            <a:off x="7967079" y="250003"/>
            <a:ext cx="1736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u="sng" dirty="0"/>
              <a:t>Efectos totales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D6B37B8-D6F2-F5CD-99BE-8B1B71826DED}"/>
              </a:ext>
            </a:extLst>
          </p:cNvPr>
          <p:cNvSpPr/>
          <p:nvPr/>
        </p:nvSpPr>
        <p:spPr>
          <a:xfrm>
            <a:off x="6008610" y="3699925"/>
            <a:ext cx="1217285" cy="75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Ocupación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37BF2AA-8CC1-828E-4E2A-11A0C78D447D}"/>
              </a:ext>
            </a:extLst>
          </p:cNvPr>
          <p:cNvSpPr/>
          <p:nvPr/>
        </p:nvSpPr>
        <p:spPr>
          <a:xfrm>
            <a:off x="10316661" y="3699925"/>
            <a:ext cx="1515688" cy="75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Conocimiento cívico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349A9E9-44B4-19DF-B577-9BAC5032A5D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7225895" y="4076769"/>
            <a:ext cx="3090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07F1658-D547-50D8-1193-B1507D301A75}"/>
              </a:ext>
            </a:extLst>
          </p:cNvPr>
          <p:cNvSpPr txBox="1"/>
          <p:nvPr/>
        </p:nvSpPr>
        <p:spPr>
          <a:xfrm>
            <a:off x="7967078" y="1957431"/>
            <a:ext cx="1736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u="sng" dirty="0"/>
              <a:t>Efectos totales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5CCD252-287F-90CC-6239-4F9F0EB63B35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25895" y="2921804"/>
            <a:ext cx="800008" cy="115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D16F2B3-3C29-13A0-B78F-AE9649C869CE}"/>
              </a:ext>
            </a:extLst>
          </p:cNvPr>
          <p:cNvSpPr/>
          <p:nvPr/>
        </p:nvSpPr>
        <p:spPr>
          <a:xfrm>
            <a:off x="8025903" y="2544960"/>
            <a:ext cx="1490749" cy="75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Comprensión lectora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BE0294F-4E6A-6C44-4B0B-B177F75846B3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>
            <a:off x="9516652" y="2921804"/>
            <a:ext cx="800009" cy="115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1C00AA3-F50D-AE0C-CBF3-414FDCE0F04E}"/>
              </a:ext>
            </a:extLst>
          </p:cNvPr>
          <p:cNvSpPr txBox="1"/>
          <p:nvPr/>
        </p:nvSpPr>
        <p:spPr>
          <a:xfrm>
            <a:off x="8354147" y="4142589"/>
            <a:ext cx="11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0,386***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EE2A74F-AFFC-DB22-F5E1-74F971E3891F}"/>
              </a:ext>
            </a:extLst>
          </p:cNvPr>
          <p:cNvSpPr txBox="1"/>
          <p:nvPr/>
        </p:nvSpPr>
        <p:spPr>
          <a:xfrm>
            <a:off x="6637076" y="3089524"/>
            <a:ext cx="11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0.2668***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B58FF88-06FD-BA0B-6F24-FAB7219605BA}"/>
              </a:ext>
            </a:extLst>
          </p:cNvPr>
          <p:cNvSpPr txBox="1"/>
          <p:nvPr/>
        </p:nvSpPr>
        <p:spPr>
          <a:xfrm>
            <a:off x="9829765" y="3098593"/>
            <a:ext cx="137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1.010***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6CC550E-B944-1A9B-7E9E-60E2FB8D2D7B}"/>
              </a:ext>
            </a:extLst>
          </p:cNvPr>
          <p:cNvSpPr txBox="1"/>
          <p:nvPr/>
        </p:nvSpPr>
        <p:spPr>
          <a:xfrm>
            <a:off x="7814712" y="4879349"/>
            <a:ext cx="130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0.2668 ***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24FA902-E298-3D39-1B86-CEAF22AE6C7A}"/>
              </a:ext>
            </a:extLst>
          </p:cNvPr>
          <p:cNvSpPr txBox="1"/>
          <p:nvPr/>
        </p:nvSpPr>
        <p:spPr>
          <a:xfrm>
            <a:off x="8902306" y="4877790"/>
            <a:ext cx="282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X 1.010 *** = 272***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01D51AE-0639-E020-D757-371F3908EA6C}"/>
              </a:ext>
            </a:extLst>
          </p:cNvPr>
          <p:cNvSpPr txBox="1"/>
          <p:nvPr/>
        </p:nvSpPr>
        <p:spPr>
          <a:xfrm>
            <a:off x="6293427" y="4877790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Efecto indirecto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8F492BFA-8660-20A8-0802-2DDBB0FC7D7F}"/>
              </a:ext>
            </a:extLst>
          </p:cNvPr>
          <p:cNvSpPr txBox="1"/>
          <p:nvPr/>
        </p:nvSpPr>
        <p:spPr>
          <a:xfrm>
            <a:off x="7033501" y="5425495"/>
            <a:ext cx="3826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Proporción del efecto indirecto: </a:t>
            </a:r>
            <a:r>
              <a:rPr lang="es-CL" sz="2800" dirty="0"/>
              <a:t>41%</a:t>
            </a:r>
            <a:endParaRPr lang="es-C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1B5C25-C91E-F514-54A1-35A96C439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8" y="1005242"/>
            <a:ext cx="5904283" cy="33204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62027B5-6681-065C-F435-FB63B433E6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3"/>
          <a:stretch/>
        </p:blipFill>
        <p:spPr>
          <a:xfrm>
            <a:off x="360851" y="4877789"/>
            <a:ext cx="5375790" cy="97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8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40CCB64-323A-C7A1-8F67-1880DF0267D6}"/>
              </a:ext>
            </a:extLst>
          </p:cNvPr>
          <p:cNvSpPr txBox="1"/>
          <p:nvPr/>
        </p:nvSpPr>
        <p:spPr>
          <a:xfrm>
            <a:off x="0" y="96432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/>
              <a:t>Educación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1E5C98-FCD8-A13E-CD7C-D4C0EE8F9D38}"/>
              </a:ext>
            </a:extLst>
          </p:cNvPr>
          <p:cNvSpPr/>
          <p:nvPr/>
        </p:nvSpPr>
        <p:spPr>
          <a:xfrm>
            <a:off x="6399026" y="826901"/>
            <a:ext cx="1177636" cy="75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Educación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9636B9-991E-B738-8990-E284D74F1B95}"/>
              </a:ext>
            </a:extLst>
          </p:cNvPr>
          <p:cNvSpPr/>
          <p:nvPr/>
        </p:nvSpPr>
        <p:spPr>
          <a:xfrm>
            <a:off x="9883908" y="826901"/>
            <a:ext cx="1515688" cy="75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Conocimiento cívico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91A7339-8AD3-0ED4-6784-C684AA9BE9D4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576662" y="1203745"/>
            <a:ext cx="2307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1F544A1-ABDF-B7A1-5112-CDBBD9381FEB}"/>
              </a:ext>
            </a:extLst>
          </p:cNvPr>
          <p:cNvSpPr txBox="1"/>
          <p:nvPr/>
        </p:nvSpPr>
        <p:spPr>
          <a:xfrm>
            <a:off x="8154859" y="826901"/>
            <a:ext cx="149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8,8662***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1754E8A-F29D-AEA2-9D55-57FC058F3FE9}"/>
              </a:ext>
            </a:extLst>
          </p:cNvPr>
          <p:cNvSpPr txBox="1"/>
          <p:nvPr/>
        </p:nvSpPr>
        <p:spPr>
          <a:xfrm>
            <a:off x="7967079" y="250003"/>
            <a:ext cx="1736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u="sng" dirty="0"/>
              <a:t>Efectos totales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D6B37B8-D6F2-F5CD-99BE-8B1B71826DED}"/>
              </a:ext>
            </a:extLst>
          </p:cNvPr>
          <p:cNvSpPr/>
          <p:nvPr/>
        </p:nvSpPr>
        <p:spPr>
          <a:xfrm>
            <a:off x="6008610" y="3699925"/>
            <a:ext cx="1217285" cy="75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Educación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37BF2AA-8CC1-828E-4E2A-11A0C78D447D}"/>
              </a:ext>
            </a:extLst>
          </p:cNvPr>
          <p:cNvSpPr/>
          <p:nvPr/>
        </p:nvSpPr>
        <p:spPr>
          <a:xfrm>
            <a:off x="10316661" y="3699925"/>
            <a:ext cx="1515688" cy="75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Conocimiento cívico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349A9E9-44B4-19DF-B577-9BAC5032A5D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7225895" y="4076769"/>
            <a:ext cx="3090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07F1658-D547-50D8-1193-B1507D301A75}"/>
              </a:ext>
            </a:extLst>
          </p:cNvPr>
          <p:cNvSpPr txBox="1"/>
          <p:nvPr/>
        </p:nvSpPr>
        <p:spPr>
          <a:xfrm>
            <a:off x="7967078" y="1957431"/>
            <a:ext cx="1736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u="sng" dirty="0"/>
              <a:t>Efectos totales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5CCD252-287F-90CC-6239-4F9F0EB63B35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25895" y="2921804"/>
            <a:ext cx="800008" cy="115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D16F2B3-3C29-13A0-B78F-AE9649C869CE}"/>
              </a:ext>
            </a:extLst>
          </p:cNvPr>
          <p:cNvSpPr/>
          <p:nvPr/>
        </p:nvSpPr>
        <p:spPr>
          <a:xfrm>
            <a:off x="8025903" y="2544960"/>
            <a:ext cx="1490749" cy="75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Comprensión lectora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BE0294F-4E6A-6C44-4B0B-B177F75846B3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>
            <a:off x="9516652" y="2921804"/>
            <a:ext cx="800009" cy="115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1C00AA3-F50D-AE0C-CBF3-414FDCE0F04E}"/>
              </a:ext>
            </a:extLst>
          </p:cNvPr>
          <p:cNvSpPr txBox="1"/>
          <p:nvPr/>
        </p:nvSpPr>
        <p:spPr>
          <a:xfrm>
            <a:off x="8299367" y="4131615"/>
            <a:ext cx="121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8,4095***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EE2A74F-AFFC-DB22-F5E1-74F971E3891F}"/>
              </a:ext>
            </a:extLst>
          </p:cNvPr>
          <p:cNvSpPr txBox="1"/>
          <p:nvPr/>
        </p:nvSpPr>
        <p:spPr>
          <a:xfrm>
            <a:off x="6637076" y="3089524"/>
            <a:ext cx="11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0,36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B58FF88-06FD-BA0B-6F24-FAB7219605BA}"/>
              </a:ext>
            </a:extLst>
          </p:cNvPr>
          <p:cNvSpPr txBox="1"/>
          <p:nvPr/>
        </p:nvSpPr>
        <p:spPr>
          <a:xfrm>
            <a:off x="9829765" y="3098593"/>
            <a:ext cx="137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1,01***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6CC550E-B944-1A9B-7E9E-60E2FB8D2D7B}"/>
              </a:ext>
            </a:extLst>
          </p:cNvPr>
          <p:cNvSpPr txBox="1"/>
          <p:nvPr/>
        </p:nvSpPr>
        <p:spPr>
          <a:xfrm>
            <a:off x="7998869" y="4883589"/>
            <a:ext cx="1830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0,36</a:t>
            </a:r>
          </a:p>
          <a:p>
            <a:endParaRPr lang="es-CL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24FA902-E298-3D39-1B86-CEAF22AE6C7A}"/>
              </a:ext>
            </a:extLst>
          </p:cNvPr>
          <p:cNvSpPr txBox="1"/>
          <p:nvPr/>
        </p:nvSpPr>
        <p:spPr>
          <a:xfrm>
            <a:off x="8503551" y="4891099"/>
            <a:ext cx="282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X 1,010 *** = 0,456***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01D51AE-0639-E020-D757-371F3908EA6C}"/>
              </a:ext>
            </a:extLst>
          </p:cNvPr>
          <p:cNvSpPr txBox="1"/>
          <p:nvPr/>
        </p:nvSpPr>
        <p:spPr>
          <a:xfrm>
            <a:off x="6293427" y="4877790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Efecto indirecto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8F492BFA-8660-20A8-0802-2DDBB0FC7D7F}"/>
              </a:ext>
            </a:extLst>
          </p:cNvPr>
          <p:cNvSpPr txBox="1"/>
          <p:nvPr/>
        </p:nvSpPr>
        <p:spPr>
          <a:xfrm>
            <a:off x="7033501" y="5425495"/>
            <a:ext cx="3643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Proporción del efecto indirecto: </a:t>
            </a:r>
            <a:r>
              <a:rPr lang="es-CL" sz="2800" dirty="0"/>
              <a:t>5%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13B3C6-4181-2A8F-0792-D11A63E7B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" y="836039"/>
            <a:ext cx="5383898" cy="33065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ACD99D7-8290-450F-A02E-649DCEFC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10" y="4877790"/>
            <a:ext cx="5137064" cy="86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6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121</Words>
  <Application>Microsoft Office PowerPoint</Application>
  <PresentationFormat>Panorámica</PresentationFormat>
  <Paragraphs>48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Meneses Rivas</dc:creator>
  <cp:lastModifiedBy>Francisco Meneses Rivas</cp:lastModifiedBy>
  <cp:revision>4</cp:revision>
  <dcterms:created xsi:type="dcterms:W3CDTF">2023-03-17T06:57:47Z</dcterms:created>
  <dcterms:modified xsi:type="dcterms:W3CDTF">2023-03-17T12:50:50Z</dcterms:modified>
</cp:coreProperties>
</file>