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B16A-03B7-4C10-B1E0-935D18847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7F91B-EEBA-47CD-8FA4-06E1A7FE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3C450-EA81-4A39-A82F-F8B43640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7D4E7-9B7A-4142-A8CC-C3C52D11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A5EF3-1BE5-4B05-836D-4EC23455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2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6ADF2-D24E-4FCE-892F-BA3E37A5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E70F5-711E-4AE1-BCBB-3D35FF4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BB32D-70FA-464D-96FB-7F9A5F4D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13325-C5FE-47B3-A751-ADE55ABA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0588F-FE42-4DEA-8B6A-920B74C6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814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2B6B3-DB28-4926-8169-FA2C7F8D6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906E7-DE46-450A-AAAC-B54C7C5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E9061-234C-4BE7-A846-AC40102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415E7-BC59-4C31-A43D-86A4625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58719-3E38-4B5D-9D97-D5CE507B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2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41A01-6FE9-458D-99E0-9A4D4C4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77B48-239C-4BCC-9369-D2E87050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B2A60-03CA-4EAF-975A-812DA72C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D1669-FD5E-43FD-B3B1-54BA977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C40DF-345C-4309-8D91-BB4B3DE3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96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2F5DB-7E0C-4878-AB9C-3A3D020E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01653-1EA3-4772-8A9B-0A636516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B0F7D-1A98-42BF-9093-055C5FB2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E4D24-81AD-468A-B275-84211AF8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DFFD9-9613-4491-B582-ED319026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6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77086-A4CD-4A79-821C-50BD4DF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E9CA2-119B-40E8-9F79-8E80258A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B6064-8898-4609-9B6B-6D26F192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ECD9EE-768D-454A-AB58-F2168B81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EE1EE-1505-4A4E-A7A9-04CB43A6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0757C-C152-48FD-A2F4-7645AD8D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6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A15B7-0317-463B-8C9C-0B417E5F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A9A339-30CC-4382-B70A-A27C8F1F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8A0843-4989-4394-BA9B-FD787E6FD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3F3D1-EC00-43A8-B4F5-5AB0DE75A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0EA230-2169-4E61-A0E1-CE296840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85B3D9-62E6-428F-8B69-E76C5325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3583C9-E53D-46B8-9A3B-E675720A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F1BFE-6456-4064-86CA-A913E9AD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4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7E31-F5C1-4136-800A-0BBA83A1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4EBB3-A5F4-4C51-9519-B4E9940F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04A0E0-ECDA-4874-9F40-A321F74D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3C46D8-00C8-46CD-A38E-E7E2F87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82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65FEFE-6FB5-4176-935D-C2EF8B9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636C3C-DD7E-40E2-826A-3414177A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29372-95CE-48A1-8FA7-58B6C31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8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426D0-616B-4947-8C8C-3D7EE142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422FF-E6C2-4428-A6A1-B79E27CB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5E259-4405-4543-B0D2-8605B6CA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F76B85-C20C-4740-84E5-BFBE1316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D7FC2-2931-48FE-8B2C-067C426C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5B5D7E-64E0-4F6C-8977-AFED596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4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1895F-37B7-4A50-84EB-A652319C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2BCFB8-B28E-40ED-A172-0780E6DAF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A5E8F-F220-48F3-845A-928AB42D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55BC0B-CEC9-477A-B3D1-DE593592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9C9F4-791A-4FCD-8DA9-DA5714F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3B963C-1291-4FE2-9ABF-41B8774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47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1EB307-BE1B-43AA-8EEA-5386611D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78784-03D7-42A4-9635-1EC4EB26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BC2CC-60A1-48BC-A22E-03203B38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D0E5-405E-4DB7-AEF7-69E58D85407D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1F654-EA5D-446D-A5B8-9F4872B6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98215-C8C9-4A77-9F87-3DCFCCC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3E25-0670-4D2B-A94C-FA05F47516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0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DC67AB-15CC-49F3-B60C-970BE382684D}"/>
              </a:ext>
            </a:extLst>
          </p:cNvPr>
          <p:cNvSpPr/>
          <p:nvPr/>
        </p:nvSpPr>
        <p:spPr>
          <a:xfrm>
            <a:off x="298173" y="400008"/>
            <a:ext cx="11642035" cy="63614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4903E21-6680-4689-997E-D04576FFEAE1}"/>
              </a:ext>
            </a:extLst>
          </p:cNvPr>
          <p:cNvCxnSpPr>
            <a:cxnSpLocks/>
          </p:cNvCxnSpPr>
          <p:nvPr/>
        </p:nvCxnSpPr>
        <p:spPr>
          <a:xfrm>
            <a:off x="940905" y="3266105"/>
            <a:ext cx="105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9DC7DED-E0EF-426D-B50A-118920D42FBF}"/>
              </a:ext>
            </a:extLst>
          </p:cNvPr>
          <p:cNvSpPr txBox="1"/>
          <p:nvPr/>
        </p:nvSpPr>
        <p:spPr>
          <a:xfrm rot="16200000">
            <a:off x="-535466" y="1462286"/>
            <a:ext cx="298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Nivel escuela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E79585-399C-4713-A845-EE3AC11BFAD4}"/>
              </a:ext>
            </a:extLst>
          </p:cNvPr>
          <p:cNvSpPr txBox="1"/>
          <p:nvPr/>
        </p:nvSpPr>
        <p:spPr>
          <a:xfrm rot="16200000">
            <a:off x="-733420" y="4253387"/>
            <a:ext cx="33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Nivel Individuo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31A0DBA-ADD4-4E49-880C-A38714659E97}"/>
              </a:ext>
            </a:extLst>
          </p:cNvPr>
          <p:cNvSpPr/>
          <p:nvPr/>
        </p:nvSpPr>
        <p:spPr>
          <a:xfrm>
            <a:off x="9872732" y="4214222"/>
            <a:ext cx="2001078" cy="1508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Expectativas de participación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7BB896A-17E8-4F54-B6D2-D4BEC8530C54}"/>
              </a:ext>
            </a:extLst>
          </p:cNvPr>
          <p:cNvSpPr/>
          <p:nvPr/>
        </p:nvSpPr>
        <p:spPr>
          <a:xfrm>
            <a:off x="4554273" y="3326358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EAC614-6C53-4F38-A71D-EB3DF5DEFF7D}"/>
              </a:ext>
            </a:extLst>
          </p:cNvPr>
          <p:cNvSpPr/>
          <p:nvPr/>
        </p:nvSpPr>
        <p:spPr>
          <a:xfrm>
            <a:off x="7392722" y="4393138"/>
            <a:ext cx="1966434" cy="1150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Conocimiento cívico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F0A694-49DC-4A3F-B2B9-2E49619B0261}"/>
              </a:ext>
            </a:extLst>
          </p:cNvPr>
          <p:cNvSpPr/>
          <p:nvPr/>
        </p:nvSpPr>
        <p:spPr>
          <a:xfrm>
            <a:off x="4536586" y="5391146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Interés en la política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B1AA5D-33A2-4984-B682-E012C102F86F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6733149" y="4021820"/>
            <a:ext cx="3432634" cy="4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B4D4698-0264-44BC-BBD4-71FF3E7572D6}"/>
              </a:ext>
            </a:extLst>
          </p:cNvPr>
          <p:cNvSpPr/>
          <p:nvPr/>
        </p:nvSpPr>
        <p:spPr>
          <a:xfrm>
            <a:off x="1293228" y="4214222"/>
            <a:ext cx="2359878" cy="171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Nivel educativo de los padres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7C3C44-8E79-44DE-90C2-6FD5AF001EAE}"/>
              </a:ext>
            </a:extLst>
          </p:cNvPr>
          <p:cNvSpPr/>
          <p:nvPr/>
        </p:nvSpPr>
        <p:spPr>
          <a:xfrm>
            <a:off x="4872847" y="567909"/>
            <a:ext cx="1541727" cy="116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 Simce Lenguaje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47CAEE6-36F3-4399-80BE-1598A950F9E1}"/>
              </a:ext>
            </a:extLst>
          </p:cNvPr>
          <p:cNvSpPr/>
          <p:nvPr/>
        </p:nvSpPr>
        <p:spPr>
          <a:xfrm>
            <a:off x="4554273" y="1818538"/>
            <a:ext cx="2200468" cy="1359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Porcentaje de estudiantes interesados en política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327866-E680-41FF-A5BE-9A42D27E23F9}"/>
              </a:ext>
            </a:extLst>
          </p:cNvPr>
          <p:cNvSpPr/>
          <p:nvPr/>
        </p:nvSpPr>
        <p:spPr>
          <a:xfrm>
            <a:off x="7457405" y="1106549"/>
            <a:ext cx="1966434" cy="141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Promedio conocimiento cívico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3B48A69-C45F-40C6-919A-6E9CBE88E570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6715462" y="5501422"/>
            <a:ext cx="3450321" cy="58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B34EB39-5FA2-4BA6-B2CA-51483EDE4A3E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359156" y="4968247"/>
            <a:ext cx="5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B38016D-A3F7-4D51-BE60-C26D69D1F71B}"/>
              </a:ext>
            </a:extLst>
          </p:cNvPr>
          <p:cNvCxnSpPr>
            <a:cxnSpLocks/>
            <a:stCxn id="17" idx="7"/>
            <a:endCxn id="11" idx="2"/>
          </p:cNvCxnSpPr>
          <p:nvPr/>
        </p:nvCxnSpPr>
        <p:spPr>
          <a:xfrm flipV="1">
            <a:off x="3307510" y="4021820"/>
            <a:ext cx="1246763" cy="4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289E79B-07CD-42DE-ADE7-70244D73A35F}"/>
              </a:ext>
            </a:extLst>
          </p:cNvPr>
          <p:cNvCxnSpPr>
            <a:cxnSpLocks/>
            <a:stCxn id="17" idx="5"/>
            <a:endCxn id="14" idx="2"/>
          </p:cNvCxnSpPr>
          <p:nvPr/>
        </p:nvCxnSpPr>
        <p:spPr>
          <a:xfrm>
            <a:off x="3307510" y="5680861"/>
            <a:ext cx="1229076" cy="40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C95628-3059-4AC5-BFD3-69E9A0214C3D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6733149" y="4021820"/>
            <a:ext cx="947551" cy="53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EED08FB-EA94-47D8-907B-0BAB3CB3C240}"/>
              </a:ext>
            </a:extLst>
          </p:cNvPr>
          <p:cNvCxnSpPr>
            <a:cxnSpLocks/>
            <a:stCxn id="14" idx="6"/>
            <a:endCxn id="12" idx="3"/>
          </p:cNvCxnSpPr>
          <p:nvPr/>
        </p:nvCxnSpPr>
        <p:spPr>
          <a:xfrm flipV="1">
            <a:off x="6715462" y="5374910"/>
            <a:ext cx="965238" cy="7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252C672-7234-4B57-9427-CBA09B8E3571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754741" y="2310253"/>
            <a:ext cx="990642" cy="18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CD1872E-695C-4B37-B289-09C139BE00B8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>
            <a:off x="6754741" y="2498106"/>
            <a:ext cx="925959" cy="206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A57DC5CD-3F4D-4FAE-8364-E67C2CCC24E5}"/>
              </a:ext>
            </a:extLst>
          </p:cNvPr>
          <p:cNvCxnSpPr>
            <a:cxnSpLocks/>
            <a:stCxn id="18" idx="6"/>
            <a:endCxn id="12" idx="0"/>
          </p:cNvCxnSpPr>
          <p:nvPr/>
        </p:nvCxnSpPr>
        <p:spPr>
          <a:xfrm>
            <a:off x="6414574" y="1149008"/>
            <a:ext cx="1961365" cy="324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FD46EA6-14CD-4726-8B7B-9CECCC5FEA75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6414574" y="1149008"/>
            <a:ext cx="1330809" cy="1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DBE0033-C7E1-4620-AE4A-45899CF93327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9135861" y="2310253"/>
            <a:ext cx="1667903" cy="188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4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DC67AB-15CC-49F3-B60C-970BE382684D}"/>
              </a:ext>
            </a:extLst>
          </p:cNvPr>
          <p:cNvSpPr/>
          <p:nvPr/>
        </p:nvSpPr>
        <p:spPr>
          <a:xfrm>
            <a:off x="341381" y="365215"/>
            <a:ext cx="11642035" cy="64156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4903E21-6680-4689-997E-D04576FFEAE1}"/>
              </a:ext>
            </a:extLst>
          </p:cNvPr>
          <p:cNvCxnSpPr>
            <a:cxnSpLocks/>
          </p:cNvCxnSpPr>
          <p:nvPr/>
        </p:nvCxnSpPr>
        <p:spPr>
          <a:xfrm>
            <a:off x="274982" y="3461575"/>
            <a:ext cx="1157563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9DC7DED-E0EF-426D-B50A-118920D42FBF}"/>
              </a:ext>
            </a:extLst>
          </p:cNvPr>
          <p:cNvSpPr txBox="1"/>
          <p:nvPr/>
        </p:nvSpPr>
        <p:spPr>
          <a:xfrm rot="16200000">
            <a:off x="-535466" y="1462286"/>
            <a:ext cx="2981739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s-CL" sz="3200" dirty="0"/>
              <a:t>Nivel escuela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E79585-399C-4713-A845-EE3AC11BFAD4}"/>
              </a:ext>
            </a:extLst>
          </p:cNvPr>
          <p:cNvSpPr txBox="1"/>
          <p:nvPr/>
        </p:nvSpPr>
        <p:spPr>
          <a:xfrm rot="16200000">
            <a:off x="-763567" y="4476008"/>
            <a:ext cx="334865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s-CL" sz="3600" dirty="0"/>
              <a:t>Nivel Individuo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31A0DBA-ADD4-4E49-880C-A38714659E97}"/>
              </a:ext>
            </a:extLst>
          </p:cNvPr>
          <p:cNvSpPr/>
          <p:nvPr/>
        </p:nvSpPr>
        <p:spPr>
          <a:xfrm>
            <a:off x="9829744" y="4396625"/>
            <a:ext cx="2001078" cy="1508049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Expectativas de participación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7BB896A-17E8-4F54-B6D2-D4BEC8530C54}"/>
              </a:ext>
            </a:extLst>
          </p:cNvPr>
          <p:cNvSpPr/>
          <p:nvPr/>
        </p:nvSpPr>
        <p:spPr>
          <a:xfrm>
            <a:off x="4493198" y="3591895"/>
            <a:ext cx="2178876" cy="1390923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Comprensión lectora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EAC614-6C53-4F38-A71D-EB3DF5DEFF7D}"/>
              </a:ext>
            </a:extLst>
          </p:cNvPr>
          <p:cNvSpPr/>
          <p:nvPr/>
        </p:nvSpPr>
        <p:spPr>
          <a:xfrm>
            <a:off x="7281822" y="4643532"/>
            <a:ext cx="2178876" cy="1150217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Conocimiento cívico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F0A694-49DC-4A3F-B2B9-2E49619B0261}"/>
              </a:ext>
            </a:extLst>
          </p:cNvPr>
          <p:cNvSpPr/>
          <p:nvPr/>
        </p:nvSpPr>
        <p:spPr>
          <a:xfrm>
            <a:off x="4466709" y="5164579"/>
            <a:ext cx="2178876" cy="1390923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Interés en la política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B4D4698-0264-44BC-BBD4-71FF3E7572D6}"/>
              </a:ext>
            </a:extLst>
          </p:cNvPr>
          <p:cNvSpPr/>
          <p:nvPr/>
        </p:nvSpPr>
        <p:spPr>
          <a:xfrm>
            <a:off x="1293228" y="4214222"/>
            <a:ext cx="2359878" cy="171827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Nivel educativo de los padres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7C3C44-8E79-44DE-90C2-6FD5AF001EAE}"/>
              </a:ext>
            </a:extLst>
          </p:cNvPr>
          <p:cNvSpPr/>
          <p:nvPr/>
        </p:nvSpPr>
        <p:spPr>
          <a:xfrm>
            <a:off x="4567002" y="467165"/>
            <a:ext cx="1870701" cy="1295747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Promedio Simce Lenguaje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47CAEE6-36F3-4399-80BE-1598A950F9E1}"/>
              </a:ext>
            </a:extLst>
          </p:cNvPr>
          <p:cNvSpPr/>
          <p:nvPr/>
        </p:nvSpPr>
        <p:spPr>
          <a:xfrm>
            <a:off x="4455913" y="1886407"/>
            <a:ext cx="2200468" cy="135913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Porcentaje de estudiantes interesados en política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327866-E680-41FF-A5BE-9A42D27E23F9}"/>
              </a:ext>
            </a:extLst>
          </p:cNvPr>
          <p:cNvSpPr/>
          <p:nvPr/>
        </p:nvSpPr>
        <p:spPr>
          <a:xfrm>
            <a:off x="7340350" y="1008742"/>
            <a:ext cx="2120348" cy="1412541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conocimiento cívico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3B48A69-C45F-40C6-919A-6E9CBE88E570}"/>
              </a:ext>
            </a:extLst>
          </p:cNvPr>
          <p:cNvCxnSpPr>
            <a:cxnSpLocks/>
            <a:stCxn id="14" idx="5"/>
            <a:endCxn id="9" idx="3"/>
          </p:cNvCxnSpPr>
          <p:nvPr/>
        </p:nvCxnSpPr>
        <p:spPr>
          <a:xfrm flipV="1">
            <a:off x="6326496" y="5683825"/>
            <a:ext cx="3796299" cy="667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B34EB39-5FA2-4BA6-B2CA-51483EDE4A3E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V="1">
            <a:off x="9460698" y="5150650"/>
            <a:ext cx="369046" cy="6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B38016D-A3F7-4D51-BE60-C26D69D1F71B}"/>
              </a:ext>
            </a:extLst>
          </p:cNvPr>
          <p:cNvCxnSpPr>
            <a:cxnSpLocks/>
            <a:stCxn id="17" idx="7"/>
            <a:endCxn id="11" idx="2"/>
          </p:cNvCxnSpPr>
          <p:nvPr/>
        </p:nvCxnSpPr>
        <p:spPr>
          <a:xfrm flipV="1">
            <a:off x="3307510" y="4287357"/>
            <a:ext cx="1185688" cy="17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289E79B-07CD-42DE-ADE7-70244D73A35F}"/>
              </a:ext>
            </a:extLst>
          </p:cNvPr>
          <p:cNvCxnSpPr>
            <a:cxnSpLocks/>
            <a:stCxn id="17" idx="5"/>
            <a:endCxn id="14" idx="2"/>
          </p:cNvCxnSpPr>
          <p:nvPr/>
        </p:nvCxnSpPr>
        <p:spPr>
          <a:xfrm>
            <a:off x="3307510" y="5680861"/>
            <a:ext cx="1159199" cy="179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C95628-3059-4AC5-BFD3-69E9A0214C3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672074" y="4287357"/>
            <a:ext cx="609748" cy="931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EED08FB-EA94-47D8-907B-0BAB3CB3C240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6645585" y="5218641"/>
            <a:ext cx="636237" cy="641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252C672-7234-4B57-9427-CBA09B8E3571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656381" y="2214421"/>
            <a:ext cx="994487" cy="351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FD46EA6-14CD-4726-8B7B-9CECCC5FEA75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6437703" y="1115039"/>
            <a:ext cx="1213165" cy="10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81BB1392-EC31-4546-ABF6-9552783904D6}"/>
              </a:ext>
            </a:extLst>
          </p:cNvPr>
          <p:cNvSpPr/>
          <p:nvPr/>
        </p:nvSpPr>
        <p:spPr>
          <a:xfrm>
            <a:off x="9915939" y="960987"/>
            <a:ext cx="2001078" cy="1508049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b="1" dirty="0"/>
              <a:t>Expectativas de participación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18F4E5D-4BC6-491A-89A5-AC48843A3AA8}"/>
              </a:ext>
            </a:extLst>
          </p:cNvPr>
          <p:cNvCxnSpPr>
            <a:cxnSpLocks/>
            <a:stCxn id="20" idx="6"/>
            <a:endCxn id="59" idx="2"/>
          </p:cNvCxnSpPr>
          <p:nvPr/>
        </p:nvCxnSpPr>
        <p:spPr>
          <a:xfrm flipV="1">
            <a:off x="9460698" y="1715012"/>
            <a:ext cx="45524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9AD172A-F3E8-438E-9307-14A7D526FA43}"/>
              </a:ext>
            </a:extLst>
          </p:cNvPr>
          <p:cNvCxnSpPr>
            <a:cxnSpLocks/>
            <a:stCxn id="19" idx="5"/>
            <a:endCxn id="59" idx="3"/>
          </p:cNvCxnSpPr>
          <p:nvPr/>
        </p:nvCxnSpPr>
        <p:spPr>
          <a:xfrm flipV="1">
            <a:off x="6334130" y="2248187"/>
            <a:ext cx="3874860" cy="798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DC67AB-15CC-49F3-B60C-970BE382684D}"/>
              </a:ext>
            </a:extLst>
          </p:cNvPr>
          <p:cNvSpPr/>
          <p:nvPr/>
        </p:nvSpPr>
        <p:spPr>
          <a:xfrm>
            <a:off x="298173" y="400008"/>
            <a:ext cx="11642035" cy="63614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4903E21-6680-4689-997E-D04576FFEAE1}"/>
              </a:ext>
            </a:extLst>
          </p:cNvPr>
          <p:cNvCxnSpPr>
            <a:cxnSpLocks/>
          </p:cNvCxnSpPr>
          <p:nvPr/>
        </p:nvCxnSpPr>
        <p:spPr>
          <a:xfrm>
            <a:off x="940905" y="3266105"/>
            <a:ext cx="105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9DC7DED-E0EF-426D-B50A-118920D42FBF}"/>
              </a:ext>
            </a:extLst>
          </p:cNvPr>
          <p:cNvSpPr txBox="1"/>
          <p:nvPr/>
        </p:nvSpPr>
        <p:spPr>
          <a:xfrm rot="16200000">
            <a:off x="-535466" y="1462286"/>
            <a:ext cx="298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Nivel escuela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E79585-399C-4713-A845-EE3AC11BFAD4}"/>
              </a:ext>
            </a:extLst>
          </p:cNvPr>
          <p:cNvSpPr txBox="1"/>
          <p:nvPr/>
        </p:nvSpPr>
        <p:spPr>
          <a:xfrm rot="16200000">
            <a:off x="-733420" y="4253387"/>
            <a:ext cx="33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Nivel Individuo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31A0DBA-ADD4-4E49-880C-A38714659E97}"/>
              </a:ext>
            </a:extLst>
          </p:cNvPr>
          <p:cNvSpPr/>
          <p:nvPr/>
        </p:nvSpPr>
        <p:spPr>
          <a:xfrm>
            <a:off x="9872732" y="4214222"/>
            <a:ext cx="2001078" cy="1508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Expectativas de participación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7BB896A-17E8-4F54-B6D2-D4BEC8530C54}"/>
              </a:ext>
            </a:extLst>
          </p:cNvPr>
          <p:cNvSpPr/>
          <p:nvPr/>
        </p:nvSpPr>
        <p:spPr>
          <a:xfrm>
            <a:off x="4554273" y="3326358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EAC614-6C53-4F38-A71D-EB3DF5DEFF7D}"/>
              </a:ext>
            </a:extLst>
          </p:cNvPr>
          <p:cNvSpPr/>
          <p:nvPr/>
        </p:nvSpPr>
        <p:spPr>
          <a:xfrm>
            <a:off x="7392722" y="4393138"/>
            <a:ext cx="1966434" cy="1150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Conocimiento cívico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F0A694-49DC-4A3F-B2B9-2E49619B0261}"/>
              </a:ext>
            </a:extLst>
          </p:cNvPr>
          <p:cNvSpPr/>
          <p:nvPr/>
        </p:nvSpPr>
        <p:spPr>
          <a:xfrm>
            <a:off x="4536586" y="5391146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Interés en la política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B1AA5D-33A2-4984-B682-E012C102F86F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6733149" y="4021820"/>
            <a:ext cx="3432634" cy="4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B4D4698-0264-44BC-BBD4-71FF3E7572D6}"/>
              </a:ext>
            </a:extLst>
          </p:cNvPr>
          <p:cNvSpPr/>
          <p:nvPr/>
        </p:nvSpPr>
        <p:spPr>
          <a:xfrm>
            <a:off x="1293228" y="4214222"/>
            <a:ext cx="2359878" cy="171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Nivel educativo de los padres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7C3C44-8E79-44DE-90C2-6FD5AF001EAE}"/>
              </a:ext>
            </a:extLst>
          </p:cNvPr>
          <p:cNvSpPr/>
          <p:nvPr/>
        </p:nvSpPr>
        <p:spPr>
          <a:xfrm>
            <a:off x="4872847" y="567909"/>
            <a:ext cx="1541727" cy="116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 Simce Lenguaje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47CAEE6-36F3-4399-80BE-1598A950F9E1}"/>
              </a:ext>
            </a:extLst>
          </p:cNvPr>
          <p:cNvSpPr/>
          <p:nvPr/>
        </p:nvSpPr>
        <p:spPr>
          <a:xfrm>
            <a:off x="4554273" y="1818538"/>
            <a:ext cx="2200468" cy="1359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Porcentaje de estudiantes interesados en política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327866-E680-41FF-A5BE-9A42D27E23F9}"/>
              </a:ext>
            </a:extLst>
          </p:cNvPr>
          <p:cNvSpPr/>
          <p:nvPr/>
        </p:nvSpPr>
        <p:spPr>
          <a:xfrm>
            <a:off x="7457405" y="1106549"/>
            <a:ext cx="1966434" cy="141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Promedio conocimiento cívico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3B48A69-C45F-40C6-919A-6E9CBE88E570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6715462" y="5501422"/>
            <a:ext cx="3450321" cy="58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B34EB39-5FA2-4BA6-B2CA-51483EDE4A3E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359156" y="4968247"/>
            <a:ext cx="5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B38016D-A3F7-4D51-BE60-C26D69D1F71B}"/>
              </a:ext>
            </a:extLst>
          </p:cNvPr>
          <p:cNvCxnSpPr>
            <a:cxnSpLocks/>
            <a:stCxn id="17" idx="7"/>
            <a:endCxn id="11" idx="2"/>
          </p:cNvCxnSpPr>
          <p:nvPr/>
        </p:nvCxnSpPr>
        <p:spPr>
          <a:xfrm flipV="1">
            <a:off x="3307510" y="4021820"/>
            <a:ext cx="1246763" cy="4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289E79B-07CD-42DE-ADE7-70244D73A35F}"/>
              </a:ext>
            </a:extLst>
          </p:cNvPr>
          <p:cNvCxnSpPr>
            <a:cxnSpLocks/>
            <a:stCxn id="17" idx="5"/>
            <a:endCxn id="14" idx="2"/>
          </p:cNvCxnSpPr>
          <p:nvPr/>
        </p:nvCxnSpPr>
        <p:spPr>
          <a:xfrm>
            <a:off x="3307510" y="5680861"/>
            <a:ext cx="1229076" cy="40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C95628-3059-4AC5-BFD3-69E9A0214C3D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6733149" y="4021820"/>
            <a:ext cx="947551" cy="53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EED08FB-EA94-47D8-907B-0BAB3CB3C240}"/>
              </a:ext>
            </a:extLst>
          </p:cNvPr>
          <p:cNvCxnSpPr>
            <a:cxnSpLocks/>
            <a:stCxn id="14" idx="6"/>
            <a:endCxn id="12" idx="3"/>
          </p:cNvCxnSpPr>
          <p:nvPr/>
        </p:nvCxnSpPr>
        <p:spPr>
          <a:xfrm flipV="1">
            <a:off x="6715462" y="5374910"/>
            <a:ext cx="965238" cy="7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252C672-7234-4B57-9427-CBA09B8E3571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754741" y="2310253"/>
            <a:ext cx="990642" cy="18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CD1872E-695C-4B37-B289-09C139BE00B8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>
            <a:off x="6754741" y="2498106"/>
            <a:ext cx="925959" cy="206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A57DC5CD-3F4D-4FAE-8364-E67C2CCC24E5}"/>
              </a:ext>
            </a:extLst>
          </p:cNvPr>
          <p:cNvCxnSpPr>
            <a:cxnSpLocks/>
            <a:stCxn id="18" idx="6"/>
            <a:endCxn id="12" idx="0"/>
          </p:cNvCxnSpPr>
          <p:nvPr/>
        </p:nvCxnSpPr>
        <p:spPr>
          <a:xfrm>
            <a:off x="6414574" y="1149008"/>
            <a:ext cx="1961365" cy="324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FD46EA6-14CD-4726-8B7B-9CECCC5FEA75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6414574" y="1149008"/>
            <a:ext cx="1330809" cy="1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DBE0033-C7E1-4620-AE4A-45899CF93327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9135861" y="2310253"/>
            <a:ext cx="1667903" cy="188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DC67AB-15CC-49F3-B60C-970BE382684D}"/>
              </a:ext>
            </a:extLst>
          </p:cNvPr>
          <p:cNvSpPr/>
          <p:nvPr/>
        </p:nvSpPr>
        <p:spPr>
          <a:xfrm>
            <a:off x="298173" y="400008"/>
            <a:ext cx="11642035" cy="63614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4903E21-6680-4689-997E-D04576FFEAE1}"/>
              </a:ext>
            </a:extLst>
          </p:cNvPr>
          <p:cNvCxnSpPr>
            <a:cxnSpLocks/>
          </p:cNvCxnSpPr>
          <p:nvPr/>
        </p:nvCxnSpPr>
        <p:spPr>
          <a:xfrm>
            <a:off x="940905" y="3266105"/>
            <a:ext cx="105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9DC7DED-E0EF-426D-B50A-118920D42FBF}"/>
              </a:ext>
            </a:extLst>
          </p:cNvPr>
          <p:cNvSpPr txBox="1"/>
          <p:nvPr/>
        </p:nvSpPr>
        <p:spPr>
          <a:xfrm rot="16200000">
            <a:off x="-535466" y="1462286"/>
            <a:ext cx="298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Nivel escuela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E79585-399C-4713-A845-EE3AC11BFAD4}"/>
              </a:ext>
            </a:extLst>
          </p:cNvPr>
          <p:cNvSpPr txBox="1"/>
          <p:nvPr/>
        </p:nvSpPr>
        <p:spPr>
          <a:xfrm rot="16200000">
            <a:off x="-733420" y="4253387"/>
            <a:ext cx="33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Nivel Individuo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31A0DBA-ADD4-4E49-880C-A38714659E97}"/>
              </a:ext>
            </a:extLst>
          </p:cNvPr>
          <p:cNvSpPr/>
          <p:nvPr/>
        </p:nvSpPr>
        <p:spPr>
          <a:xfrm>
            <a:off x="9872732" y="4214222"/>
            <a:ext cx="2001078" cy="1508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Expectativas de participación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7BB896A-17E8-4F54-B6D2-D4BEC8530C54}"/>
              </a:ext>
            </a:extLst>
          </p:cNvPr>
          <p:cNvSpPr/>
          <p:nvPr/>
        </p:nvSpPr>
        <p:spPr>
          <a:xfrm>
            <a:off x="4554273" y="3326358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EAC614-6C53-4F38-A71D-EB3DF5DEFF7D}"/>
              </a:ext>
            </a:extLst>
          </p:cNvPr>
          <p:cNvSpPr/>
          <p:nvPr/>
        </p:nvSpPr>
        <p:spPr>
          <a:xfrm>
            <a:off x="7392722" y="4393138"/>
            <a:ext cx="1966434" cy="1150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Conocimiento cívico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F0A694-49DC-4A3F-B2B9-2E49619B0261}"/>
              </a:ext>
            </a:extLst>
          </p:cNvPr>
          <p:cNvSpPr/>
          <p:nvPr/>
        </p:nvSpPr>
        <p:spPr>
          <a:xfrm>
            <a:off x="4536586" y="5391146"/>
            <a:ext cx="2178876" cy="139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Interés en la política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B1AA5D-33A2-4984-B682-E012C102F86F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6733149" y="4021820"/>
            <a:ext cx="3432634" cy="4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B4D4698-0264-44BC-BBD4-71FF3E7572D6}"/>
              </a:ext>
            </a:extLst>
          </p:cNvPr>
          <p:cNvSpPr/>
          <p:nvPr/>
        </p:nvSpPr>
        <p:spPr>
          <a:xfrm>
            <a:off x="1293228" y="4214222"/>
            <a:ext cx="2359878" cy="171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Nivel educativo de los padres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7C3C44-8E79-44DE-90C2-6FD5AF001EAE}"/>
              </a:ext>
            </a:extLst>
          </p:cNvPr>
          <p:cNvSpPr/>
          <p:nvPr/>
        </p:nvSpPr>
        <p:spPr>
          <a:xfrm>
            <a:off x="4872847" y="567909"/>
            <a:ext cx="1541727" cy="116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 Simce Lenguaje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47CAEE6-36F3-4399-80BE-1598A950F9E1}"/>
              </a:ext>
            </a:extLst>
          </p:cNvPr>
          <p:cNvSpPr/>
          <p:nvPr/>
        </p:nvSpPr>
        <p:spPr>
          <a:xfrm>
            <a:off x="4554273" y="1818538"/>
            <a:ext cx="2200468" cy="1359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Porcentaje de estudiantes interesados en política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327866-E680-41FF-A5BE-9A42D27E23F9}"/>
              </a:ext>
            </a:extLst>
          </p:cNvPr>
          <p:cNvSpPr/>
          <p:nvPr/>
        </p:nvSpPr>
        <p:spPr>
          <a:xfrm>
            <a:off x="7457405" y="1106549"/>
            <a:ext cx="1966434" cy="141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Promedio conocimiento cívico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3B48A69-C45F-40C6-919A-6E9CBE88E570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6715462" y="5501422"/>
            <a:ext cx="3450321" cy="58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B34EB39-5FA2-4BA6-B2CA-51483EDE4A3E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359156" y="4968247"/>
            <a:ext cx="5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B38016D-A3F7-4D51-BE60-C26D69D1F71B}"/>
              </a:ext>
            </a:extLst>
          </p:cNvPr>
          <p:cNvCxnSpPr>
            <a:cxnSpLocks/>
            <a:stCxn id="17" idx="7"/>
            <a:endCxn id="11" idx="2"/>
          </p:cNvCxnSpPr>
          <p:nvPr/>
        </p:nvCxnSpPr>
        <p:spPr>
          <a:xfrm flipV="1">
            <a:off x="3307510" y="4021820"/>
            <a:ext cx="1246763" cy="4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289E79B-07CD-42DE-ADE7-70244D73A35F}"/>
              </a:ext>
            </a:extLst>
          </p:cNvPr>
          <p:cNvCxnSpPr>
            <a:cxnSpLocks/>
            <a:stCxn id="17" idx="5"/>
            <a:endCxn id="14" idx="2"/>
          </p:cNvCxnSpPr>
          <p:nvPr/>
        </p:nvCxnSpPr>
        <p:spPr>
          <a:xfrm>
            <a:off x="3307510" y="5680861"/>
            <a:ext cx="1229076" cy="40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C95628-3059-4AC5-BFD3-69E9A0214C3D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6733149" y="4021820"/>
            <a:ext cx="947551" cy="53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EED08FB-EA94-47D8-907B-0BAB3CB3C240}"/>
              </a:ext>
            </a:extLst>
          </p:cNvPr>
          <p:cNvCxnSpPr>
            <a:cxnSpLocks/>
            <a:stCxn id="14" idx="6"/>
            <a:endCxn id="12" idx="3"/>
          </p:cNvCxnSpPr>
          <p:nvPr/>
        </p:nvCxnSpPr>
        <p:spPr>
          <a:xfrm flipV="1">
            <a:off x="6715462" y="5374910"/>
            <a:ext cx="965238" cy="7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252C672-7234-4B57-9427-CBA09B8E3571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6754741" y="2310253"/>
            <a:ext cx="990642" cy="18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CD1872E-695C-4B37-B289-09C139BE00B8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>
            <a:off x="6754741" y="2498106"/>
            <a:ext cx="925959" cy="206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A57DC5CD-3F4D-4FAE-8364-E67C2CCC24E5}"/>
              </a:ext>
            </a:extLst>
          </p:cNvPr>
          <p:cNvCxnSpPr>
            <a:cxnSpLocks/>
            <a:stCxn id="18" idx="6"/>
            <a:endCxn id="12" idx="0"/>
          </p:cNvCxnSpPr>
          <p:nvPr/>
        </p:nvCxnSpPr>
        <p:spPr>
          <a:xfrm>
            <a:off x="6414574" y="1149008"/>
            <a:ext cx="1961365" cy="324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FD46EA6-14CD-4726-8B7B-9CECCC5FEA75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6414574" y="1149008"/>
            <a:ext cx="1330809" cy="1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DBE0033-C7E1-4620-AE4A-45899CF93327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9135861" y="2310253"/>
            <a:ext cx="1667903" cy="188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15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130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panzho</dc:creator>
  <cp:lastModifiedBy> </cp:lastModifiedBy>
  <cp:revision>9</cp:revision>
  <dcterms:created xsi:type="dcterms:W3CDTF">2019-06-28T22:45:36Z</dcterms:created>
  <dcterms:modified xsi:type="dcterms:W3CDTF">2019-06-29T03:57:10Z</dcterms:modified>
</cp:coreProperties>
</file>