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CF0AEA-A766-4EF1-81A0-BF40303F43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3D8EFF0-7E47-48AC-BA1D-C15B4C346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4C5CCA-7C1A-448F-91DB-8CB1B9843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65EF4-CFBD-4222-AC64-5CB9CD016AEE}" type="datetimeFigureOut">
              <a:rPr lang="es-CL" smtClean="0"/>
              <a:t>10-12-2019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3BB39A4-5D72-4980-B8A4-4DD3C2201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6E0B327-25CB-4CED-AEBE-22530AEA5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3AE3-4EB8-49F7-B916-49FA22310F3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72633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65A19D-94C6-4DD5-B0B9-3D79C4CB4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5F3DD74-BAED-4C69-8677-4539C975D2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75E3B21-ED12-4767-9DC6-D23FE9D46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65EF4-CFBD-4222-AC64-5CB9CD016AEE}" type="datetimeFigureOut">
              <a:rPr lang="es-CL" smtClean="0"/>
              <a:t>10-12-2019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724199C-56E6-4FF5-93FB-3CD94A9BA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56B869D-F0EB-4E71-BCAB-218D27CD8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3AE3-4EB8-49F7-B916-49FA22310F3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17599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E8B9BC8-DADD-4041-B0D7-6732DD8C0A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96A9C06-1AD4-4BC9-9445-8B38010FEE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ADABA07-9380-4647-A612-B6774948A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65EF4-CFBD-4222-AC64-5CB9CD016AEE}" type="datetimeFigureOut">
              <a:rPr lang="es-CL" smtClean="0"/>
              <a:t>10-12-2019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1243143-E4A5-4117-BDE0-A642703FD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DB4B757-9E67-4D0D-9713-049A008B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3AE3-4EB8-49F7-B916-49FA22310F3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89285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81175B-707F-4A27-BB4A-384CA4C48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2632D8-C90D-45D8-9E9B-2FD97F01D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733D25F-D0A0-4F93-904E-FE22A4EBF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65EF4-CFBD-4222-AC64-5CB9CD016AEE}" type="datetimeFigureOut">
              <a:rPr lang="es-CL" smtClean="0"/>
              <a:t>10-12-2019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57123F-51E5-4F54-9ADA-EBB860E84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64F3088-BB68-40B1-8E8F-F08A1989C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3AE3-4EB8-49F7-B916-49FA22310F3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39614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94391A-1109-4AB8-9145-48F9BF0C2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B3676DA-124F-4D00-BD5C-EA3ADCAC7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4A662E3-CD71-4955-B797-71000515D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65EF4-CFBD-4222-AC64-5CB9CD016AEE}" type="datetimeFigureOut">
              <a:rPr lang="es-CL" smtClean="0"/>
              <a:t>10-12-2019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908122-142E-47B6-AA4F-F7F2F3E4D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72B865C-C3FE-4C19-9CFB-828434A42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3AE3-4EB8-49F7-B916-49FA22310F3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4270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D1D8B4-9303-4CFE-8E95-73244A35B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1C06CE-88B9-44F1-8075-B600C721C1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ECB95BF-4EAB-4E74-8CFF-8DE96794EF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D2064F1-5C9F-4FBA-8B5C-455F41687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65EF4-CFBD-4222-AC64-5CB9CD016AEE}" type="datetimeFigureOut">
              <a:rPr lang="es-CL" smtClean="0"/>
              <a:t>10-12-2019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2126118-E1B6-4792-A30E-46C9B7B30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C825550-6D13-4FC9-B162-9AC76BA0A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3AE3-4EB8-49F7-B916-49FA22310F3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29135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128032-DFEC-44D3-843C-D3D465D26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6555F49-4CD2-4B38-A24A-2DB95C19AE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BC15C65-D835-4193-AA26-BA33934104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CFF63E3-175C-4369-8B2E-CFD34CB7B2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A16B843-B645-4540-971C-A05232AD74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530A490-E9CC-483F-A41E-18925FAFD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65EF4-CFBD-4222-AC64-5CB9CD016AEE}" type="datetimeFigureOut">
              <a:rPr lang="es-CL" smtClean="0"/>
              <a:t>10-12-2019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23236C7-C6BB-4951-A1EE-CCA48BD21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EFC3647-81C2-4300-90CE-86758EC83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3AE3-4EB8-49F7-B916-49FA22310F3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17677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9F5B31-068C-4CF0-8880-BB2093C4A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CB1194F-D55E-472A-B7AD-B5BA126E5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65EF4-CFBD-4222-AC64-5CB9CD016AEE}" type="datetimeFigureOut">
              <a:rPr lang="es-CL" smtClean="0"/>
              <a:t>10-12-2019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DA38383-B76C-41C6-8966-D8E1ADE33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98E52B4-F91E-4066-9B7F-CB520B415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3AE3-4EB8-49F7-B916-49FA22310F3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81963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C674BBD-EC1E-4393-B045-D2B1CEB01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65EF4-CFBD-4222-AC64-5CB9CD016AEE}" type="datetimeFigureOut">
              <a:rPr lang="es-CL" smtClean="0"/>
              <a:t>10-12-2019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35C6132-8CED-4D09-B386-7E6E80223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B78D4B7-E2D6-4C05-BB91-1D5C37CF4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3AE3-4EB8-49F7-B916-49FA22310F3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44808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2F13EA-3CCA-4A55-BE6A-A82F40B41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7283FB-D639-4251-A5F8-EA2C4756D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DB75E48-6C69-4FA8-97FA-7792A9B38C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D37FADE-5C4E-4BB7-A928-70876486D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65EF4-CFBD-4222-AC64-5CB9CD016AEE}" type="datetimeFigureOut">
              <a:rPr lang="es-CL" smtClean="0"/>
              <a:t>10-12-2019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AC9DB82-26FB-47AC-ABE4-A059503F7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BC90FFB-6218-45A9-B7D2-101ED66AE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3AE3-4EB8-49F7-B916-49FA22310F3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59493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22EB66-6A88-41EE-ACF8-6DE378EA0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9C65F07-D456-4761-B9E1-1F7E11CDD0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03E0502-02AF-408B-B7CC-5A3F56436B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D552D76-4C3F-41E3-BF5C-D6008CD1D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65EF4-CFBD-4222-AC64-5CB9CD016AEE}" type="datetimeFigureOut">
              <a:rPr lang="es-CL" smtClean="0"/>
              <a:t>10-12-2019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3DB0454-BADC-4671-982A-2CB7169B4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5EAF4A0-0623-4EAF-A57A-DD57CFE34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3AE3-4EB8-49F7-B916-49FA22310F3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72668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83B40FC-84EE-435A-A9C7-5C28D9C00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DA4D758-51CF-4576-8BAA-BD8D975FEB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9597B11-4A56-4A60-A315-69F70C838D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65EF4-CFBD-4222-AC64-5CB9CD016AEE}" type="datetimeFigureOut">
              <a:rPr lang="es-CL" smtClean="0"/>
              <a:t>10-12-2019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13CADE2-25C7-4700-95AC-BDEFBDA7A5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EA2D0A7-AADB-4AC8-9CD1-7A4515A49D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3AE3-4EB8-49F7-B916-49FA22310F3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54535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C2E93653-D5E2-4FCD-BDB6-C7E4F1A4130C}"/>
              </a:ext>
            </a:extLst>
          </p:cNvPr>
          <p:cNvSpPr/>
          <p:nvPr/>
        </p:nvSpPr>
        <p:spPr>
          <a:xfrm>
            <a:off x="1384122" y="2664184"/>
            <a:ext cx="1761067" cy="6208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dirty="0"/>
              <a:t>Origen socioeconómico 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E6B4F9E-8E18-448F-BA64-9949C11A32B3}"/>
              </a:ext>
            </a:extLst>
          </p:cNvPr>
          <p:cNvSpPr/>
          <p:nvPr/>
        </p:nvSpPr>
        <p:spPr>
          <a:xfrm>
            <a:off x="3043587" y="4064004"/>
            <a:ext cx="1761067" cy="6208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dirty="0"/>
              <a:t>Interés político de los padres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BDEC0AC-CE1A-4E44-8248-66DD725E8328}"/>
              </a:ext>
            </a:extLst>
          </p:cNvPr>
          <p:cNvSpPr/>
          <p:nvPr/>
        </p:nvSpPr>
        <p:spPr>
          <a:xfrm>
            <a:off x="4824410" y="968035"/>
            <a:ext cx="1761067" cy="6208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dirty="0"/>
              <a:t>Rendimiento Académico 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F8D1C64A-D9B4-4629-AC2D-324B2F2B2DDE}"/>
              </a:ext>
            </a:extLst>
          </p:cNvPr>
          <p:cNvSpPr/>
          <p:nvPr/>
        </p:nvSpPr>
        <p:spPr>
          <a:xfrm>
            <a:off x="6266567" y="4047074"/>
            <a:ext cx="1761067" cy="6208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dirty="0"/>
              <a:t>Interés político del Estudiante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F6CB6567-D144-43AE-B9AB-91482D4AEAED}"/>
              </a:ext>
            </a:extLst>
          </p:cNvPr>
          <p:cNvSpPr/>
          <p:nvPr/>
        </p:nvSpPr>
        <p:spPr>
          <a:xfrm>
            <a:off x="8439678" y="2678299"/>
            <a:ext cx="1761067" cy="6208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dirty="0"/>
              <a:t>Conocimiento cívico</a:t>
            </a:r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2F9DA3DB-71F7-4136-A1E3-7468D91FF9D0}"/>
              </a:ext>
            </a:extLst>
          </p:cNvPr>
          <p:cNvCxnSpPr>
            <a:cxnSpLocks/>
            <a:stCxn id="2" idx="0"/>
            <a:endCxn id="6" idx="1"/>
          </p:cNvCxnSpPr>
          <p:nvPr/>
        </p:nvCxnSpPr>
        <p:spPr>
          <a:xfrm flipV="1">
            <a:off x="2264656" y="1278480"/>
            <a:ext cx="2559754" cy="13857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" name="Elipse 9">
            <a:extLst>
              <a:ext uri="{FF2B5EF4-FFF2-40B4-BE49-F238E27FC236}">
                <a16:creationId xmlns:a16="http://schemas.microsoft.com/office/drawing/2014/main" id="{CCF51A95-7B83-48EE-9207-543CC6D7C331}"/>
              </a:ext>
            </a:extLst>
          </p:cNvPr>
          <p:cNvSpPr/>
          <p:nvPr/>
        </p:nvSpPr>
        <p:spPr>
          <a:xfrm>
            <a:off x="2992789" y="1845743"/>
            <a:ext cx="874888" cy="28222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chemeClr val="tx1"/>
                </a:solidFill>
              </a:rPr>
              <a:t>.32</a:t>
            </a: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7307B08A-6845-4740-B660-15CB9DDF1356}"/>
              </a:ext>
            </a:extLst>
          </p:cNvPr>
          <p:cNvCxnSpPr>
            <a:cxnSpLocks/>
            <a:stCxn id="6" idx="3"/>
            <a:endCxn id="9" idx="0"/>
          </p:cNvCxnSpPr>
          <p:nvPr/>
        </p:nvCxnSpPr>
        <p:spPr>
          <a:xfrm>
            <a:off x="6585477" y="1278480"/>
            <a:ext cx="2734735" cy="1399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5" name="Elipse 14">
            <a:extLst>
              <a:ext uri="{FF2B5EF4-FFF2-40B4-BE49-F238E27FC236}">
                <a16:creationId xmlns:a16="http://schemas.microsoft.com/office/drawing/2014/main" id="{FB5307E3-2201-430D-B449-454D4B5E3280}"/>
              </a:ext>
            </a:extLst>
          </p:cNvPr>
          <p:cNvSpPr/>
          <p:nvPr/>
        </p:nvSpPr>
        <p:spPr>
          <a:xfrm>
            <a:off x="7372878" y="1809054"/>
            <a:ext cx="874888" cy="28222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chemeClr val="tx1"/>
                </a:solidFill>
              </a:rPr>
              <a:t>.58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1192E0E9-2B2F-47ED-ABD6-970298798E5F}"/>
              </a:ext>
            </a:extLst>
          </p:cNvPr>
          <p:cNvCxnSpPr>
            <a:cxnSpLocks/>
            <a:stCxn id="2" idx="3"/>
            <a:endCxn id="9" idx="1"/>
          </p:cNvCxnSpPr>
          <p:nvPr/>
        </p:nvCxnSpPr>
        <p:spPr>
          <a:xfrm>
            <a:off x="3145189" y="2974629"/>
            <a:ext cx="5294489" cy="141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1" name="Elipse 20">
            <a:extLst>
              <a:ext uri="{FF2B5EF4-FFF2-40B4-BE49-F238E27FC236}">
                <a16:creationId xmlns:a16="http://schemas.microsoft.com/office/drawing/2014/main" id="{BC3BA8B1-37FF-41E9-9442-A68DA5F73EBF}"/>
              </a:ext>
            </a:extLst>
          </p:cNvPr>
          <p:cNvSpPr/>
          <p:nvPr/>
        </p:nvSpPr>
        <p:spPr>
          <a:xfrm>
            <a:off x="5267500" y="2847631"/>
            <a:ext cx="874888" cy="28222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chemeClr val="tx1"/>
                </a:solidFill>
              </a:rPr>
              <a:t>.24</a:t>
            </a:r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7D94130C-B9FD-4819-ADDF-ABE2F8EE2889}"/>
              </a:ext>
            </a:extLst>
          </p:cNvPr>
          <p:cNvCxnSpPr>
            <a:cxnSpLocks/>
            <a:stCxn id="2" idx="2"/>
            <a:endCxn id="5" idx="1"/>
          </p:cNvCxnSpPr>
          <p:nvPr/>
        </p:nvCxnSpPr>
        <p:spPr>
          <a:xfrm>
            <a:off x="2264656" y="3285073"/>
            <a:ext cx="778931" cy="10893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5" name="Elipse 24">
            <a:extLst>
              <a:ext uri="{FF2B5EF4-FFF2-40B4-BE49-F238E27FC236}">
                <a16:creationId xmlns:a16="http://schemas.microsoft.com/office/drawing/2014/main" id="{F33A53FE-B50F-4F20-B25C-CC39E6BC478F}"/>
              </a:ext>
            </a:extLst>
          </p:cNvPr>
          <p:cNvSpPr/>
          <p:nvPr/>
        </p:nvSpPr>
        <p:spPr>
          <a:xfrm>
            <a:off x="2270301" y="3623739"/>
            <a:ext cx="874888" cy="28222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chemeClr val="tx1"/>
                </a:solidFill>
              </a:rPr>
              <a:t>.32</a:t>
            </a:r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03C1A4E6-8860-413E-9AEF-62969C198E23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 flipV="1">
            <a:off x="4804654" y="4357519"/>
            <a:ext cx="1461913" cy="169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82548413-FBE8-44C7-9F4A-46EC275BFC04}"/>
              </a:ext>
            </a:extLst>
          </p:cNvPr>
          <p:cNvCxnSpPr>
            <a:cxnSpLocks/>
            <a:stCxn id="8" idx="3"/>
            <a:endCxn id="9" idx="2"/>
          </p:cNvCxnSpPr>
          <p:nvPr/>
        </p:nvCxnSpPr>
        <p:spPr>
          <a:xfrm flipV="1">
            <a:off x="8027634" y="3299188"/>
            <a:ext cx="1292578" cy="10583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pic>
        <p:nvPicPr>
          <p:cNvPr id="35" name="Imagen 34">
            <a:extLst>
              <a:ext uri="{FF2B5EF4-FFF2-40B4-BE49-F238E27FC236}">
                <a16:creationId xmlns:a16="http://schemas.microsoft.com/office/drawing/2014/main" id="{AF115374-7628-4829-BB4B-FBA23A0D0A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02" t="27342" r="58892" b="61687"/>
          <a:stretch/>
        </p:blipFill>
        <p:spPr>
          <a:xfrm>
            <a:off x="118533" y="5190069"/>
            <a:ext cx="4037190" cy="1061156"/>
          </a:xfrm>
          <a:prstGeom prst="rect">
            <a:avLst/>
          </a:prstGeom>
        </p:spPr>
      </p:pic>
      <p:pic>
        <p:nvPicPr>
          <p:cNvPr id="36" name="Imagen 35">
            <a:extLst>
              <a:ext uri="{FF2B5EF4-FFF2-40B4-BE49-F238E27FC236}">
                <a16:creationId xmlns:a16="http://schemas.microsoft.com/office/drawing/2014/main" id="{C16EC8FB-389E-4AD1-89BF-1A0267F711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02" t="47426" r="58892" b="41603"/>
          <a:stretch/>
        </p:blipFill>
        <p:spPr>
          <a:xfrm>
            <a:off x="4155723" y="5164681"/>
            <a:ext cx="3877376" cy="1168394"/>
          </a:xfrm>
          <a:prstGeom prst="rect">
            <a:avLst/>
          </a:prstGeom>
        </p:spPr>
      </p:pic>
      <p:pic>
        <p:nvPicPr>
          <p:cNvPr id="38" name="Imagen 37">
            <a:extLst>
              <a:ext uri="{FF2B5EF4-FFF2-40B4-BE49-F238E27FC236}">
                <a16:creationId xmlns:a16="http://schemas.microsoft.com/office/drawing/2014/main" id="{182118C1-CE14-4B78-B542-F61FF92E4BD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602" t="49789" r="58892" b="36372"/>
          <a:stretch/>
        </p:blipFill>
        <p:spPr>
          <a:xfrm>
            <a:off x="8192913" y="5167494"/>
            <a:ext cx="3722509" cy="1106305"/>
          </a:xfrm>
          <a:prstGeom prst="rect">
            <a:avLst/>
          </a:prstGeom>
        </p:spPr>
      </p:pic>
      <p:sp>
        <p:nvSpPr>
          <p:cNvPr id="39" name="Rectángulo 38">
            <a:extLst>
              <a:ext uri="{FF2B5EF4-FFF2-40B4-BE49-F238E27FC236}">
                <a16:creationId xmlns:a16="http://schemas.microsoft.com/office/drawing/2014/main" id="{1F4B6B95-D134-4D3A-B1CE-0DBC99662C70}"/>
              </a:ext>
            </a:extLst>
          </p:cNvPr>
          <p:cNvSpPr/>
          <p:nvPr/>
        </p:nvSpPr>
        <p:spPr>
          <a:xfrm>
            <a:off x="118533" y="5190070"/>
            <a:ext cx="11796889" cy="11063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2925CF11-2DD6-4566-9C7E-89A28633AE2E}"/>
              </a:ext>
            </a:extLst>
          </p:cNvPr>
          <p:cNvSpPr/>
          <p:nvPr/>
        </p:nvSpPr>
        <p:spPr>
          <a:xfrm>
            <a:off x="5102398" y="4216406"/>
            <a:ext cx="770467" cy="28222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chemeClr val="tx1"/>
                </a:solidFill>
              </a:rPr>
              <a:t>.49</a:t>
            </a:r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C080367B-3052-4199-AFA1-30C679F7B833}"/>
              </a:ext>
            </a:extLst>
          </p:cNvPr>
          <p:cNvSpPr/>
          <p:nvPr/>
        </p:nvSpPr>
        <p:spPr>
          <a:xfrm>
            <a:off x="8265753" y="3757794"/>
            <a:ext cx="874888" cy="28222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chemeClr val="tx1"/>
                </a:solidFill>
              </a:rPr>
              <a:t>.09</a:t>
            </a:r>
          </a:p>
        </p:txBody>
      </p:sp>
    </p:spTree>
    <p:extLst>
      <p:ext uri="{BB962C8B-B14F-4D97-AF65-F5344CB8AC3E}">
        <p14:creationId xmlns:p14="http://schemas.microsoft.com/office/powerpoint/2010/main" val="1951405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32049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1594</TotalTime>
  <Words>27</Words>
  <Application>Microsoft Office PowerPoint</Application>
  <PresentationFormat>Panorámica</PresentationFormat>
  <Paragraphs>11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Francisco Javier Meneses Rivas (francisco.meneses)</dc:creator>
  <cp:lastModifiedBy>Francisco Javier Meneses Rivas (francisco.meneses)</cp:lastModifiedBy>
  <cp:revision>12</cp:revision>
  <dcterms:created xsi:type="dcterms:W3CDTF">2019-12-10T02:11:15Z</dcterms:created>
  <dcterms:modified xsi:type="dcterms:W3CDTF">2019-12-11T12:20:58Z</dcterms:modified>
</cp:coreProperties>
</file>