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2" autoAdjust="0"/>
    <p:restoredTop sz="83159" autoAdjust="0"/>
  </p:normalViewPr>
  <p:slideViewPr>
    <p:cSldViewPr snapToGrid="0">
      <p:cViewPr varScale="1">
        <p:scale>
          <a:sx n="122" d="100"/>
          <a:sy n="122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47957"/>
            <a:ext cx="6858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79510"/>
            <a:ext cx="6858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16-01-2021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50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16-01-2021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369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10792"/>
            <a:ext cx="1971675" cy="33552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10792"/>
            <a:ext cx="5800725" cy="335526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16-01-2021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763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16-01-2021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180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87058"/>
            <a:ext cx="78867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649565"/>
            <a:ext cx="78867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16-01-2021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71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53960"/>
            <a:ext cx="3886200" cy="25120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53960"/>
            <a:ext cx="3886200" cy="25120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16-01-2021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420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0792"/>
            <a:ext cx="7886700" cy="765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70560"/>
            <a:ext cx="3868340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46217"/>
            <a:ext cx="3868340" cy="21271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70560"/>
            <a:ext cx="3887391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446217"/>
            <a:ext cx="3887391" cy="21271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16-01-2021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535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16-01-2021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79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16-01-2021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393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3948"/>
            <a:ext cx="294917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70055"/>
            <a:ext cx="462915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7768"/>
            <a:ext cx="294917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16-01-2021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410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3948"/>
            <a:ext cx="294917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70055"/>
            <a:ext cx="462915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7768"/>
            <a:ext cx="294917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16-01-2021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86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792"/>
            <a:ext cx="78867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3960"/>
            <a:ext cx="78867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669615"/>
            <a:ext cx="20574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B5702-4C46-4803-8640-AC94616135D0}" type="datetimeFigureOut">
              <a:rPr lang="es-CL" smtClean="0"/>
              <a:t>16-01-2021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669615"/>
            <a:ext cx="30861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669615"/>
            <a:ext cx="20574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83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6101E3F-6D4B-4818-BB8A-5AFD02D8E365}"/>
              </a:ext>
            </a:extLst>
          </p:cNvPr>
          <p:cNvSpPr txBox="1"/>
          <p:nvPr/>
        </p:nvSpPr>
        <p:spPr>
          <a:xfrm>
            <a:off x="3518145" y="1749782"/>
            <a:ext cx="1616564" cy="4998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Habilidades en el manejo del lenguaje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DBB42F5-4A05-4350-8B3E-C1EB7C1A165A}"/>
              </a:ext>
            </a:extLst>
          </p:cNvPr>
          <p:cNvCxnSpPr>
            <a:cxnSpLocks/>
            <a:stCxn id="130" idx="3"/>
            <a:endCxn id="7" idx="1"/>
          </p:cNvCxnSpPr>
          <p:nvPr/>
        </p:nvCxnSpPr>
        <p:spPr>
          <a:xfrm>
            <a:off x="2063262" y="1999722"/>
            <a:ext cx="14548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570293A-F3BE-47E7-A406-48A1E681CED5}"/>
              </a:ext>
            </a:extLst>
          </p:cNvPr>
          <p:cNvSpPr txBox="1"/>
          <p:nvPr/>
        </p:nvSpPr>
        <p:spPr>
          <a:xfrm>
            <a:off x="6646447" y="1749782"/>
            <a:ext cx="2147809" cy="4998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 cívico ciudadano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F7939352-5816-4A1D-90EC-7F2411753735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5134709" y="1999722"/>
            <a:ext cx="1511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14428794-59CD-4165-929E-541599B25F54}"/>
              </a:ext>
            </a:extLst>
          </p:cNvPr>
          <p:cNvSpPr txBox="1"/>
          <p:nvPr/>
        </p:nvSpPr>
        <p:spPr>
          <a:xfrm>
            <a:off x="537313" y="1749782"/>
            <a:ext cx="1525949" cy="4998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Cantidad de libros en el hogar 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287B2643-FAED-4551-BBCC-051420E35606}"/>
              </a:ext>
            </a:extLst>
          </p:cNvPr>
          <p:cNvSpPr txBox="1"/>
          <p:nvPr/>
        </p:nvSpPr>
        <p:spPr>
          <a:xfrm>
            <a:off x="1188107" y="70592"/>
            <a:ext cx="62381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Reproducción intergeneracional de la desigualdad política.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EB0CA61-5CFD-4CFE-8FA0-F0AD5708C31C}"/>
              </a:ext>
            </a:extLst>
          </p:cNvPr>
          <p:cNvSpPr txBox="1"/>
          <p:nvPr/>
        </p:nvSpPr>
        <p:spPr>
          <a:xfrm>
            <a:off x="537313" y="844913"/>
            <a:ext cx="1525949" cy="4998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Estatus ocupacional de los padres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668E664-71D1-4056-8F9A-B17DE69DA116}"/>
              </a:ext>
            </a:extLst>
          </p:cNvPr>
          <p:cNvSpPr txBox="1"/>
          <p:nvPr/>
        </p:nvSpPr>
        <p:spPr>
          <a:xfrm>
            <a:off x="537313" y="2642962"/>
            <a:ext cx="1525949" cy="4998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educativo de los padres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E6D57EA-5F17-44F3-90C0-AEFA71B15075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2063262" y="1999722"/>
            <a:ext cx="1454883" cy="893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D04A95C-853E-49BA-90B4-51CBCCCD8B7E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2063262" y="1094853"/>
            <a:ext cx="1454883" cy="90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A84299C-CBBF-4649-AAE1-6D78A3E21BDB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2063262" y="1094853"/>
            <a:ext cx="4583185" cy="90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F91C04E-F0E8-457A-9A5D-A21D6826869E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2063262" y="1999722"/>
            <a:ext cx="4583185" cy="893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74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32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Iturra</dc:creator>
  <cp:lastModifiedBy>Francisco Javier Meneses Rivas (francisco.meneses)</cp:lastModifiedBy>
  <cp:revision>25</cp:revision>
  <dcterms:created xsi:type="dcterms:W3CDTF">2020-04-17T12:49:59Z</dcterms:created>
  <dcterms:modified xsi:type="dcterms:W3CDTF">2021-01-16T05:14:48Z</dcterms:modified>
</cp:coreProperties>
</file>