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236DE-A6C8-49D9-9269-13144809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39E1F-78C3-4A04-BF48-832EFF04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0D4FA-23D3-4DF6-BFF6-4475537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6B9B4-0986-4C49-890E-EC3FE893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9A81E-AD51-4B79-9723-B92F2E48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88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96645-4726-49D6-91C3-C40A550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D28300-9CA1-4E79-B126-19F02685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EB7A2-73C8-4D12-8F4B-05928124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55B9F-1DCC-48E8-8D77-1A26FDDA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E23B8-6284-46DD-AF43-003E4A22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4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B5B630-F744-41E6-BDDE-E254B4C33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680690-1A93-4F0E-A106-F32B955AA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E65ADE-721E-4C27-8255-576320A1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50B83-8192-4D42-9079-2D16C5D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D8655-B29E-4110-A10F-486646A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47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48015-F625-4DBA-B6CB-7AE8F669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2B84A-CF74-456E-AD6F-6EACE9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351A7-A99A-4CA6-A1AB-4F88F594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B53C2-761D-4E37-9DE6-5308A292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8A9F07-FD56-4BE5-9C76-64373233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61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894FF-8203-4BEA-913B-A5957646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93F0F4-D93F-4C31-B768-9B5C69C7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B90AE-56DF-44F5-9653-85599AF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634A3-C63B-41A2-8E2D-68CB2EE9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60423-082A-4BDE-8334-62106985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15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535D-0B48-4C8A-A63D-7FDFE66F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97E3A-1F63-448B-8415-D5E09A4CB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069912-0900-4EA7-ABA5-A964D667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E9837-A066-420E-909B-8649BF12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7616A-36CB-4451-8040-2AEB7CB9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D7E60-BF3E-4D62-B53B-6184F13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30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0D263-3802-41B7-AD4D-7E0A03C5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38839-A175-4295-A1FA-99F0407D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76361-76F7-4551-B135-D16C20C3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E0502A-D06E-4954-97E4-2DF65A5F6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B57156-4534-4464-87FF-0B5D7CCA5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62587F-243E-4F9C-98C3-91AD552C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04E7DB-C9CA-4DDD-B375-853B8A0C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4D6E36-8CC7-461C-A17A-9CF37822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54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14512-0C01-455E-84DF-F6E72F0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B75B06-B369-4037-B519-26B35D5E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7847A7-9DA4-485D-BA40-5CA5F90D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D7DB46-7D15-4642-89D8-2EB24A6E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79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42A2FE-1803-4B49-9083-223DDC60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3B0E4A-081F-4926-BC4D-1E3CB52D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EA667-AF18-4E7E-9E12-A26C9DCC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261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3505A-FE63-4133-98C0-C2E835F2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BB686-D1D6-44F2-B2C5-3068A159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0A7C4-AE8A-4B7C-81A9-8CF4BBD7C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23E80-CA2C-4772-B513-18D6E3D7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9333B-DB7D-422C-AA31-1A1BDC6E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897DD-8193-42B9-8726-F5137BEA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341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66731-4190-4491-86C8-69B22C19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BB63CD-8A8A-4844-BFED-1429BE133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F6FE7-9337-46A1-9B7B-521859CC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92AF56-B3DF-4755-A5D1-D5EBD9AB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2FFE5-4CD0-4BC5-A6E2-DDABD5B7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EB9A0-30F4-4A06-9F33-53690CF3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297191-6FE0-4F54-B227-A3882054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DE7F65-FC33-48C6-8043-536FA109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3A6B6-CAC3-4267-84B7-5D7E1A487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CBBA-6AD6-4038-BDDD-AFE0F8654627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1B175-FA66-4C40-9AEB-F6FE7024D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BF4BA-CD07-43F0-A700-292250D78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940E-9346-4382-B200-A938A0F58C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4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2FFF28-A561-4517-AFA7-2900653F1072}"/>
              </a:ext>
            </a:extLst>
          </p:cNvPr>
          <p:cNvSpPr/>
          <p:nvPr/>
        </p:nvSpPr>
        <p:spPr>
          <a:xfrm>
            <a:off x="4579035" y="3002862"/>
            <a:ext cx="2222696" cy="621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Desigualdad política</a:t>
            </a:r>
            <a:br>
              <a:rPr lang="es-CL" dirty="0"/>
            </a:br>
            <a:r>
              <a:rPr lang="es-CL" dirty="0"/>
              <a:t>(N)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A835FB-740E-4D34-8EE9-EBE2473D153F}"/>
              </a:ext>
            </a:extLst>
          </p:cNvPr>
          <p:cNvSpPr/>
          <p:nvPr/>
        </p:nvSpPr>
        <p:spPr>
          <a:xfrm>
            <a:off x="4579035" y="335279"/>
            <a:ext cx="2222696" cy="621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Descarga de WOS</a:t>
            </a:r>
            <a:br>
              <a:rPr lang="es-CL" dirty="0"/>
            </a:br>
            <a:r>
              <a:rPr lang="es-CL" dirty="0"/>
              <a:t>(181)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60932A-C588-4242-A760-5F48C1819657}"/>
              </a:ext>
            </a:extLst>
          </p:cNvPr>
          <p:cNvSpPr/>
          <p:nvPr/>
        </p:nvSpPr>
        <p:spPr>
          <a:xfrm>
            <a:off x="4579035" y="2120701"/>
            <a:ext cx="2222696" cy="621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Nivel País</a:t>
            </a:r>
            <a:br>
              <a:rPr lang="es-CL" dirty="0"/>
            </a:br>
            <a:r>
              <a:rPr lang="es-CL" dirty="0"/>
              <a:t>     (N)	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A9FE32-6504-43CB-A595-DF2E8B6D4A04}"/>
              </a:ext>
            </a:extLst>
          </p:cNvPr>
          <p:cNvSpPr/>
          <p:nvPr/>
        </p:nvSpPr>
        <p:spPr>
          <a:xfrm>
            <a:off x="4579035" y="1227990"/>
            <a:ext cx="2222696" cy="621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Inferenciales</a:t>
            </a:r>
            <a:br>
              <a:rPr lang="es-CL" dirty="0"/>
            </a:br>
            <a:r>
              <a:rPr lang="es-CL" dirty="0"/>
              <a:t>(150)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05D485-5E75-4767-ACAD-72ED76754B88}"/>
              </a:ext>
            </a:extLst>
          </p:cNvPr>
          <p:cNvSpPr/>
          <p:nvPr/>
        </p:nvSpPr>
        <p:spPr>
          <a:xfrm>
            <a:off x="4579035" y="4603044"/>
            <a:ext cx="2222696" cy="621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Controles adecuados (N)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18E984-9724-47CD-B836-0275C0C09B74}"/>
              </a:ext>
            </a:extLst>
          </p:cNvPr>
          <p:cNvSpPr/>
          <p:nvPr/>
        </p:nvSpPr>
        <p:spPr>
          <a:xfrm>
            <a:off x="4579035" y="3802953"/>
            <a:ext cx="2222696" cy="621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Desigualdad económica (N)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A2840F-E340-4E7D-A376-3C1C3DF17B63}"/>
              </a:ext>
            </a:extLst>
          </p:cNvPr>
          <p:cNvSpPr/>
          <p:nvPr/>
        </p:nvSpPr>
        <p:spPr>
          <a:xfrm>
            <a:off x="4579035" y="5530364"/>
            <a:ext cx="2222696" cy="621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b="1" dirty="0"/>
              <a:t>Estudios seleccionados (5)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5B1EB8-C39B-4247-835E-975087FD7DF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90383" y="956602"/>
            <a:ext cx="0" cy="27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BE46628-EC00-4D27-B0A4-D45E12BEA0D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690383" y="1849313"/>
            <a:ext cx="0" cy="27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21C59EA-5FA8-462B-B2A7-2CFD250CF86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690383" y="2742024"/>
            <a:ext cx="0" cy="26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CF29222-1780-430D-9842-3DF71E655F1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690383" y="3624185"/>
            <a:ext cx="0" cy="17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19DE4A-2969-4ED8-8A23-6FB7FE200197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690383" y="4424276"/>
            <a:ext cx="0" cy="17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A594C2-E79C-4A73-A71D-AF7795A788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690383" y="5224367"/>
            <a:ext cx="0" cy="30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0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Meneses Rivas (francisco.meneses)</dc:creator>
  <cp:lastModifiedBy>Francisco Javier Meneses Rivas (francisco.meneses)</cp:lastModifiedBy>
  <cp:revision>1</cp:revision>
  <dcterms:created xsi:type="dcterms:W3CDTF">2021-11-14T21:07:05Z</dcterms:created>
  <dcterms:modified xsi:type="dcterms:W3CDTF">2021-11-16T07:08:33Z</dcterms:modified>
</cp:coreProperties>
</file>