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12" autoAdjust="0"/>
    <p:restoredTop sz="83159" autoAdjust="0"/>
  </p:normalViewPr>
  <p:slideViewPr>
    <p:cSldViewPr snapToGrid="0">
      <p:cViewPr>
        <p:scale>
          <a:sx n="100" d="100"/>
          <a:sy n="100" d="100"/>
        </p:scale>
        <p:origin x="108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47957"/>
            <a:ext cx="6858000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079510"/>
            <a:ext cx="6858000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24-08-2020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500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24-08-2020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369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10792"/>
            <a:ext cx="1971675" cy="33552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10792"/>
            <a:ext cx="5800725" cy="335526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24-08-2020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763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24-08-2020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180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87058"/>
            <a:ext cx="7886700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649565"/>
            <a:ext cx="7886700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24-08-2020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871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53960"/>
            <a:ext cx="3886200" cy="251209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53960"/>
            <a:ext cx="3886200" cy="251209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24-08-2020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420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10792"/>
            <a:ext cx="7886700" cy="765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70560"/>
            <a:ext cx="3868340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446217"/>
            <a:ext cx="3868340" cy="212716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970560"/>
            <a:ext cx="3887391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446217"/>
            <a:ext cx="3887391" cy="212716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24-08-2020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535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24-08-2020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799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24-08-2020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393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63948"/>
            <a:ext cx="2949178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70055"/>
            <a:ext cx="462915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7768"/>
            <a:ext cx="2949178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24-08-2020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410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63948"/>
            <a:ext cx="2949178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70055"/>
            <a:ext cx="462915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7768"/>
            <a:ext cx="2949178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702-4C46-4803-8640-AC94616135D0}" type="datetimeFigureOut">
              <a:rPr lang="es-CL" smtClean="0"/>
              <a:t>24-08-2020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086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792"/>
            <a:ext cx="7886700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53960"/>
            <a:ext cx="7886700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669615"/>
            <a:ext cx="20574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B5702-4C46-4803-8640-AC94616135D0}" type="datetimeFigureOut">
              <a:rPr lang="es-CL" smtClean="0"/>
              <a:t>24-08-2020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669615"/>
            <a:ext cx="30861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669615"/>
            <a:ext cx="20574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D6E8F-BECD-4CDD-BE60-FCB2B22F46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883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9BD3987-8126-4CD0-A7D0-72C2204A8D37}"/>
              </a:ext>
            </a:extLst>
          </p:cNvPr>
          <p:cNvSpPr txBox="1"/>
          <p:nvPr/>
        </p:nvSpPr>
        <p:spPr>
          <a:xfrm>
            <a:off x="3064852" y="2520232"/>
            <a:ext cx="2238183" cy="49988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sz="1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Interés político del</a:t>
            </a:r>
          </a:p>
          <a:p>
            <a:pPr algn="ctr"/>
            <a:r>
              <a:rPr lang="es-CL" sz="1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estudiante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6101E3F-6D4B-4818-BB8A-5AFD02D8E365}"/>
              </a:ext>
            </a:extLst>
          </p:cNvPr>
          <p:cNvSpPr txBox="1"/>
          <p:nvPr/>
        </p:nvSpPr>
        <p:spPr>
          <a:xfrm>
            <a:off x="3064851" y="1301699"/>
            <a:ext cx="2238183" cy="49988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sz="1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Habilidades en el manejo del lenguaje del estudiante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DBB42F5-4A05-4350-8B3E-C1EB7C1A165A}"/>
              </a:ext>
            </a:extLst>
          </p:cNvPr>
          <p:cNvCxnSpPr>
            <a:cxnSpLocks/>
            <a:stCxn id="130" idx="3"/>
            <a:endCxn id="7" idx="1"/>
          </p:cNvCxnSpPr>
          <p:nvPr/>
        </p:nvCxnSpPr>
        <p:spPr>
          <a:xfrm flipV="1">
            <a:off x="1750306" y="1551639"/>
            <a:ext cx="1314545" cy="491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570293A-F3BE-47E7-A406-48A1E681CED5}"/>
              </a:ext>
            </a:extLst>
          </p:cNvPr>
          <p:cNvSpPr txBox="1"/>
          <p:nvPr/>
        </p:nvSpPr>
        <p:spPr>
          <a:xfrm>
            <a:off x="6888724" y="1663503"/>
            <a:ext cx="2147809" cy="7036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sz="1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Conocimientos y Habilidades para la vida cívica y ciudadana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D69A49B-75CC-4815-96FB-2EDCFC9571A3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 flipV="1">
            <a:off x="5303035" y="2015330"/>
            <a:ext cx="1585689" cy="75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F7939352-5816-4A1D-90EC-7F2411753735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>
            <a:off x="5303034" y="1551639"/>
            <a:ext cx="1585690" cy="463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14428794-59CD-4165-929E-541599B25F54}"/>
              </a:ext>
            </a:extLst>
          </p:cNvPr>
          <p:cNvSpPr txBox="1"/>
          <p:nvPr/>
        </p:nvSpPr>
        <p:spPr>
          <a:xfrm>
            <a:off x="164617" y="1690933"/>
            <a:ext cx="1585689" cy="7036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sz="1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Estatus socioeconómico de los padres</a:t>
            </a:r>
          </a:p>
        </p:txBody>
      </p: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8AA6A35D-4CFD-4F4E-A5AD-9C359BA5FD71}"/>
              </a:ext>
            </a:extLst>
          </p:cNvPr>
          <p:cNvCxnSpPr>
            <a:cxnSpLocks/>
            <a:stCxn id="130" idx="3"/>
            <a:endCxn id="6" idx="1"/>
          </p:cNvCxnSpPr>
          <p:nvPr/>
        </p:nvCxnSpPr>
        <p:spPr>
          <a:xfrm>
            <a:off x="1750306" y="2042760"/>
            <a:ext cx="1314546" cy="727412"/>
          </a:xfrm>
          <a:prstGeom prst="straightConnector1">
            <a:avLst/>
          </a:prstGeom>
          <a:ln w="31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ectángulo 152">
            <a:extLst>
              <a:ext uri="{FF2B5EF4-FFF2-40B4-BE49-F238E27FC236}">
                <a16:creationId xmlns:a16="http://schemas.microsoft.com/office/drawing/2014/main" id="{48EE6BC9-D33A-4215-8C1C-CFC164421F95}"/>
              </a:ext>
            </a:extLst>
          </p:cNvPr>
          <p:cNvSpPr/>
          <p:nvPr/>
        </p:nvSpPr>
        <p:spPr>
          <a:xfrm>
            <a:off x="1967090" y="780516"/>
            <a:ext cx="4695824" cy="109712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1" name="Rectángulo 160">
            <a:extLst>
              <a:ext uri="{FF2B5EF4-FFF2-40B4-BE49-F238E27FC236}">
                <a16:creationId xmlns:a16="http://schemas.microsoft.com/office/drawing/2014/main" id="{1271A5F1-78C8-4691-A148-31B26E1F8A30}"/>
              </a:ext>
            </a:extLst>
          </p:cNvPr>
          <p:cNvSpPr/>
          <p:nvPr/>
        </p:nvSpPr>
        <p:spPr>
          <a:xfrm>
            <a:off x="1957477" y="2270755"/>
            <a:ext cx="4695824" cy="10971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5" name="Rectángulo 164">
            <a:extLst>
              <a:ext uri="{FF2B5EF4-FFF2-40B4-BE49-F238E27FC236}">
                <a16:creationId xmlns:a16="http://schemas.microsoft.com/office/drawing/2014/main" id="{B80D2382-8736-45C6-9459-84CBEAE9E76A}"/>
              </a:ext>
            </a:extLst>
          </p:cNvPr>
          <p:cNvSpPr/>
          <p:nvPr/>
        </p:nvSpPr>
        <p:spPr>
          <a:xfrm>
            <a:off x="3416568" y="642352"/>
            <a:ext cx="1534753" cy="35442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Transmisión de habilidades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287B2643-FAED-4551-BBCC-051420E35606}"/>
              </a:ext>
            </a:extLst>
          </p:cNvPr>
          <p:cNvSpPr txBox="1"/>
          <p:nvPr/>
        </p:nvSpPr>
        <p:spPr>
          <a:xfrm>
            <a:off x="-235944" y="360441"/>
            <a:ext cx="2362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Propuesta teórica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C14670D-1C4A-410E-853A-2459BA33DC38}"/>
              </a:ext>
            </a:extLst>
          </p:cNvPr>
          <p:cNvSpPr/>
          <p:nvPr/>
        </p:nvSpPr>
        <p:spPr>
          <a:xfrm>
            <a:off x="3416568" y="3190664"/>
            <a:ext cx="1534753" cy="35442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32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Reproducción normativa</a:t>
            </a:r>
          </a:p>
        </p:txBody>
      </p:sp>
    </p:spTree>
    <p:extLst>
      <p:ext uri="{BB962C8B-B14F-4D97-AF65-F5344CB8AC3E}">
        <p14:creationId xmlns:p14="http://schemas.microsoft.com/office/powerpoint/2010/main" val="500274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34</Words>
  <Application>Microsoft Office PowerPoint</Application>
  <PresentationFormat>Personalizado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Iturra</dc:creator>
  <cp:lastModifiedBy>Anais Herrera Leighton (anais.herrera)</cp:lastModifiedBy>
  <cp:revision>19</cp:revision>
  <dcterms:created xsi:type="dcterms:W3CDTF">2020-04-17T12:49:59Z</dcterms:created>
  <dcterms:modified xsi:type="dcterms:W3CDTF">2020-08-24T06:54:28Z</dcterms:modified>
</cp:coreProperties>
</file>