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1F026-649B-4C90-935E-40FF5587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F6537-2749-42A4-AB81-014602B4A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32848-89FA-4C47-8F24-30B604CE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A24-B1B8-4870-9B7C-47316996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F0AE5-971C-45A6-9E6F-FE476B9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814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F11B-8AD2-4A77-BF7F-84F736B8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A83D22-5E88-46AE-B18C-87F8FA15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CD9EC-6DB9-4164-A743-AC86160C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0B5DA-5D3D-445E-B601-65DBA7E7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3E5A7-74B2-40E5-A830-4A3F4CB0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576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D9C386-701C-4751-88E6-217A58ADE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CFE1DA-4EE4-48DB-B2F2-21CB31B9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599DA-9090-4B38-9A72-C9E734D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CF70C-FD9D-4600-8CA5-2906D318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71FE3-66EF-4A2D-B374-9944EBDD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84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E8221-A94E-4EB8-978C-B79244F9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600BA-211C-49E2-931B-F8F4895C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004AB-9F7D-4C86-B525-43D7E600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DB5DE-8B25-4AF3-9117-20285C0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AEBE9-0BD5-423F-A02B-D8393052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828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12D24-331B-4262-8A66-6B12F7A0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DF57AD-8279-4B36-A156-D6C4DFB7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15D9B-FA11-497A-82E8-FFF23091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9A443-E52B-4036-ADED-8D21A51F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724C1-BDAE-48A2-A2B7-C66035DD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416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22C7D-BBA4-45F7-8989-D7436AE2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B8150-8483-4D6C-A70A-A8E558D95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02FB7-7D3B-4A88-A419-BEA63D1C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220A1D-2EF0-4B45-AABA-4F273756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9CFC9A-F7EA-484E-9DCC-13879191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FED38F-6DE4-4C03-8B9C-40F21AC8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522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D401-2A95-4290-AED8-940DC5AA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D72C5E-1937-45FC-901F-C6C1E3F1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DC9A91-5936-481C-840A-1BD70493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987E85-BCE8-4EC9-A432-9F34C4B3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F78FBD-0746-4394-AC5E-A0E26A1E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185303-A444-4F45-8A92-A0E832AC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FB079B-5FBD-417E-B88A-8D93DD17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02C306-2195-416E-A85C-3116CA4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803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08E8-D638-4AD0-8379-B2F06AF3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3F2FC0-80E1-4D62-B1C6-25368CDA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B83054-78B5-4B24-B156-84660434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AF4E64-95A7-4041-A5FC-8AC9B24B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28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DA8736-527F-4737-8ACB-A53617F5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12211A-612C-4F3E-AFA6-7031962F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9F3DEB-F605-4B69-B19A-C959277E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55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3CB5A-834D-4319-A91A-3BE3418A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B6CA9-9143-4821-BDFF-35B36A83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2C2745-BCB6-4C2A-B113-4C59D7F3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0D3C07-8349-40D6-9A38-F7A2BD2E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4C70C-9ED2-478F-8C2B-453F9D5F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FB3C7D-137F-4442-8D3C-C00EEC64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1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4E525-A9FB-47EF-A7A8-73384FEF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EEEB6D-24CE-40D1-A911-AE824C15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E0924A-BF3A-45F6-A64E-23C6FFD25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2231CC-978A-4C34-ADB1-61E5C8A8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161A4-3AC7-4D77-AAA9-609CFDD5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DD39D-9212-409F-A334-3B8CFAF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85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6CE924-CF48-467D-B86E-7E86C7F2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11088-9148-4684-841A-66CFE4E8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9F6B-CCFF-4701-BFDC-71D580DE1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DFB4-F5D1-4D50-9BC0-6A274362D591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A4C0-BCFD-4E02-8668-F3984D53F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C9BF7-0CAB-46E8-B0EE-70215261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EF1F-19FA-43C2-8449-41C9A9820F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6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AF82BF-F7F7-440A-9A0B-E02F40A2FF22}"/>
              </a:ext>
            </a:extLst>
          </p:cNvPr>
          <p:cNvSpPr/>
          <p:nvPr/>
        </p:nvSpPr>
        <p:spPr>
          <a:xfrm>
            <a:off x="1109273" y="2548329"/>
            <a:ext cx="2323476" cy="880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Desigualdad económica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C33851-4120-4A70-8C84-B33A39857F8B}"/>
              </a:ext>
            </a:extLst>
          </p:cNvPr>
          <p:cNvSpPr/>
          <p:nvPr/>
        </p:nvSpPr>
        <p:spPr>
          <a:xfrm>
            <a:off x="7467601" y="2548328"/>
            <a:ext cx="2323476" cy="880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Desigualdad política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9398E28-FFF0-4599-8B90-C283095379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32749" y="2988664"/>
            <a:ext cx="4034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5422791-6F01-4C9B-B59C-73BDB5BF3938}"/>
              </a:ext>
            </a:extLst>
          </p:cNvPr>
          <p:cNvSpPr txBox="1"/>
          <p:nvPr/>
        </p:nvSpPr>
        <p:spPr>
          <a:xfrm>
            <a:off x="3906188" y="2593300"/>
            <a:ext cx="308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Desigualdad en la voz política</a:t>
            </a:r>
          </a:p>
        </p:txBody>
      </p:sp>
    </p:spTree>
    <p:extLst>
      <p:ext uri="{BB962C8B-B14F-4D97-AF65-F5344CB8AC3E}">
        <p14:creationId xmlns:p14="http://schemas.microsoft.com/office/powerpoint/2010/main" val="113910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Meneses Rivas (francisco.meneses)</dc:creator>
  <cp:lastModifiedBy>Francisco Javier Meneses Rivas (francisco.meneses)</cp:lastModifiedBy>
  <cp:revision>1</cp:revision>
  <dcterms:created xsi:type="dcterms:W3CDTF">2021-11-16T13:34:10Z</dcterms:created>
  <dcterms:modified xsi:type="dcterms:W3CDTF">2021-11-16T14:31:06Z</dcterms:modified>
</cp:coreProperties>
</file>