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CD47C-3168-44BB-BBBD-38132239E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F3475D-65E1-47DB-8BA9-3F44D34BA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C1E86-08D1-4EC1-AA2A-7A351FC4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86FA7-1950-4ECA-98E2-CFC6AC3B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26BBD-15D7-4AC8-928A-5659A32F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0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83C97-5996-41BE-8AFA-7E7E405D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5E4C0E-3C3D-489F-A7AC-99B583EDA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AAF09-5C9E-4C88-832A-483CBAF6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F01F8-2BBA-484C-84E5-2E1A05A6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BE05D-87E7-4D35-AB74-53C48291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1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4DD493-7300-4649-AADA-DCF1DC2A1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2DF411-CA89-4CC9-B817-2605A00F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6E7FB-8DAB-4669-922F-1EA99B55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B6E32-162D-4DE7-B922-7ACFCC0A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742B4-26B4-4CA9-934F-04E35C0E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8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B107F-725D-46C9-8E5E-9BF8B16A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E59D2B-40ED-44A8-B0E3-B5E83287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B0B15-931B-4073-8D21-0A9930BB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B3F53-56B1-4F1E-82C1-2F635CF7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C9BC2-A0D9-4C92-BE14-B1E45CC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4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B70ED-5896-4A54-B84E-C2BD312D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62141-C12A-4967-A400-D584729C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00729-F1B0-463B-A8A5-0C89494F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1FE51B-F531-4F97-81BD-A3769B8A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0D7E4-89F2-468D-B345-C919CB9A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88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C7E4D-7431-41FC-9FCB-91862B6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EBC8D-0B4E-4016-89EF-84B725EDD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423642-C040-4FBB-87B0-885247E19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2F15D-E72F-4A27-8EE3-CD3EA355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BDF511-A258-43C7-8CBB-92B7C984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6EBE16-3BBF-43DD-8D7D-6E7529EE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86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CA9E-FAF5-431B-BB23-91C99868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DFA12-52C0-4943-9F0B-9080DA5E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56057C-9F7D-4519-BE42-CD4791B0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08EC4D-5803-4CC3-8394-0869B156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FAE0C0-FEF7-4E32-ABBC-A5C4A2731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6A81EB-7599-4CF9-9645-C3DA8B7C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DD91C9-7D3B-46C1-AA7D-39228D50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84A630-A42C-490B-822C-583A7B66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32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11C73-61B9-4EB8-A7AA-C5FCDA83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CBF704-9061-4EF2-A96F-98C0609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551B6F-9790-4880-A9BA-825785A4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59B0F0-11AB-4C51-8635-C0288159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48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FBA0FE-4CFD-40C8-9EE2-A0C8572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F722E1-6A36-4300-954C-C1B82E70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E064FD-C66F-43F2-BAC0-6C165797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2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E3CB4-788B-40B6-87B6-996B97C0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904AA-2B9C-4963-AB82-6CE61084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F67B3B-C647-4E26-BD44-32DC0EE2B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AC47F7-31D5-4731-8242-007CDA06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C54B2A-0D81-4110-B474-49C682A9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3AC47F-89A7-433F-A6DE-726914C0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C85E-C7A3-4BC4-A2F0-91C49455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C7CC5A-AFA6-46E1-B43A-ECD6FBF34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144270-B7FD-459C-888D-BB4A91BD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E3AE4-6327-4009-823D-40808316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69DE4C-AF1C-4A6C-848E-43985E1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D3E94D-642C-41A1-B17D-856C970A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29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B303BD-329C-4948-8E1F-CE07F424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4F970-97B0-4C84-B319-4AF2F3C0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29317-30A7-42DE-A989-5EBD13604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26F2-CBC3-4A25-8CF3-80583C077E10}" type="datetimeFigureOut">
              <a:rPr lang="es-MX" smtClean="0"/>
              <a:t>09/03/2020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6964B-D80A-4EEF-8188-4B273D4F8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4ED06-19F4-4BA4-8EC5-A36008F42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36F4-DA60-42C9-A309-4D9BB6D5B1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77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nome-help.svg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commons.wikimedia.org/wiki/File:Add_user_icon_(blue).svg" TargetMode="External"/><Relationship Id="rId17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Lock_font_awesome.sv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jpeg"/><Relationship Id="rId10" Type="http://schemas.openxmlformats.org/officeDocument/2006/relationships/hyperlink" Target="http://eltableropodcast.blogspot.com/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openclipart.org/detail/247316/abstract-user-icon-2" TargetMode="External"/><Relationship Id="rId9" Type="http://schemas.openxmlformats.org/officeDocument/2006/relationships/image" Target="../media/image5.gif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dd_user_icon_(blue).svg" TargetMode="External"/><Relationship Id="rId13" Type="http://schemas.openxmlformats.org/officeDocument/2006/relationships/image" Target="../media/image1.jpeg"/><Relationship Id="rId18" Type="http://schemas.openxmlformats.org/officeDocument/2006/relationships/image" Target="../media/image12.jpeg"/><Relationship Id="rId3" Type="http://schemas.openxmlformats.org/officeDocument/2006/relationships/hyperlink" Target="https://commons.wikimedia.org/wiki/File:User_icon_BLACK-01.png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17" Type="http://schemas.openxmlformats.org/officeDocument/2006/relationships/image" Target="../media/image11.jpeg"/><Relationship Id="rId2" Type="http://schemas.openxmlformats.org/officeDocument/2006/relationships/image" Target="../media/image14.png"/><Relationship Id="rId16" Type="http://schemas.openxmlformats.org/officeDocument/2006/relationships/image" Target="../media/image10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hyperlink" Target="http://eltableropodcast.blogspot.com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gif"/><Relationship Id="rId9" Type="http://schemas.openxmlformats.org/officeDocument/2006/relationships/image" Target="../media/image15.pn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dd_user_icon_(blue).svg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s://commons.wikimedia.org/wiki/File:User_icon_BLACK-01.png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hyperlink" Target="http://eltableropodcast.blogspot.com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5.gif"/><Relationship Id="rId9" Type="http://schemas.openxmlformats.org/officeDocument/2006/relationships/image" Target="../media/image15.png"/><Relationship Id="rId1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dd_user_icon_(blue).svg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commons.wikimedia.org/wiki/File:User_icon_BLACK-01.png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hyperlink" Target="http://eltableropodcast.blogspot.com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5.gif"/><Relationship Id="rId9" Type="http://schemas.openxmlformats.org/officeDocument/2006/relationships/image" Target="../media/image15.pn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dd_user_icon_(blue).svg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s://commons.wikimedia.org/wiki/File:User_icon_BLACK-01.png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hyperlink" Target="http://eltableropodcast.blogspot.com/" TargetMode="External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5.gif"/><Relationship Id="rId9" Type="http://schemas.openxmlformats.org/officeDocument/2006/relationships/image" Target="../media/image15.png"/><Relationship Id="rId1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dd_user_icon_(blue).svg" TargetMode="External"/><Relationship Id="rId13" Type="http://schemas.openxmlformats.org/officeDocument/2006/relationships/image" Target="../media/image17.jpeg"/><Relationship Id="rId3" Type="http://schemas.openxmlformats.org/officeDocument/2006/relationships/hyperlink" Target="https://commons.wikimedia.org/wiki/File:User_icon_BLACK-01.png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hyperlink" Target="http://eltableropodcast.blogspot.com/" TargetMode="External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4" Type="http://schemas.openxmlformats.org/officeDocument/2006/relationships/image" Target="../media/image5.gif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dd_user_icon_(blue).svg" TargetMode="External"/><Relationship Id="rId13" Type="http://schemas.openxmlformats.org/officeDocument/2006/relationships/image" Target="../media/image17.jpeg"/><Relationship Id="rId3" Type="http://schemas.openxmlformats.org/officeDocument/2006/relationships/hyperlink" Target="https://commons.wikimedia.org/wiki/File:User_icon_BLACK-01.png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hyperlink" Target="http://eltableropodcast.blogspot.com/" TargetMode="External"/><Relationship Id="rId15" Type="http://schemas.openxmlformats.org/officeDocument/2006/relationships/image" Target="../media/image24.png"/><Relationship Id="rId10" Type="http://schemas.openxmlformats.org/officeDocument/2006/relationships/image" Target="../media/image8.png"/><Relationship Id="rId4" Type="http://schemas.openxmlformats.org/officeDocument/2006/relationships/image" Target="../media/image5.gif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jpeg"/><Relationship Id="rId18" Type="http://schemas.openxmlformats.org/officeDocument/2006/relationships/image" Target="../media/image12.jpe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11.jpeg"/><Relationship Id="rId2" Type="http://schemas.openxmlformats.org/officeDocument/2006/relationships/image" Target="../media/image25.pn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ltableropodcast.blogspot.com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gif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image" Target="../media/image13.png"/><Relationship Id="rId4" Type="http://schemas.openxmlformats.org/officeDocument/2006/relationships/hyperlink" Target="https://commons.wikimedia.org/wiki/File:User_icon_BLACK-01.png" TargetMode="External"/><Relationship Id="rId9" Type="http://schemas.openxmlformats.org/officeDocument/2006/relationships/hyperlink" Target="https://commons.wikimedia.org/wiki/File:Add_user_icon_(blue).svg" TargetMode="External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9A38-2C0C-45CF-A86E-632B061C3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Impact" panose="020B0806030902050204" pitchFamily="34" charset="0"/>
              </a:rPr>
              <a:t> </a:t>
            </a:r>
            <a:r>
              <a:rPr lang="es-MX" sz="96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R M</a:t>
            </a:r>
            <a:br>
              <a:rPr lang="es-MX" dirty="0">
                <a:latin typeface="Impact" panose="020B0806030902050204" pitchFamily="34" charset="0"/>
              </a:rPr>
            </a:br>
            <a:r>
              <a:rPr lang="es-MX" dirty="0" err="1">
                <a:latin typeface="Impact" panose="020B0806030902050204" pitchFamily="34" charset="0"/>
              </a:rPr>
              <a:t>Risk</a:t>
            </a:r>
            <a:r>
              <a:rPr lang="es-MX" dirty="0">
                <a:latin typeface="Impact" panose="020B0806030902050204" pitchFamily="34" charset="0"/>
              </a:rPr>
              <a:t> Management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286B1-2D25-4492-8C3A-A0B6146F0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MockFlowd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343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2" descr="Resultado de imagen de logo grafico de indicadores">
            <a:extLst>
              <a:ext uri="{FF2B5EF4-FFF2-40B4-BE49-F238E27FC236}">
                <a16:creationId xmlns:a16="http://schemas.microsoft.com/office/drawing/2014/main" id="{7A127D06-BC61-49CD-836E-5216A1673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3" t="28185" r="34493" b="50131"/>
          <a:stretch/>
        </p:blipFill>
        <p:spPr bwMode="auto">
          <a:xfrm>
            <a:off x="7000073" y="3314592"/>
            <a:ext cx="2770826" cy="16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41AFBB2-6691-4176-8B41-2D647DE562F4}"/>
              </a:ext>
            </a:extLst>
          </p:cNvPr>
          <p:cNvSpPr/>
          <p:nvPr/>
        </p:nvSpPr>
        <p:spPr>
          <a:xfrm>
            <a:off x="266674" y="1289129"/>
            <a:ext cx="11781183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7C6BAC-C33F-4EBF-A153-68ED635C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81822" cy="703385"/>
          </a:xfrm>
        </p:spPr>
        <p:txBody>
          <a:bodyPr/>
          <a:lstStyle/>
          <a:p>
            <a:r>
              <a:rPr lang="es-MX" dirty="0" err="1"/>
              <a:t>Admin</a:t>
            </a:r>
            <a:r>
              <a:rPr lang="es-MX" dirty="0"/>
              <a:t> Web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7DA5827-2DFA-4726-982F-D285A5F26E91}"/>
              </a:ext>
            </a:extLst>
          </p:cNvPr>
          <p:cNvGrpSpPr/>
          <p:nvPr/>
        </p:nvGrpSpPr>
        <p:grpSpPr>
          <a:xfrm>
            <a:off x="1578484" y="3361792"/>
            <a:ext cx="3401003" cy="2201280"/>
            <a:chOff x="4342097" y="3273286"/>
            <a:chExt cx="3401003" cy="2201280"/>
          </a:xfrm>
        </p:grpSpPr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D4112AB5-5A3D-4CD2-B80C-1D31B708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448899" y="3273286"/>
              <a:ext cx="645385" cy="549965"/>
            </a:xfrm>
            <a:prstGeom prst="rect">
              <a:avLst/>
            </a:prstGeom>
          </p:spPr>
        </p:pic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9124A36-9373-40B5-B0F3-9BACF5BCFFBB}"/>
                </a:ext>
              </a:extLst>
            </p:cNvPr>
            <p:cNvSpPr/>
            <p:nvPr/>
          </p:nvSpPr>
          <p:spPr>
            <a:xfrm>
              <a:off x="5327374" y="3273286"/>
              <a:ext cx="2415726" cy="5499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Usuario</a:t>
              </a:r>
            </a:p>
          </p:txBody>
        </p: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BCC3B31E-B9FB-4427-A362-DAF854682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342097" y="3950564"/>
              <a:ext cx="920014" cy="714202"/>
            </a:xfrm>
            <a:prstGeom prst="rect">
              <a:avLst/>
            </a:prstGeom>
          </p:spPr>
        </p:pic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D2C4027-B0D3-427E-8CAD-2036C549CBD2}"/>
                </a:ext>
              </a:extLst>
            </p:cNvPr>
            <p:cNvSpPr/>
            <p:nvPr/>
          </p:nvSpPr>
          <p:spPr>
            <a:xfrm>
              <a:off x="5327374" y="4032682"/>
              <a:ext cx="2415726" cy="5499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Contraseña</a:t>
              </a:r>
            </a:p>
          </p:txBody>
        </p:sp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26F7FEA4-1774-4CBA-A60F-75422D22D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460860" y="4792079"/>
              <a:ext cx="682487" cy="682487"/>
            </a:xfrm>
            <a:prstGeom prst="rect">
              <a:avLst/>
            </a:prstGeom>
          </p:spPr>
        </p:pic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B8591B40-2536-4D3E-A7C4-8C20D650B972}"/>
                </a:ext>
              </a:extLst>
            </p:cNvPr>
            <p:cNvSpPr/>
            <p:nvPr/>
          </p:nvSpPr>
          <p:spPr>
            <a:xfrm>
              <a:off x="5327374" y="4845086"/>
              <a:ext cx="2415726" cy="54996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Recuperar Contraseña</a:t>
              </a: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7AD92F05-D40C-4B03-990B-049C5C9D6103}"/>
              </a:ext>
            </a:extLst>
          </p:cNvPr>
          <p:cNvSpPr/>
          <p:nvPr/>
        </p:nvSpPr>
        <p:spPr>
          <a:xfrm>
            <a:off x="987420" y="1527422"/>
            <a:ext cx="65325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600" dirty="0" err="1">
                <a:latin typeface="Impact" panose="020B0806030902050204" pitchFamily="34" charset="0"/>
              </a:rPr>
              <a:t>Risk</a:t>
            </a:r>
            <a:r>
              <a:rPr lang="es-MX" sz="6600" dirty="0">
                <a:latin typeface="Impact" panose="020B0806030902050204" pitchFamily="34" charset="0"/>
              </a:rPr>
              <a:t> Management </a:t>
            </a: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BCD355A3-3A84-4C6D-98EE-A7600CD35A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4639" t="11914" r="67344" b="5518"/>
          <a:stretch/>
        </p:blipFill>
        <p:spPr>
          <a:xfrm>
            <a:off x="6708842" y="3263858"/>
            <a:ext cx="484335" cy="491254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B164E88C-DC8D-4FE3-917F-A4E0FE3C40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515683" y="3773236"/>
            <a:ext cx="484390" cy="549965"/>
          </a:xfrm>
          <a:prstGeom prst="rect">
            <a:avLst/>
          </a:prstGeom>
        </p:spPr>
      </p:pic>
      <p:pic>
        <p:nvPicPr>
          <p:cNvPr id="64" name="Picture 4" descr="Resultado de imagen para logo add document">
            <a:extLst>
              <a:ext uri="{FF2B5EF4-FFF2-40B4-BE49-F238E27FC236}">
                <a16:creationId xmlns:a16="http://schemas.microsoft.com/office/drawing/2014/main" id="{E1ACCFE8-0381-4767-A727-31C6D3A65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95" y="4383553"/>
            <a:ext cx="504029" cy="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Imagen relacionada">
            <a:extLst>
              <a:ext uri="{FF2B5EF4-FFF2-40B4-BE49-F238E27FC236}">
                <a16:creationId xmlns:a16="http://schemas.microsoft.com/office/drawing/2014/main" id="{50EC32E6-4604-4D49-A1A0-60DFE884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275" y="5038605"/>
            <a:ext cx="614519" cy="6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n de logo calificacion">
            <a:extLst>
              <a:ext uri="{FF2B5EF4-FFF2-40B4-BE49-F238E27FC236}">
                <a16:creationId xmlns:a16="http://schemas.microsoft.com/office/drawing/2014/main" id="{82B494DD-9B63-44FB-96B3-D2EC1A08F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11204" r="23867" b="6319"/>
          <a:stretch/>
        </p:blipFill>
        <p:spPr bwMode="auto">
          <a:xfrm>
            <a:off x="9417576" y="3192816"/>
            <a:ext cx="450629" cy="70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Resultado de imagen de logo lista de tareas">
            <a:extLst>
              <a:ext uri="{FF2B5EF4-FFF2-40B4-BE49-F238E27FC236}">
                <a16:creationId xmlns:a16="http://schemas.microsoft.com/office/drawing/2014/main" id="{652ED209-1D41-41BB-9F9D-AEF0CE15E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5" t="10938" r="23594" b="17295"/>
          <a:stretch/>
        </p:blipFill>
        <p:spPr bwMode="auto">
          <a:xfrm>
            <a:off x="7600548" y="2795700"/>
            <a:ext cx="467887" cy="5670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esultado de imagen de logo lista de calendarios">
            <a:extLst>
              <a:ext uri="{FF2B5EF4-FFF2-40B4-BE49-F238E27FC236}">
                <a16:creationId xmlns:a16="http://schemas.microsoft.com/office/drawing/2014/main" id="{E08846E7-5A66-4F35-8088-94BD340B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73" y="2729426"/>
            <a:ext cx="699574" cy="6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Resultado de imagen de logo mapa riesgos">
            <a:extLst>
              <a:ext uri="{FF2B5EF4-FFF2-40B4-BE49-F238E27FC236}">
                <a16:creationId xmlns:a16="http://schemas.microsoft.com/office/drawing/2014/main" id="{072980EA-CF2D-4BDC-B2CF-4A9B3379C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2" t="9046" r="25306" b="12724"/>
          <a:stretch/>
        </p:blipFill>
        <p:spPr bwMode="auto">
          <a:xfrm>
            <a:off x="9938791" y="4398006"/>
            <a:ext cx="479340" cy="54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8" descr="Resultado de imagen de loog descarga">
            <a:extLst>
              <a:ext uri="{FF2B5EF4-FFF2-40B4-BE49-F238E27FC236}">
                <a16:creationId xmlns:a16="http://schemas.microsoft.com/office/drawing/2014/main" id="{0B20EB6D-7966-4C91-ACFC-6A7A2F04D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5" t="17039" r="17909" b="12724"/>
          <a:stretch/>
        </p:blipFill>
        <p:spPr bwMode="auto">
          <a:xfrm>
            <a:off x="9590620" y="3861110"/>
            <a:ext cx="647486" cy="4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57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1AFBB2-6691-4176-8B41-2D647DE562F4}"/>
              </a:ext>
            </a:extLst>
          </p:cNvPr>
          <p:cNvSpPr/>
          <p:nvPr/>
        </p:nvSpPr>
        <p:spPr>
          <a:xfrm>
            <a:off x="266674" y="1289129"/>
            <a:ext cx="11781183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7C6BAC-C33F-4EBF-A153-68ED635C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81822" cy="703385"/>
          </a:xfrm>
        </p:spPr>
        <p:txBody>
          <a:bodyPr/>
          <a:lstStyle/>
          <a:p>
            <a:r>
              <a:rPr lang="es-MX" dirty="0" err="1"/>
              <a:t>Admin</a:t>
            </a:r>
            <a:r>
              <a:rPr lang="es-MX" dirty="0"/>
              <a:t> Web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715E8-3B5B-48AD-8498-9E441CB108F0}"/>
              </a:ext>
            </a:extLst>
          </p:cNvPr>
          <p:cNvSpPr/>
          <p:nvPr/>
        </p:nvSpPr>
        <p:spPr>
          <a:xfrm>
            <a:off x="266674" y="1298712"/>
            <a:ext cx="2294258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577E07-944F-43E9-B6B2-561562926869}"/>
              </a:ext>
            </a:extLst>
          </p:cNvPr>
          <p:cNvSpPr txBox="1"/>
          <p:nvPr/>
        </p:nvSpPr>
        <p:spPr>
          <a:xfrm>
            <a:off x="957215" y="1633783"/>
            <a:ext cx="160371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A0CED8-20A7-40F4-80C3-DE0857DAF29D}"/>
              </a:ext>
            </a:extLst>
          </p:cNvPr>
          <p:cNvSpPr txBox="1"/>
          <p:nvPr/>
        </p:nvSpPr>
        <p:spPr>
          <a:xfrm>
            <a:off x="971282" y="2805964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Alta Usuarios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B1C888-FA6F-4744-AEFC-4F74CFC10D74}"/>
              </a:ext>
            </a:extLst>
          </p:cNvPr>
          <p:cNvSpPr txBox="1"/>
          <p:nvPr/>
        </p:nvSpPr>
        <p:spPr>
          <a:xfrm>
            <a:off x="946899" y="3220842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Alta Áreas y Sitios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EC75E3-D735-494F-A208-2DBB26A7EA39}"/>
              </a:ext>
            </a:extLst>
          </p:cNvPr>
          <p:cNvSpPr txBox="1"/>
          <p:nvPr/>
        </p:nvSpPr>
        <p:spPr>
          <a:xfrm>
            <a:off x="957208" y="2146682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Alta Cliente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DD7DDD-294D-4144-B757-7114B5A959CD}"/>
              </a:ext>
            </a:extLst>
          </p:cNvPr>
          <p:cNvSpPr txBox="1"/>
          <p:nvPr/>
        </p:nvSpPr>
        <p:spPr>
          <a:xfrm>
            <a:off x="926260" y="619533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045D75E-9350-49E7-A4FC-A8843FB9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60955" y="620363"/>
            <a:ext cx="764371" cy="678349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F3CD1C58-280C-4C96-BEEA-E4674A241E72}"/>
              </a:ext>
            </a:extLst>
          </p:cNvPr>
          <p:cNvSpPr txBox="1">
            <a:spLocks/>
          </p:cNvSpPr>
          <p:nvPr/>
        </p:nvSpPr>
        <p:spPr>
          <a:xfrm>
            <a:off x="673250" y="750149"/>
            <a:ext cx="1603717" cy="678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 </a:t>
            </a:r>
            <a:r>
              <a:rPr lang="es-MX" sz="40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s-MX" sz="40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798F834-0C82-44FF-AC07-13AF402136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639" t="11914" r="67344" b="5518"/>
          <a:stretch/>
        </p:blipFill>
        <p:spPr>
          <a:xfrm>
            <a:off x="397590" y="1560383"/>
            <a:ext cx="484335" cy="491254"/>
          </a:xfrm>
          <a:prstGeom prst="rect">
            <a:avLst/>
          </a:prstGeom>
        </p:spPr>
      </p:pic>
      <p:pic>
        <p:nvPicPr>
          <p:cNvPr id="45" name="Picture 4" descr="Resultado de imagen para logo add document">
            <a:extLst>
              <a:ext uri="{FF2B5EF4-FFF2-40B4-BE49-F238E27FC236}">
                <a16:creationId xmlns:a16="http://schemas.microsoft.com/office/drawing/2014/main" id="{30D40E51-CD85-4D84-84BC-480D0EFE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6" y="2076411"/>
            <a:ext cx="504029" cy="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6C7827-13C3-4459-9ADA-8C4F262C072B}"/>
              </a:ext>
            </a:extLst>
          </p:cNvPr>
          <p:cNvGrpSpPr/>
          <p:nvPr/>
        </p:nvGrpSpPr>
        <p:grpSpPr>
          <a:xfrm>
            <a:off x="378175" y="2704431"/>
            <a:ext cx="577859" cy="470865"/>
            <a:chOff x="431055" y="3129076"/>
            <a:chExt cx="577859" cy="470865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C098452-0760-4D7F-8363-67D58C97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31055" y="3129076"/>
              <a:ext cx="484390" cy="470865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6E497E4A-800B-4786-A1FF-941C3BE1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2085" y="3313676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A8C5B857-271B-4827-A140-B94F7C5DE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013" y="2261084"/>
            <a:ext cx="306829" cy="283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2" descr="Imagen relacionada">
            <a:extLst>
              <a:ext uri="{FF2B5EF4-FFF2-40B4-BE49-F238E27FC236}">
                <a16:creationId xmlns:a16="http://schemas.microsoft.com/office/drawing/2014/main" id="{1F9AEA44-041D-409F-AD86-C0EAAC41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8" y="6054380"/>
            <a:ext cx="614519" cy="6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4D3BF7B-2643-4F94-81D2-76C6A96AB748}"/>
              </a:ext>
            </a:extLst>
          </p:cNvPr>
          <p:cNvGrpSpPr/>
          <p:nvPr/>
        </p:nvGrpSpPr>
        <p:grpSpPr>
          <a:xfrm>
            <a:off x="288000" y="3232207"/>
            <a:ext cx="628266" cy="541471"/>
            <a:chOff x="303654" y="3338433"/>
            <a:chExt cx="628266" cy="541471"/>
          </a:xfrm>
        </p:grpSpPr>
        <p:pic>
          <p:nvPicPr>
            <p:cNvPr id="46" name="Picture 6" descr="Resultado de imagen para add location icon">
              <a:extLst>
                <a:ext uri="{FF2B5EF4-FFF2-40B4-BE49-F238E27FC236}">
                  <a16:creationId xmlns:a16="http://schemas.microsoft.com/office/drawing/2014/main" id="{6D0A6436-8CBE-4EB6-B57E-089D54B19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54" y="3338433"/>
              <a:ext cx="628266" cy="51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0A248B2-A4CC-4BFD-BF02-9E66A89E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5091" y="3596087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2050" name="Picture 2" descr="Resultado de imagen de logo calificacion">
            <a:extLst>
              <a:ext uri="{FF2B5EF4-FFF2-40B4-BE49-F238E27FC236}">
                <a16:creationId xmlns:a16="http://schemas.microsoft.com/office/drawing/2014/main" id="{A51E618A-79D3-4D6B-8656-520EA99CD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11204" r="23867" b="6319"/>
          <a:stretch/>
        </p:blipFill>
        <p:spPr bwMode="auto">
          <a:xfrm>
            <a:off x="397590" y="5236435"/>
            <a:ext cx="479042" cy="7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961EA684-6FAA-4380-9CD5-DA8905B78B41}"/>
              </a:ext>
            </a:extLst>
          </p:cNvPr>
          <p:cNvSpPr txBox="1"/>
          <p:nvPr/>
        </p:nvSpPr>
        <p:spPr>
          <a:xfrm>
            <a:off x="915381" y="5256662"/>
            <a:ext cx="14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Calificación de Riegos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1D142D0-7F12-4749-A8B4-A1ACF38E1732}"/>
              </a:ext>
            </a:extLst>
          </p:cNvPr>
          <p:cNvSpPr txBox="1"/>
          <p:nvPr/>
        </p:nvSpPr>
        <p:spPr>
          <a:xfrm>
            <a:off x="3022406" y="3693130"/>
            <a:ext cx="2294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Riesgos Internos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962A604-211C-4D63-B24A-5C148801BFA8}"/>
              </a:ext>
            </a:extLst>
          </p:cNvPr>
          <p:cNvSpPr txBox="1"/>
          <p:nvPr/>
        </p:nvSpPr>
        <p:spPr>
          <a:xfrm>
            <a:off x="9099184" y="3693130"/>
            <a:ext cx="2145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Riesgos Externos</a:t>
            </a:r>
          </a:p>
        </p:txBody>
      </p:sp>
      <p:pic>
        <p:nvPicPr>
          <p:cNvPr id="2060" name="Picture 12" descr="Resultado de imagen de logo grafico de indicadores">
            <a:extLst>
              <a:ext uri="{FF2B5EF4-FFF2-40B4-BE49-F238E27FC236}">
                <a16:creationId xmlns:a16="http://schemas.microsoft.com/office/drawing/2014/main" id="{05CC0F03-ED67-4CC6-9557-333E9C485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1" r="-290" b="48778"/>
          <a:stretch/>
        </p:blipFill>
        <p:spPr bwMode="auto">
          <a:xfrm>
            <a:off x="2823043" y="1897639"/>
            <a:ext cx="8948622" cy="190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65D41F26-0277-407B-ABF2-975FE49FDEEE}"/>
              </a:ext>
            </a:extLst>
          </p:cNvPr>
          <p:cNvSpPr txBox="1"/>
          <p:nvPr/>
        </p:nvSpPr>
        <p:spPr>
          <a:xfrm>
            <a:off x="5056701" y="1504108"/>
            <a:ext cx="475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Calificación de Riesgo</a:t>
            </a: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129CA1D-4848-445C-8AF6-B9023AB23D9A}"/>
              </a:ext>
            </a:extLst>
          </p:cNvPr>
          <p:cNvGrpSpPr/>
          <p:nvPr/>
        </p:nvGrpSpPr>
        <p:grpSpPr>
          <a:xfrm>
            <a:off x="359120" y="4032040"/>
            <a:ext cx="2170857" cy="1024761"/>
            <a:chOff x="309491" y="3913913"/>
            <a:chExt cx="2170857" cy="1024761"/>
          </a:xfrm>
        </p:grpSpPr>
        <p:pic>
          <p:nvPicPr>
            <p:cNvPr id="67" name="Picture 6" descr="Resultado de imagen de logo clasificacion">
              <a:extLst>
                <a:ext uri="{FF2B5EF4-FFF2-40B4-BE49-F238E27FC236}">
                  <a16:creationId xmlns:a16="http://schemas.microsoft.com/office/drawing/2014/main" id="{42C95318-DBBE-4996-9503-0FCADD7952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7" t="18188" r="15582" b="20422"/>
            <a:stretch/>
          </p:blipFill>
          <p:spPr bwMode="auto">
            <a:xfrm>
              <a:off x="346607" y="4298261"/>
              <a:ext cx="525660" cy="51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Resultado de imagen de logo sismo">
              <a:extLst>
                <a:ext uri="{FF2B5EF4-FFF2-40B4-BE49-F238E27FC236}">
                  <a16:creationId xmlns:a16="http://schemas.microsoft.com/office/drawing/2014/main" id="{794AE5D5-133D-42E4-A21C-E64D290CE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1" y="3913913"/>
              <a:ext cx="522442" cy="47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0FB720E1-8EEA-44F2-9CDF-9E44E615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519" y="4631681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C7830F29-D374-43E5-B468-15F365664D03}"/>
                </a:ext>
              </a:extLst>
            </p:cNvPr>
            <p:cNvSpPr txBox="1"/>
            <p:nvPr/>
          </p:nvSpPr>
          <p:spPr>
            <a:xfrm>
              <a:off x="985348" y="4015344"/>
              <a:ext cx="149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Alta y Clasificación de Riegos</a:t>
              </a:r>
            </a:p>
          </p:txBody>
        </p:sp>
      </p:grpSp>
      <p:pic>
        <p:nvPicPr>
          <p:cNvPr id="2068" name="Picture 20" descr="Resultado de imagen de logo lista de tareas">
            <a:extLst>
              <a:ext uri="{FF2B5EF4-FFF2-40B4-BE49-F238E27FC236}">
                <a16:creationId xmlns:a16="http://schemas.microsoft.com/office/drawing/2014/main" id="{99F9537D-F112-4417-8E0E-5B95E430F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5" t="10938" r="23594" b="17295"/>
          <a:stretch/>
        </p:blipFill>
        <p:spPr bwMode="auto">
          <a:xfrm>
            <a:off x="2823043" y="5631952"/>
            <a:ext cx="701650" cy="85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esultado de imagen de logo lista de calendarios">
            <a:extLst>
              <a:ext uri="{FF2B5EF4-FFF2-40B4-BE49-F238E27FC236}">
                <a16:creationId xmlns:a16="http://schemas.microsoft.com/office/drawing/2014/main" id="{1F2466A9-22B0-4EAC-8850-85D3DEC3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74" y="4651531"/>
            <a:ext cx="850320" cy="8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466614CF-3855-4CF5-AC8B-93E8AC18F1B8}"/>
              </a:ext>
            </a:extLst>
          </p:cNvPr>
          <p:cNvSpPr txBox="1"/>
          <p:nvPr/>
        </p:nvSpPr>
        <p:spPr>
          <a:xfrm>
            <a:off x="3556188" y="4687469"/>
            <a:ext cx="1609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 de Eventos y Actualizaciones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E56E2A7-9644-4EAE-83AF-110D52C16418}"/>
              </a:ext>
            </a:extLst>
          </p:cNvPr>
          <p:cNvSpPr txBox="1"/>
          <p:nvPr/>
        </p:nvSpPr>
        <p:spPr>
          <a:xfrm>
            <a:off x="3540699" y="5667890"/>
            <a:ext cx="1609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Completadas, En Proceso y Por Realizar</a:t>
            </a:r>
          </a:p>
        </p:txBody>
      </p:sp>
      <p:pic>
        <p:nvPicPr>
          <p:cNvPr id="2074" name="Picture 26" descr="Resultado de imagen de logo mapa riesgos">
            <a:extLst>
              <a:ext uri="{FF2B5EF4-FFF2-40B4-BE49-F238E27FC236}">
                <a16:creationId xmlns:a16="http://schemas.microsoft.com/office/drawing/2014/main" id="{A8D26EAD-594A-4110-BEF1-49F689249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2" t="9046" r="25306" b="12724"/>
          <a:stretch/>
        </p:blipFill>
        <p:spPr bwMode="auto">
          <a:xfrm>
            <a:off x="6669231" y="4016460"/>
            <a:ext cx="1108364" cy="134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>
            <a:extLst>
              <a:ext uri="{FF2B5EF4-FFF2-40B4-BE49-F238E27FC236}">
                <a16:creationId xmlns:a16="http://schemas.microsoft.com/office/drawing/2014/main" id="{997AF6A0-6AC4-4111-9629-633A88970763}"/>
              </a:ext>
            </a:extLst>
          </p:cNvPr>
          <p:cNvSpPr txBox="1"/>
          <p:nvPr/>
        </p:nvSpPr>
        <p:spPr>
          <a:xfrm>
            <a:off x="5228388" y="5186804"/>
            <a:ext cx="405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de Riesgos</a:t>
            </a:r>
          </a:p>
        </p:txBody>
      </p:sp>
      <p:pic>
        <p:nvPicPr>
          <p:cNvPr id="2076" name="Picture 28" descr="Resultado de imagen de loog descarga">
            <a:extLst>
              <a:ext uri="{FF2B5EF4-FFF2-40B4-BE49-F238E27FC236}">
                <a16:creationId xmlns:a16="http://schemas.microsoft.com/office/drawing/2014/main" id="{7E3A4F61-D3B2-4FDC-B2D7-708321F2C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5" t="17039" r="17909" b="12724"/>
          <a:stretch/>
        </p:blipFill>
        <p:spPr bwMode="auto">
          <a:xfrm>
            <a:off x="9035477" y="4731421"/>
            <a:ext cx="1230695" cy="7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DCBD5A60-2587-459D-B060-3944F054B7FF}"/>
              </a:ext>
            </a:extLst>
          </p:cNvPr>
          <p:cNvSpPr txBox="1"/>
          <p:nvPr/>
        </p:nvSpPr>
        <p:spPr>
          <a:xfrm>
            <a:off x="10315402" y="4832872"/>
            <a:ext cx="160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Informes y Descargas</a:t>
            </a:r>
          </a:p>
        </p:txBody>
      </p:sp>
      <p:pic>
        <p:nvPicPr>
          <p:cNvPr id="2078" name="Picture 30" descr="Resultado de imagen de enlaces de interes">
            <a:extLst>
              <a:ext uri="{FF2B5EF4-FFF2-40B4-BE49-F238E27FC236}">
                <a16:creationId xmlns:a16="http://schemas.microsoft.com/office/drawing/2014/main" id="{8EBB1437-CD12-48AA-BE81-A959F2F5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880" y="5640280"/>
            <a:ext cx="977887" cy="9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8887FB42-B1BE-4E68-96FB-F82BF96AB998}"/>
              </a:ext>
            </a:extLst>
          </p:cNvPr>
          <p:cNvSpPr txBox="1"/>
          <p:nvPr/>
        </p:nvSpPr>
        <p:spPr>
          <a:xfrm>
            <a:off x="10315402" y="5851375"/>
            <a:ext cx="160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Noticias y Sitios de Interés</a:t>
            </a:r>
          </a:p>
        </p:txBody>
      </p:sp>
    </p:spTree>
    <p:extLst>
      <p:ext uri="{BB962C8B-B14F-4D97-AF65-F5344CB8AC3E}">
        <p14:creationId xmlns:p14="http://schemas.microsoft.com/office/powerpoint/2010/main" val="13777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1AFBB2-6691-4176-8B41-2D647DE562F4}"/>
              </a:ext>
            </a:extLst>
          </p:cNvPr>
          <p:cNvSpPr/>
          <p:nvPr/>
        </p:nvSpPr>
        <p:spPr>
          <a:xfrm>
            <a:off x="266674" y="1289129"/>
            <a:ext cx="11781183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7C6BAC-C33F-4EBF-A153-68ED635C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81822" cy="703385"/>
          </a:xfrm>
        </p:spPr>
        <p:txBody>
          <a:bodyPr/>
          <a:lstStyle/>
          <a:p>
            <a:r>
              <a:rPr lang="es-MX" dirty="0" err="1"/>
              <a:t>Admin</a:t>
            </a:r>
            <a:r>
              <a:rPr lang="es-MX" dirty="0"/>
              <a:t> Web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715E8-3B5B-48AD-8498-9E441CB108F0}"/>
              </a:ext>
            </a:extLst>
          </p:cNvPr>
          <p:cNvSpPr/>
          <p:nvPr/>
        </p:nvSpPr>
        <p:spPr>
          <a:xfrm>
            <a:off x="266674" y="1298712"/>
            <a:ext cx="2294258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577E07-944F-43E9-B6B2-561562926869}"/>
              </a:ext>
            </a:extLst>
          </p:cNvPr>
          <p:cNvSpPr txBox="1"/>
          <p:nvPr/>
        </p:nvSpPr>
        <p:spPr>
          <a:xfrm>
            <a:off x="957215" y="163378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A0CED8-20A7-40F4-80C3-DE0857DAF29D}"/>
              </a:ext>
            </a:extLst>
          </p:cNvPr>
          <p:cNvSpPr txBox="1"/>
          <p:nvPr/>
        </p:nvSpPr>
        <p:spPr>
          <a:xfrm>
            <a:off x="971282" y="2805964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Alta Usuarios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B1C888-FA6F-4744-AEFC-4F74CFC10D74}"/>
              </a:ext>
            </a:extLst>
          </p:cNvPr>
          <p:cNvSpPr txBox="1"/>
          <p:nvPr/>
        </p:nvSpPr>
        <p:spPr>
          <a:xfrm>
            <a:off x="946899" y="3220842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Alta Áreas y Sitios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EC75E3-D735-494F-A208-2DBB26A7EA39}"/>
              </a:ext>
            </a:extLst>
          </p:cNvPr>
          <p:cNvSpPr txBox="1"/>
          <p:nvPr/>
        </p:nvSpPr>
        <p:spPr>
          <a:xfrm>
            <a:off x="957208" y="2146682"/>
            <a:ext cx="160371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Alta Cliente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DD7DDD-294D-4144-B757-7114B5A959CD}"/>
              </a:ext>
            </a:extLst>
          </p:cNvPr>
          <p:cNvSpPr txBox="1"/>
          <p:nvPr/>
        </p:nvSpPr>
        <p:spPr>
          <a:xfrm>
            <a:off x="926260" y="619533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045D75E-9350-49E7-A4FC-A8843FB9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60955" y="620363"/>
            <a:ext cx="764371" cy="678349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F3CD1C58-280C-4C96-BEEA-E4674A241E72}"/>
              </a:ext>
            </a:extLst>
          </p:cNvPr>
          <p:cNvSpPr txBox="1">
            <a:spLocks/>
          </p:cNvSpPr>
          <p:nvPr/>
        </p:nvSpPr>
        <p:spPr>
          <a:xfrm>
            <a:off x="673250" y="750149"/>
            <a:ext cx="1603717" cy="678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 </a:t>
            </a:r>
            <a:r>
              <a:rPr lang="es-MX" sz="40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s-MX" sz="40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798F834-0C82-44FF-AC07-13AF402136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639" t="11914" r="67344" b="5518"/>
          <a:stretch/>
        </p:blipFill>
        <p:spPr>
          <a:xfrm>
            <a:off x="397590" y="1560383"/>
            <a:ext cx="484335" cy="491254"/>
          </a:xfrm>
          <a:prstGeom prst="rect">
            <a:avLst/>
          </a:prstGeom>
        </p:spPr>
      </p:pic>
      <p:pic>
        <p:nvPicPr>
          <p:cNvPr id="45" name="Picture 4" descr="Resultado de imagen para logo add document">
            <a:extLst>
              <a:ext uri="{FF2B5EF4-FFF2-40B4-BE49-F238E27FC236}">
                <a16:creationId xmlns:a16="http://schemas.microsoft.com/office/drawing/2014/main" id="{30D40E51-CD85-4D84-84BC-480D0EFE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6" y="2076411"/>
            <a:ext cx="504029" cy="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6C7827-13C3-4459-9ADA-8C4F262C072B}"/>
              </a:ext>
            </a:extLst>
          </p:cNvPr>
          <p:cNvGrpSpPr/>
          <p:nvPr/>
        </p:nvGrpSpPr>
        <p:grpSpPr>
          <a:xfrm>
            <a:off x="378175" y="2704431"/>
            <a:ext cx="577859" cy="470865"/>
            <a:chOff x="431055" y="3129076"/>
            <a:chExt cx="577859" cy="470865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C098452-0760-4D7F-8363-67D58C97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31055" y="3129076"/>
              <a:ext cx="484390" cy="470865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6E497E4A-800B-4786-A1FF-941C3BE1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2085" y="3313676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A8C5B857-271B-4827-A140-B94F7C5DE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013" y="2261084"/>
            <a:ext cx="306829" cy="283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2" descr="Imagen relacionada">
            <a:extLst>
              <a:ext uri="{FF2B5EF4-FFF2-40B4-BE49-F238E27FC236}">
                <a16:creationId xmlns:a16="http://schemas.microsoft.com/office/drawing/2014/main" id="{1F9AEA44-041D-409F-AD86-C0EAAC41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8" y="6054380"/>
            <a:ext cx="614519" cy="6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4D3BF7B-2643-4F94-81D2-76C6A96AB748}"/>
              </a:ext>
            </a:extLst>
          </p:cNvPr>
          <p:cNvGrpSpPr/>
          <p:nvPr/>
        </p:nvGrpSpPr>
        <p:grpSpPr>
          <a:xfrm>
            <a:off x="288000" y="3232207"/>
            <a:ext cx="628266" cy="541471"/>
            <a:chOff x="303654" y="3338433"/>
            <a:chExt cx="628266" cy="541471"/>
          </a:xfrm>
        </p:grpSpPr>
        <p:pic>
          <p:nvPicPr>
            <p:cNvPr id="46" name="Picture 6" descr="Resultado de imagen para add location icon">
              <a:extLst>
                <a:ext uri="{FF2B5EF4-FFF2-40B4-BE49-F238E27FC236}">
                  <a16:creationId xmlns:a16="http://schemas.microsoft.com/office/drawing/2014/main" id="{6D0A6436-8CBE-4EB6-B57E-089D54B19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54" y="3338433"/>
              <a:ext cx="628266" cy="51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0A248B2-A4CC-4BFD-BF02-9E66A89E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5091" y="3596087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2050" name="Picture 2" descr="Resultado de imagen de logo calificacion">
            <a:extLst>
              <a:ext uri="{FF2B5EF4-FFF2-40B4-BE49-F238E27FC236}">
                <a16:creationId xmlns:a16="http://schemas.microsoft.com/office/drawing/2014/main" id="{A51E618A-79D3-4D6B-8656-520EA99CD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11204" r="23867" b="6319"/>
          <a:stretch/>
        </p:blipFill>
        <p:spPr bwMode="auto">
          <a:xfrm>
            <a:off x="397590" y="5236435"/>
            <a:ext cx="479042" cy="7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961EA684-6FAA-4380-9CD5-DA8905B78B41}"/>
              </a:ext>
            </a:extLst>
          </p:cNvPr>
          <p:cNvSpPr txBox="1"/>
          <p:nvPr/>
        </p:nvSpPr>
        <p:spPr>
          <a:xfrm>
            <a:off x="915381" y="5256662"/>
            <a:ext cx="14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Calificación de Riegos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8FA53C1-A036-4CA4-A131-1AD941A6928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684" r="12831"/>
          <a:stretch/>
        </p:blipFill>
        <p:spPr>
          <a:xfrm>
            <a:off x="2655575" y="2064146"/>
            <a:ext cx="2661882" cy="4575838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0451CBAC-FE2C-45E1-AAF3-DC8F6CC9EB78}"/>
              </a:ext>
            </a:extLst>
          </p:cNvPr>
          <p:cNvGrpSpPr/>
          <p:nvPr/>
        </p:nvGrpSpPr>
        <p:grpSpPr>
          <a:xfrm>
            <a:off x="359120" y="4032040"/>
            <a:ext cx="2170857" cy="1024761"/>
            <a:chOff x="309491" y="3913913"/>
            <a:chExt cx="2170857" cy="1024761"/>
          </a:xfrm>
        </p:grpSpPr>
        <p:pic>
          <p:nvPicPr>
            <p:cNvPr id="31" name="Picture 6" descr="Resultado de imagen de logo clasificacion">
              <a:extLst>
                <a:ext uri="{FF2B5EF4-FFF2-40B4-BE49-F238E27FC236}">
                  <a16:creationId xmlns:a16="http://schemas.microsoft.com/office/drawing/2014/main" id="{B730C9C0-C70E-4813-83FD-A06F8B02D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7" t="18188" r="15582" b="20422"/>
            <a:stretch/>
          </p:blipFill>
          <p:spPr bwMode="auto">
            <a:xfrm>
              <a:off x="346607" y="4298261"/>
              <a:ext cx="525660" cy="51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Resultado de imagen de logo sismo">
              <a:extLst>
                <a:ext uri="{FF2B5EF4-FFF2-40B4-BE49-F238E27FC236}">
                  <a16:creationId xmlns:a16="http://schemas.microsoft.com/office/drawing/2014/main" id="{38ACEC19-4463-49E5-A72D-1D691BCE0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1" y="3913913"/>
              <a:ext cx="522442" cy="47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58D3FC47-07F6-4CDD-B6BD-EBEE045D0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519" y="4631681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7880A7AF-3B75-4546-B7BD-EEC457EDFB77}"/>
                </a:ext>
              </a:extLst>
            </p:cNvPr>
            <p:cNvSpPr txBox="1"/>
            <p:nvPr/>
          </p:nvSpPr>
          <p:spPr>
            <a:xfrm>
              <a:off x="985348" y="4015344"/>
              <a:ext cx="149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Alta y Clasificación de Riegos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34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1AFBB2-6691-4176-8B41-2D647DE562F4}"/>
              </a:ext>
            </a:extLst>
          </p:cNvPr>
          <p:cNvSpPr/>
          <p:nvPr/>
        </p:nvSpPr>
        <p:spPr>
          <a:xfrm>
            <a:off x="266674" y="1289129"/>
            <a:ext cx="11781183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7C6BAC-C33F-4EBF-A153-68ED635C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81822" cy="703385"/>
          </a:xfrm>
        </p:spPr>
        <p:txBody>
          <a:bodyPr/>
          <a:lstStyle/>
          <a:p>
            <a:r>
              <a:rPr lang="es-MX" dirty="0" err="1"/>
              <a:t>Admin</a:t>
            </a:r>
            <a:r>
              <a:rPr lang="es-MX" dirty="0"/>
              <a:t> Web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715E8-3B5B-48AD-8498-9E441CB108F0}"/>
              </a:ext>
            </a:extLst>
          </p:cNvPr>
          <p:cNvSpPr/>
          <p:nvPr/>
        </p:nvSpPr>
        <p:spPr>
          <a:xfrm>
            <a:off x="266674" y="1298712"/>
            <a:ext cx="2294258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577E07-944F-43E9-B6B2-561562926869}"/>
              </a:ext>
            </a:extLst>
          </p:cNvPr>
          <p:cNvSpPr txBox="1"/>
          <p:nvPr/>
        </p:nvSpPr>
        <p:spPr>
          <a:xfrm>
            <a:off x="957215" y="163378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A0CED8-20A7-40F4-80C3-DE0857DAF29D}"/>
              </a:ext>
            </a:extLst>
          </p:cNvPr>
          <p:cNvSpPr txBox="1"/>
          <p:nvPr/>
        </p:nvSpPr>
        <p:spPr>
          <a:xfrm>
            <a:off x="971282" y="2805964"/>
            <a:ext cx="160371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Usuarios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B1C888-FA6F-4744-AEFC-4F74CFC10D74}"/>
              </a:ext>
            </a:extLst>
          </p:cNvPr>
          <p:cNvSpPr txBox="1"/>
          <p:nvPr/>
        </p:nvSpPr>
        <p:spPr>
          <a:xfrm>
            <a:off x="946899" y="3220842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Alta Áreas y Sitios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EC75E3-D735-494F-A208-2DBB26A7EA39}"/>
              </a:ext>
            </a:extLst>
          </p:cNvPr>
          <p:cNvSpPr txBox="1"/>
          <p:nvPr/>
        </p:nvSpPr>
        <p:spPr>
          <a:xfrm>
            <a:off x="957208" y="2146682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Cliente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DD7DDD-294D-4144-B757-7114B5A959CD}"/>
              </a:ext>
            </a:extLst>
          </p:cNvPr>
          <p:cNvSpPr txBox="1"/>
          <p:nvPr/>
        </p:nvSpPr>
        <p:spPr>
          <a:xfrm>
            <a:off x="926260" y="619533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045D75E-9350-49E7-A4FC-A8843FB9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60955" y="620363"/>
            <a:ext cx="764371" cy="678349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F3CD1C58-280C-4C96-BEEA-E4674A241E72}"/>
              </a:ext>
            </a:extLst>
          </p:cNvPr>
          <p:cNvSpPr txBox="1">
            <a:spLocks/>
          </p:cNvSpPr>
          <p:nvPr/>
        </p:nvSpPr>
        <p:spPr>
          <a:xfrm>
            <a:off x="673250" y="750149"/>
            <a:ext cx="1603717" cy="678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 </a:t>
            </a:r>
            <a:r>
              <a:rPr lang="es-MX" sz="40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s-MX" sz="40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798F834-0C82-44FF-AC07-13AF402136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639" t="11914" r="67344" b="5518"/>
          <a:stretch/>
        </p:blipFill>
        <p:spPr>
          <a:xfrm>
            <a:off x="397590" y="1560383"/>
            <a:ext cx="484335" cy="491254"/>
          </a:xfrm>
          <a:prstGeom prst="rect">
            <a:avLst/>
          </a:prstGeom>
        </p:spPr>
      </p:pic>
      <p:pic>
        <p:nvPicPr>
          <p:cNvPr id="45" name="Picture 4" descr="Resultado de imagen para logo add document">
            <a:extLst>
              <a:ext uri="{FF2B5EF4-FFF2-40B4-BE49-F238E27FC236}">
                <a16:creationId xmlns:a16="http://schemas.microsoft.com/office/drawing/2014/main" id="{30D40E51-CD85-4D84-84BC-480D0EFE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6" y="2076411"/>
            <a:ext cx="504029" cy="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6C7827-13C3-4459-9ADA-8C4F262C072B}"/>
              </a:ext>
            </a:extLst>
          </p:cNvPr>
          <p:cNvGrpSpPr/>
          <p:nvPr/>
        </p:nvGrpSpPr>
        <p:grpSpPr>
          <a:xfrm>
            <a:off x="378175" y="2704431"/>
            <a:ext cx="577859" cy="470865"/>
            <a:chOff x="431055" y="3129076"/>
            <a:chExt cx="577859" cy="470865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C098452-0760-4D7F-8363-67D58C97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31055" y="3129076"/>
              <a:ext cx="484390" cy="470865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6E497E4A-800B-4786-A1FF-941C3BE1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2085" y="3313676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A8C5B857-271B-4827-A140-B94F7C5DE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013" y="2261084"/>
            <a:ext cx="306829" cy="283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2" descr="Imagen relacionada">
            <a:extLst>
              <a:ext uri="{FF2B5EF4-FFF2-40B4-BE49-F238E27FC236}">
                <a16:creationId xmlns:a16="http://schemas.microsoft.com/office/drawing/2014/main" id="{1F9AEA44-041D-409F-AD86-C0EAAC41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8" y="6054380"/>
            <a:ext cx="614519" cy="6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4D3BF7B-2643-4F94-81D2-76C6A96AB748}"/>
              </a:ext>
            </a:extLst>
          </p:cNvPr>
          <p:cNvGrpSpPr/>
          <p:nvPr/>
        </p:nvGrpSpPr>
        <p:grpSpPr>
          <a:xfrm>
            <a:off x="288000" y="3232207"/>
            <a:ext cx="628266" cy="541471"/>
            <a:chOff x="303654" y="3338433"/>
            <a:chExt cx="628266" cy="541471"/>
          </a:xfrm>
        </p:grpSpPr>
        <p:pic>
          <p:nvPicPr>
            <p:cNvPr id="46" name="Picture 6" descr="Resultado de imagen para add location icon">
              <a:extLst>
                <a:ext uri="{FF2B5EF4-FFF2-40B4-BE49-F238E27FC236}">
                  <a16:creationId xmlns:a16="http://schemas.microsoft.com/office/drawing/2014/main" id="{6D0A6436-8CBE-4EB6-B57E-089D54B19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54" y="3338433"/>
              <a:ext cx="628266" cy="51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0A248B2-A4CC-4BFD-BF02-9E66A89E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5091" y="3596087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2050" name="Picture 2" descr="Resultado de imagen de logo calificacion">
            <a:extLst>
              <a:ext uri="{FF2B5EF4-FFF2-40B4-BE49-F238E27FC236}">
                <a16:creationId xmlns:a16="http://schemas.microsoft.com/office/drawing/2014/main" id="{A51E618A-79D3-4D6B-8656-520EA99CD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11204" r="23867" b="6319"/>
          <a:stretch/>
        </p:blipFill>
        <p:spPr bwMode="auto">
          <a:xfrm>
            <a:off x="397590" y="5236435"/>
            <a:ext cx="479042" cy="7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961EA684-6FAA-4380-9CD5-DA8905B78B41}"/>
              </a:ext>
            </a:extLst>
          </p:cNvPr>
          <p:cNvSpPr txBox="1"/>
          <p:nvPr/>
        </p:nvSpPr>
        <p:spPr>
          <a:xfrm>
            <a:off x="915381" y="5256662"/>
            <a:ext cx="14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Calificación de Riegos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C84A953C-B877-4639-83E5-7F96C8CE7BF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2615" r="2015"/>
          <a:stretch/>
        </p:blipFill>
        <p:spPr>
          <a:xfrm>
            <a:off x="2691848" y="2822494"/>
            <a:ext cx="7141265" cy="3846405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4D734871-85BE-43E2-A16F-C9AAD90CDB01}"/>
              </a:ext>
            </a:extLst>
          </p:cNvPr>
          <p:cNvGrpSpPr/>
          <p:nvPr/>
        </p:nvGrpSpPr>
        <p:grpSpPr>
          <a:xfrm>
            <a:off x="359120" y="4046776"/>
            <a:ext cx="2170857" cy="1024761"/>
            <a:chOff x="309491" y="3913913"/>
            <a:chExt cx="2170857" cy="1024761"/>
          </a:xfrm>
        </p:grpSpPr>
        <p:pic>
          <p:nvPicPr>
            <p:cNvPr id="32" name="Picture 6" descr="Resultado de imagen de logo clasificacion">
              <a:extLst>
                <a:ext uri="{FF2B5EF4-FFF2-40B4-BE49-F238E27FC236}">
                  <a16:creationId xmlns:a16="http://schemas.microsoft.com/office/drawing/2014/main" id="{AF713C0C-09E6-4FC8-8925-AAD7529266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7" t="18188" r="15582" b="20422"/>
            <a:stretch/>
          </p:blipFill>
          <p:spPr bwMode="auto">
            <a:xfrm>
              <a:off x="346607" y="4298261"/>
              <a:ext cx="525660" cy="51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Resultado de imagen de logo sismo">
              <a:extLst>
                <a:ext uri="{FF2B5EF4-FFF2-40B4-BE49-F238E27FC236}">
                  <a16:creationId xmlns:a16="http://schemas.microsoft.com/office/drawing/2014/main" id="{97004D33-34A4-411C-B921-76084EABB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1" y="3913913"/>
              <a:ext cx="522442" cy="47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70C839E0-4809-43D1-95FA-84A543A0E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519" y="4631681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4BBDB758-BD6D-40C9-8E1F-02F6E664A8E5}"/>
                </a:ext>
              </a:extLst>
            </p:cNvPr>
            <p:cNvSpPr txBox="1"/>
            <p:nvPr/>
          </p:nvSpPr>
          <p:spPr>
            <a:xfrm>
              <a:off x="985348" y="4015344"/>
              <a:ext cx="149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Alta y Clasificación de Riegos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83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1AFBB2-6691-4176-8B41-2D647DE562F4}"/>
              </a:ext>
            </a:extLst>
          </p:cNvPr>
          <p:cNvSpPr/>
          <p:nvPr/>
        </p:nvSpPr>
        <p:spPr>
          <a:xfrm>
            <a:off x="266674" y="1289129"/>
            <a:ext cx="11781183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7C6BAC-C33F-4EBF-A153-68ED635C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81822" cy="703385"/>
          </a:xfrm>
        </p:spPr>
        <p:txBody>
          <a:bodyPr/>
          <a:lstStyle/>
          <a:p>
            <a:r>
              <a:rPr lang="es-MX" dirty="0" err="1"/>
              <a:t>Admin</a:t>
            </a:r>
            <a:r>
              <a:rPr lang="es-MX" dirty="0"/>
              <a:t> Web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715E8-3B5B-48AD-8498-9E441CB108F0}"/>
              </a:ext>
            </a:extLst>
          </p:cNvPr>
          <p:cNvSpPr/>
          <p:nvPr/>
        </p:nvSpPr>
        <p:spPr>
          <a:xfrm>
            <a:off x="266674" y="1298712"/>
            <a:ext cx="2294258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577E07-944F-43E9-B6B2-561562926869}"/>
              </a:ext>
            </a:extLst>
          </p:cNvPr>
          <p:cNvSpPr txBox="1"/>
          <p:nvPr/>
        </p:nvSpPr>
        <p:spPr>
          <a:xfrm>
            <a:off x="957215" y="163378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A0CED8-20A7-40F4-80C3-DE0857DAF29D}"/>
              </a:ext>
            </a:extLst>
          </p:cNvPr>
          <p:cNvSpPr txBox="1"/>
          <p:nvPr/>
        </p:nvSpPr>
        <p:spPr>
          <a:xfrm>
            <a:off x="971282" y="2805964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Usuarios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B1C888-FA6F-4744-AEFC-4F74CFC10D74}"/>
              </a:ext>
            </a:extLst>
          </p:cNvPr>
          <p:cNvSpPr txBox="1"/>
          <p:nvPr/>
        </p:nvSpPr>
        <p:spPr>
          <a:xfrm>
            <a:off x="946899" y="3220842"/>
            <a:ext cx="160371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Áreas y Sitios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EC75E3-D735-494F-A208-2DBB26A7EA39}"/>
              </a:ext>
            </a:extLst>
          </p:cNvPr>
          <p:cNvSpPr txBox="1"/>
          <p:nvPr/>
        </p:nvSpPr>
        <p:spPr>
          <a:xfrm>
            <a:off x="957208" y="2146682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Cliente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DD7DDD-294D-4144-B757-7114B5A959CD}"/>
              </a:ext>
            </a:extLst>
          </p:cNvPr>
          <p:cNvSpPr txBox="1"/>
          <p:nvPr/>
        </p:nvSpPr>
        <p:spPr>
          <a:xfrm>
            <a:off x="926260" y="619533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045D75E-9350-49E7-A4FC-A8843FB9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60955" y="620363"/>
            <a:ext cx="764371" cy="678349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F3CD1C58-280C-4C96-BEEA-E4674A241E72}"/>
              </a:ext>
            </a:extLst>
          </p:cNvPr>
          <p:cNvSpPr txBox="1">
            <a:spLocks/>
          </p:cNvSpPr>
          <p:nvPr/>
        </p:nvSpPr>
        <p:spPr>
          <a:xfrm>
            <a:off x="673250" y="750149"/>
            <a:ext cx="1603717" cy="678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 </a:t>
            </a:r>
            <a:r>
              <a:rPr lang="es-MX" sz="40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s-MX" sz="40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798F834-0C82-44FF-AC07-13AF402136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639" t="11914" r="67344" b="5518"/>
          <a:stretch/>
        </p:blipFill>
        <p:spPr>
          <a:xfrm>
            <a:off x="397590" y="1560383"/>
            <a:ext cx="484335" cy="491254"/>
          </a:xfrm>
          <a:prstGeom prst="rect">
            <a:avLst/>
          </a:prstGeom>
        </p:spPr>
      </p:pic>
      <p:pic>
        <p:nvPicPr>
          <p:cNvPr id="45" name="Picture 4" descr="Resultado de imagen para logo add document">
            <a:extLst>
              <a:ext uri="{FF2B5EF4-FFF2-40B4-BE49-F238E27FC236}">
                <a16:creationId xmlns:a16="http://schemas.microsoft.com/office/drawing/2014/main" id="{30D40E51-CD85-4D84-84BC-480D0EFE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6" y="2076411"/>
            <a:ext cx="504029" cy="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6C7827-13C3-4459-9ADA-8C4F262C072B}"/>
              </a:ext>
            </a:extLst>
          </p:cNvPr>
          <p:cNvGrpSpPr/>
          <p:nvPr/>
        </p:nvGrpSpPr>
        <p:grpSpPr>
          <a:xfrm>
            <a:off x="378175" y="2704431"/>
            <a:ext cx="577859" cy="470865"/>
            <a:chOff x="431055" y="3129076"/>
            <a:chExt cx="577859" cy="470865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C098452-0760-4D7F-8363-67D58C97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31055" y="3129076"/>
              <a:ext cx="484390" cy="470865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6E497E4A-800B-4786-A1FF-941C3BE1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2085" y="3313676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A8C5B857-271B-4827-A140-B94F7C5DE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013" y="2261084"/>
            <a:ext cx="306829" cy="283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2" descr="Imagen relacionada">
            <a:extLst>
              <a:ext uri="{FF2B5EF4-FFF2-40B4-BE49-F238E27FC236}">
                <a16:creationId xmlns:a16="http://schemas.microsoft.com/office/drawing/2014/main" id="{1F9AEA44-041D-409F-AD86-C0EAAC41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8" y="6054380"/>
            <a:ext cx="614519" cy="6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4D3BF7B-2643-4F94-81D2-76C6A96AB748}"/>
              </a:ext>
            </a:extLst>
          </p:cNvPr>
          <p:cNvGrpSpPr/>
          <p:nvPr/>
        </p:nvGrpSpPr>
        <p:grpSpPr>
          <a:xfrm>
            <a:off x="288000" y="3232207"/>
            <a:ext cx="628266" cy="541471"/>
            <a:chOff x="303654" y="3338433"/>
            <a:chExt cx="628266" cy="541471"/>
          </a:xfrm>
        </p:grpSpPr>
        <p:pic>
          <p:nvPicPr>
            <p:cNvPr id="46" name="Picture 6" descr="Resultado de imagen para add location icon">
              <a:extLst>
                <a:ext uri="{FF2B5EF4-FFF2-40B4-BE49-F238E27FC236}">
                  <a16:creationId xmlns:a16="http://schemas.microsoft.com/office/drawing/2014/main" id="{6D0A6436-8CBE-4EB6-B57E-089D54B19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54" y="3338433"/>
              <a:ext cx="628266" cy="51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0A248B2-A4CC-4BFD-BF02-9E66A89E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5091" y="3596087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2050" name="Picture 2" descr="Resultado de imagen de logo calificacion">
            <a:extLst>
              <a:ext uri="{FF2B5EF4-FFF2-40B4-BE49-F238E27FC236}">
                <a16:creationId xmlns:a16="http://schemas.microsoft.com/office/drawing/2014/main" id="{A51E618A-79D3-4D6B-8656-520EA99CD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11204" r="23867" b="6319"/>
          <a:stretch/>
        </p:blipFill>
        <p:spPr bwMode="auto">
          <a:xfrm>
            <a:off x="397590" y="5236435"/>
            <a:ext cx="479042" cy="7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961EA684-6FAA-4380-9CD5-DA8905B78B41}"/>
              </a:ext>
            </a:extLst>
          </p:cNvPr>
          <p:cNvSpPr txBox="1"/>
          <p:nvPr/>
        </p:nvSpPr>
        <p:spPr>
          <a:xfrm>
            <a:off x="915381" y="5256662"/>
            <a:ext cx="14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Calificación de Riegos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F8DBB1B-038E-4E0E-B260-C6FD61C0B3B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4401" r="1619"/>
          <a:stretch/>
        </p:blipFill>
        <p:spPr>
          <a:xfrm>
            <a:off x="2755498" y="3237813"/>
            <a:ext cx="6803534" cy="3391817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67CCFE70-AC68-4D1B-8885-4EEC0BE53C3E}"/>
              </a:ext>
            </a:extLst>
          </p:cNvPr>
          <p:cNvGrpSpPr/>
          <p:nvPr/>
        </p:nvGrpSpPr>
        <p:grpSpPr>
          <a:xfrm>
            <a:off x="359120" y="4074046"/>
            <a:ext cx="2170857" cy="1024761"/>
            <a:chOff x="309491" y="3913913"/>
            <a:chExt cx="2170857" cy="1024761"/>
          </a:xfrm>
        </p:grpSpPr>
        <p:pic>
          <p:nvPicPr>
            <p:cNvPr id="33" name="Picture 6" descr="Resultado de imagen de logo clasificacion">
              <a:extLst>
                <a:ext uri="{FF2B5EF4-FFF2-40B4-BE49-F238E27FC236}">
                  <a16:creationId xmlns:a16="http://schemas.microsoft.com/office/drawing/2014/main" id="{D7086A1B-854D-488A-943E-0188053B76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7" t="18188" r="15582" b="20422"/>
            <a:stretch/>
          </p:blipFill>
          <p:spPr bwMode="auto">
            <a:xfrm>
              <a:off x="346607" y="4298261"/>
              <a:ext cx="525660" cy="51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Resultado de imagen de logo sismo">
              <a:extLst>
                <a:ext uri="{FF2B5EF4-FFF2-40B4-BE49-F238E27FC236}">
                  <a16:creationId xmlns:a16="http://schemas.microsoft.com/office/drawing/2014/main" id="{D4BE356B-5666-4FA3-89E7-FC8EBFBF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1" y="3913913"/>
              <a:ext cx="522442" cy="47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35BE91B7-992B-4210-A5C4-D7753D24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519" y="4631681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51482036-620E-47F8-B7D5-41916FA3A026}"/>
                </a:ext>
              </a:extLst>
            </p:cNvPr>
            <p:cNvSpPr txBox="1"/>
            <p:nvPr/>
          </p:nvSpPr>
          <p:spPr>
            <a:xfrm>
              <a:off x="985348" y="4015344"/>
              <a:ext cx="149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Alta y Clasificación de Riegos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94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1AFBB2-6691-4176-8B41-2D647DE562F4}"/>
              </a:ext>
            </a:extLst>
          </p:cNvPr>
          <p:cNvSpPr/>
          <p:nvPr/>
        </p:nvSpPr>
        <p:spPr>
          <a:xfrm>
            <a:off x="266674" y="1289129"/>
            <a:ext cx="11781183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7C6BAC-C33F-4EBF-A153-68ED635C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81822" cy="703385"/>
          </a:xfrm>
        </p:spPr>
        <p:txBody>
          <a:bodyPr/>
          <a:lstStyle/>
          <a:p>
            <a:r>
              <a:rPr lang="es-MX" dirty="0" err="1"/>
              <a:t>Admin</a:t>
            </a:r>
            <a:r>
              <a:rPr lang="es-MX" dirty="0"/>
              <a:t> Web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715E8-3B5B-48AD-8498-9E441CB108F0}"/>
              </a:ext>
            </a:extLst>
          </p:cNvPr>
          <p:cNvSpPr/>
          <p:nvPr/>
        </p:nvSpPr>
        <p:spPr>
          <a:xfrm>
            <a:off x="266674" y="1298712"/>
            <a:ext cx="2294258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577E07-944F-43E9-B6B2-561562926869}"/>
              </a:ext>
            </a:extLst>
          </p:cNvPr>
          <p:cNvSpPr txBox="1"/>
          <p:nvPr/>
        </p:nvSpPr>
        <p:spPr>
          <a:xfrm>
            <a:off x="957215" y="163378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A0CED8-20A7-40F4-80C3-DE0857DAF29D}"/>
              </a:ext>
            </a:extLst>
          </p:cNvPr>
          <p:cNvSpPr txBox="1"/>
          <p:nvPr/>
        </p:nvSpPr>
        <p:spPr>
          <a:xfrm>
            <a:off x="971282" y="2805964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Usuarios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B1C888-FA6F-4744-AEFC-4F74CFC10D74}"/>
              </a:ext>
            </a:extLst>
          </p:cNvPr>
          <p:cNvSpPr txBox="1"/>
          <p:nvPr/>
        </p:nvSpPr>
        <p:spPr>
          <a:xfrm>
            <a:off x="946899" y="3220842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Áreas y Sitios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EC75E3-D735-494F-A208-2DBB26A7EA39}"/>
              </a:ext>
            </a:extLst>
          </p:cNvPr>
          <p:cNvSpPr txBox="1"/>
          <p:nvPr/>
        </p:nvSpPr>
        <p:spPr>
          <a:xfrm>
            <a:off x="957208" y="2146682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Cliente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DD7DDD-294D-4144-B757-7114B5A959CD}"/>
              </a:ext>
            </a:extLst>
          </p:cNvPr>
          <p:cNvSpPr txBox="1"/>
          <p:nvPr/>
        </p:nvSpPr>
        <p:spPr>
          <a:xfrm>
            <a:off x="926260" y="619533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045D75E-9350-49E7-A4FC-A8843FB9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60955" y="620363"/>
            <a:ext cx="764371" cy="678349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F3CD1C58-280C-4C96-BEEA-E4674A241E72}"/>
              </a:ext>
            </a:extLst>
          </p:cNvPr>
          <p:cNvSpPr txBox="1">
            <a:spLocks/>
          </p:cNvSpPr>
          <p:nvPr/>
        </p:nvSpPr>
        <p:spPr>
          <a:xfrm>
            <a:off x="673250" y="750149"/>
            <a:ext cx="1603717" cy="678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 </a:t>
            </a:r>
            <a:r>
              <a:rPr lang="es-MX" sz="40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s-MX" sz="40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798F834-0C82-44FF-AC07-13AF402136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639" t="11914" r="67344" b="5518"/>
          <a:stretch/>
        </p:blipFill>
        <p:spPr>
          <a:xfrm>
            <a:off x="397590" y="1560383"/>
            <a:ext cx="484335" cy="491254"/>
          </a:xfrm>
          <a:prstGeom prst="rect">
            <a:avLst/>
          </a:prstGeom>
        </p:spPr>
      </p:pic>
      <p:pic>
        <p:nvPicPr>
          <p:cNvPr id="45" name="Picture 4" descr="Resultado de imagen para logo add document">
            <a:extLst>
              <a:ext uri="{FF2B5EF4-FFF2-40B4-BE49-F238E27FC236}">
                <a16:creationId xmlns:a16="http://schemas.microsoft.com/office/drawing/2014/main" id="{30D40E51-CD85-4D84-84BC-480D0EFE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6" y="2076411"/>
            <a:ext cx="504029" cy="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6C7827-13C3-4459-9ADA-8C4F262C072B}"/>
              </a:ext>
            </a:extLst>
          </p:cNvPr>
          <p:cNvGrpSpPr/>
          <p:nvPr/>
        </p:nvGrpSpPr>
        <p:grpSpPr>
          <a:xfrm>
            <a:off x="378175" y="2704431"/>
            <a:ext cx="577859" cy="470865"/>
            <a:chOff x="431055" y="3129076"/>
            <a:chExt cx="577859" cy="470865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C098452-0760-4D7F-8363-67D58C97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31055" y="3129076"/>
              <a:ext cx="484390" cy="470865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6E497E4A-800B-4786-A1FF-941C3BE1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2085" y="3313676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A8C5B857-271B-4827-A140-B94F7C5DE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013" y="2261084"/>
            <a:ext cx="306829" cy="283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2" descr="Imagen relacionada">
            <a:extLst>
              <a:ext uri="{FF2B5EF4-FFF2-40B4-BE49-F238E27FC236}">
                <a16:creationId xmlns:a16="http://schemas.microsoft.com/office/drawing/2014/main" id="{1F9AEA44-041D-409F-AD86-C0EAAC41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8" y="6054380"/>
            <a:ext cx="614519" cy="6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4D3BF7B-2643-4F94-81D2-76C6A96AB748}"/>
              </a:ext>
            </a:extLst>
          </p:cNvPr>
          <p:cNvGrpSpPr/>
          <p:nvPr/>
        </p:nvGrpSpPr>
        <p:grpSpPr>
          <a:xfrm>
            <a:off x="288000" y="3232207"/>
            <a:ext cx="628266" cy="541471"/>
            <a:chOff x="303654" y="3338433"/>
            <a:chExt cx="628266" cy="541471"/>
          </a:xfrm>
        </p:grpSpPr>
        <p:pic>
          <p:nvPicPr>
            <p:cNvPr id="46" name="Picture 6" descr="Resultado de imagen para add location icon">
              <a:extLst>
                <a:ext uri="{FF2B5EF4-FFF2-40B4-BE49-F238E27FC236}">
                  <a16:creationId xmlns:a16="http://schemas.microsoft.com/office/drawing/2014/main" id="{6D0A6436-8CBE-4EB6-B57E-089D54B19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54" y="3338433"/>
              <a:ext cx="628266" cy="51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0A248B2-A4CC-4BFD-BF02-9E66A89E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5091" y="3596087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2050" name="Picture 2" descr="Resultado de imagen de logo calificacion">
            <a:extLst>
              <a:ext uri="{FF2B5EF4-FFF2-40B4-BE49-F238E27FC236}">
                <a16:creationId xmlns:a16="http://schemas.microsoft.com/office/drawing/2014/main" id="{A51E618A-79D3-4D6B-8656-520EA99CD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11204" r="23867" b="6319"/>
          <a:stretch/>
        </p:blipFill>
        <p:spPr bwMode="auto">
          <a:xfrm>
            <a:off x="397590" y="5236435"/>
            <a:ext cx="479042" cy="7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961EA684-6FAA-4380-9CD5-DA8905B78B41}"/>
              </a:ext>
            </a:extLst>
          </p:cNvPr>
          <p:cNvSpPr txBox="1"/>
          <p:nvPr/>
        </p:nvSpPr>
        <p:spPr>
          <a:xfrm>
            <a:off x="915381" y="5256662"/>
            <a:ext cx="14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Calificación de Riegos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C6D5829-5968-41FD-AF39-A114BE980784}"/>
              </a:ext>
            </a:extLst>
          </p:cNvPr>
          <p:cNvGrpSpPr/>
          <p:nvPr/>
        </p:nvGrpSpPr>
        <p:grpSpPr>
          <a:xfrm>
            <a:off x="322448" y="4023266"/>
            <a:ext cx="2170857" cy="1024761"/>
            <a:chOff x="309491" y="3913913"/>
            <a:chExt cx="2170857" cy="1024761"/>
          </a:xfrm>
        </p:grpSpPr>
        <p:pic>
          <p:nvPicPr>
            <p:cNvPr id="2054" name="Picture 6" descr="Resultado de imagen de logo clasificacion">
              <a:extLst>
                <a:ext uri="{FF2B5EF4-FFF2-40B4-BE49-F238E27FC236}">
                  <a16:creationId xmlns:a16="http://schemas.microsoft.com/office/drawing/2014/main" id="{9625EC82-5147-47DB-B753-C92FAAD53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7" t="18188" r="15582" b="20422"/>
            <a:stretch/>
          </p:blipFill>
          <p:spPr bwMode="auto">
            <a:xfrm>
              <a:off x="346607" y="4298261"/>
              <a:ext cx="525660" cy="51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Resultado de imagen de logo sismo">
              <a:extLst>
                <a:ext uri="{FF2B5EF4-FFF2-40B4-BE49-F238E27FC236}">
                  <a16:creationId xmlns:a16="http://schemas.microsoft.com/office/drawing/2014/main" id="{2ED774C7-4CA1-418F-9743-26A7E6E37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1" y="3913913"/>
              <a:ext cx="522442" cy="47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53B26C90-6481-4885-BA3F-383C04F5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2881" y="4631670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B03E032C-7001-4E9B-A264-5EBDAED30C96}"/>
                </a:ext>
              </a:extLst>
            </p:cNvPr>
            <p:cNvSpPr txBox="1"/>
            <p:nvPr/>
          </p:nvSpPr>
          <p:spPr>
            <a:xfrm>
              <a:off x="985348" y="4015344"/>
              <a:ext cx="1495000" cy="9233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Alta y Clasificación de Riegos</a:t>
              </a: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EAB0233F-372C-444D-96F5-AFDF97EB94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28414" y="3597716"/>
            <a:ext cx="6760143" cy="30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9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1AFBB2-6691-4176-8B41-2D647DE562F4}"/>
              </a:ext>
            </a:extLst>
          </p:cNvPr>
          <p:cNvSpPr/>
          <p:nvPr/>
        </p:nvSpPr>
        <p:spPr>
          <a:xfrm>
            <a:off x="266674" y="1289129"/>
            <a:ext cx="11781183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7C6BAC-C33F-4EBF-A153-68ED635C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81822" cy="703385"/>
          </a:xfrm>
        </p:spPr>
        <p:txBody>
          <a:bodyPr/>
          <a:lstStyle/>
          <a:p>
            <a:r>
              <a:rPr lang="es-MX" dirty="0" err="1"/>
              <a:t>Admin</a:t>
            </a:r>
            <a:r>
              <a:rPr lang="es-MX" dirty="0"/>
              <a:t> Web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715E8-3B5B-48AD-8498-9E441CB108F0}"/>
              </a:ext>
            </a:extLst>
          </p:cNvPr>
          <p:cNvSpPr/>
          <p:nvPr/>
        </p:nvSpPr>
        <p:spPr>
          <a:xfrm>
            <a:off x="266674" y="1298712"/>
            <a:ext cx="2294258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577E07-944F-43E9-B6B2-561562926869}"/>
              </a:ext>
            </a:extLst>
          </p:cNvPr>
          <p:cNvSpPr txBox="1"/>
          <p:nvPr/>
        </p:nvSpPr>
        <p:spPr>
          <a:xfrm>
            <a:off x="957215" y="163378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A0CED8-20A7-40F4-80C3-DE0857DAF29D}"/>
              </a:ext>
            </a:extLst>
          </p:cNvPr>
          <p:cNvSpPr txBox="1"/>
          <p:nvPr/>
        </p:nvSpPr>
        <p:spPr>
          <a:xfrm>
            <a:off x="971282" y="2805964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Usuarios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B1C888-FA6F-4744-AEFC-4F74CFC10D74}"/>
              </a:ext>
            </a:extLst>
          </p:cNvPr>
          <p:cNvSpPr txBox="1"/>
          <p:nvPr/>
        </p:nvSpPr>
        <p:spPr>
          <a:xfrm>
            <a:off x="946899" y="3220842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Áreas y Sitios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EC75E3-D735-494F-A208-2DBB26A7EA39}"/>
              </a:ext>
            </a:extLst>
          </p:cNvPr>
          <p:cNvSpPr txBox="1"/>
          <p:nvPr/>
        </p:nvSpPr>
        <p:spPr>
          <a:xfrm>
            <a:off x="957208" y="2146682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Cliente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DD7DDD-294D-4144-B757-7114B5A959CD}"/>
              </a:ext>
            </a:extLst>
          </p:cNvPr>
          <p:cNvSpPr txBox="1"/>
          <p:nvPr/>
        </p:nvSpPr>
        <p:spPr>
          <a:xfrm>
            <a:off x="926260" y="619533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045D75E-9350-49E7-A4FC-A8843FB9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60955" y="620363"/>
            <a:ext cx="764371" cy="678349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F3CD1C58-280C-4C96-BEEA-E4674A241E72}"/>
              </a:ext>
            </a:extLst>
          </p:cNvPr>
          <p:cNvSpPr txBox="1">
            <a:spLocks/>
          </p:cNvSpPr>
          <p:nvPr/>
        </p:nvSpPr>
        <p:spPr>
          <a:xfrm>
            <a:off x="673250" y="750149"/>
            <a:ext cx="1603717" cy="678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 </a:t>
            </a:r>
            <a:r>
              <a:rPr lang="es-MX" sz="40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s-MX" sz="40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798F834-0C82-44FF-AC07-13AF402136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639" t="11914" r="67344" b="5518"/>
          <a:stretch/>
        </p:blipFill>
        <p:spPr>
          <a:xfrm>
            <a:off x="397590" y="1560383"/>
            <a:ext cx="484335" cy="491254"/>
          </a:xfrm>
          <a:prstGeom prst="rect">
            <a:avLst/>
          </a:prstGeom>
        </p:spPr>
      </p:pic>
      <p:pic>
        <p:nvPicPr>
          <p:cNvPr id="45" name="Picture 4" descr="Resultado de imagen para logo add document">
            <a:extLst>
              <a:ext uri="{FF2B5EF4-FFF2-40B4-BE49-F238E27FC236}">
                <a16:creationId xmlns:a16="http://schemas.microsoft.com/office/drawing/2014/main" id="{30D40E51-CD85-4D84-84BC-480D0EFE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6" y="2076411"/>
            <a:ext cx="504029" cy="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6C7827-13C3-4459-9ADA-8C4F262C072B}"/>
              </a:ext>
            </a:extLst>
          </p:cNvPr>
          <p:cNvGrpSpPr/>
          <p:nvPr/>
        </p:nvGrpSpPr>
        <p:grpSpPr>
          <a:xfrm>
            <a:off x="378175" y="2704431"/>
            <a:ext cx="577859" cy="470865"/>
            <a:chOff x="431055" y="3129076"/>
            <a:chExt cx="577859" cy="470865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C098452-0760-4D7F-8363-67D58C97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31055" y="3129076"/>
              <a:ext cx="484390" cy="470865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6E497E4A-800B-4786-A1FF-941C3BE1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2085" y="3313676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A8C5B857-271B-4827-A140-B94F7C5DE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013" y="2261084"/>
            <a:ext cx="306829" cy="283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2" descr="Imagen relacionada">
            <a:extLst>
              <a:ext uri="{FF2B5EF4-FFF2-40B4-BE49-F238E27FC236}">
                <a16:creationId xmlns:a16="http://schemas.microsoft.com/office/drawing/2014/main" id="{1F9AEA44-041D-409F-AD86-C0EAAC41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8" y="6054380"/>
            <a:ext cx="614519" cy="6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4D3BF7B-2643-4F94-81D2-76C6A96AB748}"/>
              </a:ext>
            </a:extLst>
          </p:cNvPr>
          <p:cNvGrpSpPr/>
          <p:nvPr/>
        </p:nvGrpSpPr>
        <p:grpSpPr>
          <a:xfrm>
            <a:off x="288000" y="3232207"/>
            <a:ext cx="628266" cy="541471"/>
            <a:chOff x="303654" y="3338433"/>
            <a:chExt cx="628266" cy="541471"/>
          </a:xfrm>
        </p:grpSpPr>
        <p:pic>
          <p:nvPicPr>
            <p:cNvPr id="46" name="Picture 6" descr="Resultado de imagen para add location icon">
              <a:extLst>
                <a:ext uri="{FF2B5EF4-FFF2-40B4-BE49-F238E27FC236}">
                  <a16:creationId xmlns:a16="http://schemas.microsoft.com/office/drawing/2014/main" id="{6D0A6436-8CBE-4EB6-B57E-089D54B19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54" y="3338433"/>
              <a:ext cx="628266" cy="51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0A248B2-A4CC-4BFD-BF02-9E66A89E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5091" y="3596087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2050" name="Picture 2" descr="Resultado de imagen de logo calificacion">
            <a:extLst>
              <a:ext uri="{FF2B5EF4-FFF2-40B4-BE49-F238E27FC236}">
                <a16:creationId xmlns:a16="http://schemas.microsoft.com/office/drawing/2014/main" id="{A51E618A-79D3-4D6B-8656-520EA99CD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11204" r="23867" b="6319"/>
          <a:stretch/>
        </p:blipFill>
        <p:spPr bwMode="auto">
          <a:xfrm>
            <a:off x="397590" y="5236435"/>
            <a:ext cx="479042" cy="7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961EA684-6FAA-4380-9CD5-DA8905B78B41}"/>
              </a:ext>
            </a:extLst>
          </p:cNvPr>
          <p:cNvSpPr txBox="1"/>
          <p:nvPr/>
        </p:nvSpPr>
        <p:spPr>
          <a:xfrm>
            <a:off x="915381" y="5256662"/>
            <a:ext cx="1495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Calificación de Riegos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5269681-C7BE-45C4-A9E2-7DEB480A6E89}"/>
              </a:ext>
            </a:extLst>
          </p:cNvPr>
          <p:cNvGrpSpPr/>
          <p:nvPr/>
        </p:nvGrpSpPr>
        <p:grpSpPr>
          <a:xfrm>
            <a:off x="322448" y="4005824"/>
            <a:ext cx="2170857" cy="1024761"/>
            <a:chOff x="309491" y="3913913"/>
            <a:chExt cx="2170857" cy="1024761"/>
          </a:xfrm>
        </p:grpSpPr>
        <p:pic>
          <p:nvPicPr>
            <p:cNvPr id="31" name="Picture 6" descr="Resultado de imagen de logo clasificacion">
              <a:extLst>
                <a:ext uri="{FF2B5EF4-FFF2-40B4-BE49-F238E27FC236}">
                  <a16:creationId xmlns:a16="http://schemas.microsoft.com/office/drawing/2014/main" id="{E6AD4CB7-72C7-446C-B344-E005702291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7" t="18188" r="15582" b="20422"/>
            <a:stretch/>
          </p:blipFill>
          <p:spPr bwMode="auto">
            <a:xfrm>
              <a:off x="346607" y="4298261"/>
              <a:ext cx="525660" cy="51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Resultado de imagen de logo sismo">
              <a:extLst>
                <a:ext uri="{FF2B5EF4-FFF2-40B4-BE49-F238E27FC236}">
                  <a16:creationId xmlns:a16="http://schemas.microsoft.com/office/drawing/2014/main" id="{3D861C0C-547E-4F4D-9AAF-3684C42E3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1" y="3913913"/>
              <a:ext cx="522442" cy="47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46B5F18C-D195-4473-B5A8-8ECB9C738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519" y="4631681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18B7802-79A6-4E85-B283-D8E7BBC54369}"/>
                </a:ext>
              </a:extLst>
            </p:cNvPr>
            <p:cNvSpPr txBox="1"/>
            <p:nvPr/>
          </p:nvSpPr>
          <p:spPr>
            <a:xfrm>
              <a:off x="985348" y="4015344"/>
              <a:ext cx="149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Alta y Clasificación de Riegos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5DF70E4C-E35A-453F-8573-7CCAFACA68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31961" y="1560383"/>
            <a:ext cx="8750601" cy="500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7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de mapa de calor">
            <a:extLst>
              <a:ext uri="{FF2B5EF4-FFF2-40B4-BE49-F238E27FC236}">
                <a16:creationId xmlns:a16="http://schemas.microsoft.com/office/drawing/2014/main" id="{EE5CB706-C9E7-4E51-8F06-7347DA933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 bwMode="auto">
          <a:xfrm>
            <a:off x="6443859" y="2544902"/>
            <a:ext cx="5350551" cy="369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41AFBB2-6691-4176-8B41-2D647DE562F4}"/>
              </a:ext>
            </a:extLst>
          </p:cNvPr>
          <p:cNvSpPr/>
          <p:nvPr/>
        </p:nvSpPr>
        <p:spPr>
          <a:xfrm>
            <a:off x="266674" y="1289129"/>
            <a:ext cx="11781183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7C6BAC-C33F-4EBF-A153-68ED635C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81822" cy="703385"/>
          </a:xfrm>
        </p:spPr>
        <p:txBody>
          <a:bodyPr/>
          <a:lstStyle/>
          <a:p>
            <a:r>
              <a:rPr lang="es-MX" dirty="0" err="1"/>
              <a:t>Admin</a:t>
            </a:r>
            <a:r>
              <a:rPr lang="es-MX" dirty="0"/>
              <a:t> Web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715E8-3B5B-48AD-8498-9E441CB108F0}"/>
              </a:ext>
            </a:extLst>
          </p:cNvPr>
          <p:cNvSpPr/>
          <p:nvPr/>
        </p:nvSpPr>
        <p:spPr>
          <a:xfrm>
            <a:off x="266674" y="1298712"/>
            <a:ext cx="2294258" cy="54333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577E07-944F-43E9-B6B2-561562926869}"/>
              </a:ext>
            </a:extLst>
          </p:cNvPr>
          <p:cNvSpPr txBox="1"/>
          <p:nvPr/>
        </p:nvSpPr>
        <p:spPr>
          <a:xfrm>
            <a:off x="957215" y="1633783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A0CED8-20A7-40F4-80C3-DE0857DAF29D}"/>
              </a:ext>
            </a:extLst>
          </p:cNvPr>
          <p:cNvSpPr txBox="1"/>
          <p:nvPr/>
        </p:nvSpPr>
        <p:spPr>
          <a:xfrm>
            <a:off x="971282" y="2805964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Usuarios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B1C888-FA6F-4744-AEFC-4F74CFC10D74}"/>
              </a:ext>
            </a:extLst>
          </p:cNvPr>
          <p:cNvSpPr txBox="1"/>
          <p:nvPr/>
        </p:nvSpPr>
        <p:spPr>
          <a:xfrm>
            <a:off x="946899" y="3220842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Áreas y Sitios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EC75E3-D735-494F-A208-2DBB26A7EA39}"/>
              </a:ext>
            </a:extLst>
          </p:cNvPr>
          <p:cNvSpPr txBox="1"/>
          <p:nvPr/>
        </p:nvSpPr>
        <p:spPr>
          <a:xfrm>
            <a:off x="957208" y="2146682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Alta Cliente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DD7DDD-294D-4144-B757-7114B5A959CD}"/>
              </a:ext>
            </a:extLst>
          </p:cNvPr>
          <p:cNvSpPr txBox="1"/>
          <p:nvPr/>
        </p:nvSpPr>
        <p:spPr>
          <a:xfrm>
            <a:off x="926260" y="6195333"/>
            <a:ext cx="160371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Aplicaciones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045D75E-9350-49E7-A4FC-A8843FB90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60955" y="620363"/>
            <a:ext cx="764371" cy="678349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F3CD1C58-280C-4C96-BEEA-E4674A241E72}"/>
              </a:ext>
            </a:extLst>
          </p:cNvPr>
          <p:cNvSpPr txBox="1">
            <a:spLocks/>
          </p:cNvSpPr>
          <p:nvPr/>
        </p:nvSpPr>
        <p:spPr>
          <a:xfrm>
            <a:off x="673250" y="750149"/>
            <a:ext cx="1603717" cy="678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 </a:t>
            </a:r>
            <a:r>
              <a:rPr lang="es-MX" sz="40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s-MX" sz="40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798F834-0C82-44FF-AC07-13AF402136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4639" t="11914" r="67344" b="5518"/>
          <a:stretch/>
        </p:blipFill>
        <p:spPr>
          <a:xfrm>
            <a:off x="397590" y="1560383"/>
            <a:ext cx="484335" cy="491254"/>
          </a:xfrm>
          <a:prstGeom prst="rect">
            <a:avLst/>
          </a:prstGeom>
        </p:spPr>
      </p:pic>
      <p:pic>
        <p:nvPicPr>
          <p:cNvPr id="45" name="Picture 4" descr="Resultado de imagen para logo add document">
            <a:extLst>
              <a:ext uri="{FF2B5EF4-FFF2-40B4-BE49-F238E27FC236}">
                <a16:creationId xmlns:a16="http://schemas.microsoft.com/office/drawing/2014/main" id="{30D40E51-CD85-4D84-84BC-480D0EFE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6" y="2076411"/>
            <a:ext cx="504029" cy="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6C7827-13C3-4459-9ADA-8C4F262C072B}"/>
              </a:ext>
            </a:extLst>
          </p:cNvPr>
          <p:cNvGrpSpPr/>
          <p:nvPr/>
        </p:nvGrpSpPr>
        <p:grpSpPr>
          <a:xfrm>
            <a:off x="378175" y="2704431"/>
            <a:ext cx="577859" cy="470865"/>
            <a:chOff x="431055" y="3129076"/>
            <a:chExt cx="577859" cy="470865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C098452-0760-4D7F-8363-67D58C97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431055" y="3129076"/>
              <a:ext cx="484390" cy="470865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6E497E4A-800B-4786-A1FF-941C3BE1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2085" y="3313676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A8C5B857-271B-4827-A140-B94F7C5DE1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013" y="2261084"/>
            <a:ext cx="306829" cy="283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2" descr="Imagen relacionada">
            <a:extLst>
              <a:ext uri="{FF2B5EF4-FFF2-40B4-BE49-F238E27FC236}">
                <a16:creationId xmlns:a16="http://schemas.microsoft.com/office/drawing/2014/main" id="{1F9AEA44-041D-409F-AD86-C0EAAC41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8" y="6054380"/>
            <a:ext cx="614519" cy="6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4D3BF7B-2643-4F94-81D2-76C6A96AB748}"/>
              </a:ext>
            </a:extLst>
          </p:cNvPr>
          <p:cNvGrpSpPr/>
          <p:nvPr/>
        </p:nvGrpSpPr>
        <p:grpSpPr>
          <a:xfrm>
            <a:off x="288000" y="3232207"/>
            <a:ext cx="628266" cy="541471"/>
            <a:chOff x="303654" y="3338433"/>
            <a:chExt cx="628266" cy="541471"/>
          </a:xfrm>
        </p:grpSpPr>
        <p:pic>
          <p:nvPicPr>
            <p:cNvPr id="46" name="Picture 6" descr="Resultado de imagen para add location icon">
              <a:extLst>
                <a:ext uri="{FF2B5EF4-FFF2-40B4-BE49-F238E27FC236}">
                  <a16:creationId xmlns:a16="http://schemas.microsoft.com/office/drawing/2014/main" id="{6D0A6436-8CBE-4EB6-B57E-089D54B19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54" y="3338433"/>
              <a:ext cx="628266" cy="51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0A248B2-A4CC-4BFD-BF02-9E66A89E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091" y="3596087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2050" name="Picture 2" descr="Resultado de imagen de logo calificacion">
            <a:extLst>
              <a:ext uri="{FF2B5EF4-FFF2-40B4-BE49-F238E27FC236}">
                <a16:creationId xmlns:a16="http://schemas.microsoft.com/office/drawing/2014/main" id="{A51E618A-79D3-4D6B-8656-520EA99CD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11204" r="23867" b="6319"/>
          <a:stretch/>
        </p:blipFill>
        <p:spPr bwMode="auto">
          <a:xfrm>
            <a:off x="397590" y="5236435"/>
            <a:ext cx="479042" cy="7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961EA684-6FAA-4380-9CD5-DA8905B78B41}"/>
              </a:ext>
            </a:extLst>
          </p:cNvPr>
          <p:cNvSpPr txBox="1"/>
          <p:nvPr/>
        </p:nvSpPr>
        <p:spPr>
          <a:xfrm>
            <a:off x="915381" y="5256662"/>
            <a:ext cx="14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Calificación de Riegos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5269681-C7BE-45C4-A9E2-7DEB480A6E89}"/>
              </a:ext>
            </a:extLst>
          </p:cNvPr>
          <p:cNvGrpSpPr/>
          <p:nvPr/>
        </p:nvGrpSpPr>
        <p:grpSpPr>
          <a:xfrm>
            <a:off x="322448" y="4005824"/>
            <a:ext cx="2170857" cy="1024761"/>
            <a:chOff x="309491" y="3913913"/>
            <a:chExt cx="2170857" cy="1024761"/>
          </a:xfrm>
        </p:grpSpPr>
        <p:pic>
          <p:nvPicPr>
            <p:cNvPr id="31" name="Picture 6" descr="Resultado de imagen de logo clasificacion">
              <a:extLst>
                <a:ext uri="{FF2B5EF4-FFF2-40B4-BE49-F238E27FC236}">
                  <a16:creationId xmlns:a16="http://schemas.microsoft.com/office/drawing/2014/main" id="{E6AD4CB7-72C7-446C-B344-E005702291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7" t="18188" r="15582" b="20422"/>
            <a:stretch/>
          </p:blipFill>
          <p:spPr bwMode="auto">
            <a:xfrm>
              <a:off x="346607" y="4298261"/>
              <a:ext cx="525660" cy="51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Resultado de imagen de logo sismo">
              <a:extLst>
                <a:ext uri="{FF2B5EF4-FFF2-40B4-BE49-F238E27FC236}">
                  <a16:creationId xmlns:a16="http://schemas.microsoft.com/office/drawing/2014/main" id="{3D861C0C-547E-4F4D-9AAF-3684C42E3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1" y="3913913"/>
              <a:ext cx="522442" cy="47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46B5F18C-D195-4473-B5A8-8ECB9C738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8519" y="4631681"/>
              <a:ext cx="306829" cy="28381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18B7802-79A6-4E85-B283-D8E7BBC54369}"/>
                </a:ext>
              </a:extLst>
            </p:cNvPr>
            <p:cNvSpPr txBox="1"/>
            <p:nvPr/>
          </p:nvSpPr>
          <p:spPr>
            <a:xfrm>
              <a:off x="985348" y="4015344"/>
              <a:ext cx="149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Alta y Clasificación de Riegos</a:t>
              </a:r>
            </a:p>
          </p:txBody>
        </p:sp>
      </p:grpSp>
      <p:pic>
        <p:nvPicPr>
          <p:cNvPr id="35" name="Picture 20" descr="Resultado de imagen de logo lista de tareas">
            <a:extLst>
              <a:ext uri="{FF2B5EF4-FFF2-40B4-BE49-F238E27FC236}">
                <a16:creationId xmlns:a16="http://schemas.microsoft.com/office/drawing/2014/main" id="{2EFAF990-A976-4616-BB4D-D886B3042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5" t="10938" r="23594" b="17295"/>
          <a:stretch/>
        </p:blipFill>
        <p:spPr bwMode="auto">
          <a:xfrm>
            <a:off x="2814513" y="3746991"/>
            <a:ext cx="701650" cy="850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Resultado de imagen de logo lista de calendarios">
            <a:extLst>
              <a:ext uri="{FF2B5EF4-FFF2-40B4-BE49-F238E27FC236}">
                <a16:creationId xmlns:a16="http://schemas.microsoft.com/office/drawing/2014/main" id="{8D1B0011-B282-40F0-A30A-B8E9DDBC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842" y="1694581"/>
            <a:ext cx="850320" cy="8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707FF330-C477-4FF2-8E17-D33721F2EDC8}"/>
              </a:ext>
            </a:extLst>
          </p:cNvPr>
          <p:cNvSpPr txBox="1"/>
          <p:nvPr/>
        </p:nvSpPr>
        <p:spPr>
          <a:xfrm>
            <a:off x="3639162" y="1757457"/>
            <a:ext cx="1609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 de Eventos y Actualizaciones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E71F462-A218-4E4A-8E2F-64957E388D63}"/>
              </a:ext>
            </a:extLst>
          </p:cNvPr>
          <p:cNvSpPr txBox="1"/>
          <p:nvPr/>
        </p:nvSpPr>
        <p:spPr>
          <a:xfrm>
            <a:off x="3639162" y="3679603"/>
            <a:ext cx="1609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Completadas, En Proceso y Por Realizar</a:t>
            </a:r>
          </a:p>
        </p:txBody>
      </p:sp>
      <p:pic>
        <p:nvPicPr>
          <p:cNvPr id="39" name="Picture 26" descr="Resultado de imagen de logo mapa riesgos">
            <a:extLst>
              <a:ext uri="{FF2B5EF4-FFF2-40B4-BE49-F238E27FC236}">
                <a16:creationId xmlns:a16="http://schemas.microsoft.com/office/drawing/2014/main" id="{B0908C82-DDFD-4616-94C6-FDEB59BCB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2" t="9046" r="25306" b="12724"/>
          <a:stretch/>
        </p:blipFill>
        <p:spPr bwMode="auto">
          <a:xfrm>
            <a:off x="6443859" y="1587388"/>
            <a:ext cx="701650" cy="8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77279CFF-54E0-40F4-843E-6C1A18D46236}"/>
              </a:ext>
            </a:extLst>
          </p:cNvPr>
          <p:cNvSpPr txBox="1"/>
          <p:nvPr/>
        </p:nvSpPr>
        <p:spPr>
          <a:xfrm>
            <a:off x="7312224" y="1720161"/>
            <a:ext cx="448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de Riesgos</a:t>
            </a:r>
          </a:p>
        </p:txBody>
      </p:sp>
      <p:pic>
        <p:nvPicPr>
          <p:cNvPr id="42" name="Picture 28" descr="Resultado de imagen de loog descarga">
            <a:extLst>
              <a:ext uri="{FF2B5EF4-FFF2-40B4-BE49-F238E27FC236}">
                <a16:creationId xmlns:a16="http://schemas.microsoft.com/office/drawing/2014/main" id="{98259BB2-7115-4F16-9381-F77C73CBE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5" t="17039" r="17909" b="12724"/>
          <a:stretch/>
        </p:blipFill>
        <p:spPr bwMode="auto">
          <a:xfrm>
            <a:off x="2816576" y="5704668"/>
            <a:ext cx="850320" cy="8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A2E3E949-7BB7-49D3-8A9F-9A2C69C3279C}"/>
              </a:ext>
            </a:extLst>
          </p:cNvPr>
          <p:cNvSpPr txBox="1"/>
          <p:nvPr/>
        </p:nvSpPr>
        <p:spPr>
          <a:xfrm>
            <a:off x="3639162" y="5882264"/>
            <a:ext cx="160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Informes y Descargas</a:t>
            </a:r>
          </a:p>
        </p:txBody>
      </p:sp>
    </p:spTree>
    <p:extLst>
      <p:ext uri="{BB962C8B-B14F-4D97-AF65-F5344CB8AC3E}">
        <p14:creationId xmlns:p14="http://schemas.microsoft.com/office/powerpoint/2010/main" val="2982531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219</Words>
  <Application>Microsoft Office PowerPoint</Application>
  <PresentationFormat>Panorámica</PresentationFormat>
  <Paragraphs>82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Tema de Office</vt:lpstr>
      <vt:lpstr> R M Risk Management </vt:lpstr>
      <vt:lpstr>Admin Web</vt:lpstr>
      <vt:lpstr>Admin Web</vt:lpstr>
      <vt:lpstr>Admin Web</vt:lpstr>
      <vt:lpstr>Admin Web</vt:lpstr>
      <vt:lpstr>Admin Web</vt:lpstr>
      <vt:lpstr>Admin Web</vt:lpstr>
      <vt:lpstr>Admin Web</vt:lpstr>
      <vt:lpstr>Admin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 Risk Managment</dc:title>
  <dc:creator>Manuel Romero</dc:creator>
  <cp:lastModifiedBy>Manuel Romero</cp:lastModifiedBy>
  <cp:revision>20</cp:revision>
  <dcterms:created xsi:type="dcterms:W3CDTF">2020-03-09T15:28:02Z</dcterms:created>
  <dcterms:modified xsi:type="dcterms:W3CDTF">2020-03-09T22:34:34Z</dcterms:modified>
</cp:coreProperties>
</file>