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00_5818D9FE.xml" ContentType="application/vnd.ms-powerpoint.comments+xml"/>
  <Override PartName="/ppt/comments/modernComment_101_0.xml" ContentType="application/vnd.ms-powerpoint.comments+xml"/>
  <Override PartName="/ppt/comments/modernComment_10D_8AF7D34F.xml" ContentType="application/vnd.ms-powerpoint.comments+xml"/>
  <Override PartName="/ppt/comments/modernComment_10F_54E98F7B.xml" ContentType="application/vnd.ms-powerpoint.comments+xml"/>
  <Override PartName="/ppt/comments/modernComment_110_542190C4.xml" ContentType="application/vnd.ms-powerpoint.comments+xml"/>
  <Override PartName="/ppt/notesSlides/notesSlide1.xml" ContentType="application/vnd.openxmlformats-officedocument.presentationml.notesSlide+xml"/>
  <Override PartName="/ppt/comments/modernComment_106_0.xml" ContentType="application/vnd.ms-powerpoint.comments+xml"/>
  <Override PartName="/ppt/comments/modernComment_111_9FF8A46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9" r:id="rId8"/>
    <p:sldId id="270" r:id="rId9"/>
    <p:sldId id="271" r:id="rId10"/>
    <p:sldId id="272" r:id="rId11"/>
    <p:sldId id="262" r:id="rId12"/>
    <p:sldId id="273" r:id="rId13"/>
    <p:sldId id="265" r:id="rId14"/>
    <p:sldId id="266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A3DE03-6583-3A7D-1E25-46D07D1124BD}" name="Ana Rocha" initials="AR" userId="S::aprocha@ua.pt::46979577-2e99-40b3-81d1-6de788afe4bc" providerId="AD"/>
  <p188:author id="{DF136B07-F776-E272-DE6A-3D13AE3FEA30}" name="Nuno Almeida" initials="NA" userId="S::nunoalmeida@ua.pt::a151578e-4b68-480c-a6fd-b5a2bc4ed9d2" providerId="AD"/>
  <p188:author id="{10CA5A83-4527-D989-CF4F-DB159586157D}" name="Ana Águia" initials="AÁ" userId="S::inesaguia@ua.pt::91c01744-86e6-4116-b8d8-5c31fc766735" providerId="AD"/>
  <p188:author id="{29E3EFC9-301A-3A46-B0D1-91B65FCA3E0B}" name="Pedro Carneiro" initials="PC" userId="S::pedrocarneiro@ua.pt::96055b4f-53e0-464f-af10-51a50567399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7C6E"/>
    <a:srgbClr val="403930"/>
    <a:srgbClr val="F0ECE9"/>
    <a:srgbClr val="D6D2CE"/>
    <a:srgbClr val="BFBBB6"/>
    <a:srgbClr val="C9C5BF"/>
    <a:srgbClr val="D9D2CA"/>
    <a:srgbClr val="ADA399"/>
    <a:srgbClr val="9E9286"/>
    <a:srgbClr val="7D7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8FE91-5972-4C63-8B55-B6F87DDABA25}" v="35" dt="2023-10-12T21:16:23.890"/>
    <p1510:client id="{13A39743-0545-48A9-938F-7B53B52DCCC3}" v="1363" dt="2023-10-11T19:56:53.760"/>
    <p1510:client id="{2BD616C0-FD11-4AFF-8305-BFD726D52DEF}" v="4" dt="2023-10-12T12:48:37.191"/>
    <p1510:client id="{301E8D99-B60F-7FD8-47D5-4E285A9AD4E8}" v="1" dt="2023-10-12T10:45:13.295"/>
    <p1510:client id="{357A0E39-ED63-4070-9078-034039E67DB5}" v="4" dt="2023-10-11T22:29:30.745"/>
    <p1510:client id="{36A99021-4298-4B77-B9B5-B15ADC74952D}" vWet="2" dt="2023-10-11T11:20:20.636"/>
    <p1510:client id="{39AC92D6-143A-4C5B-9857-39726DBB1B2C}" v="1648" dt="2023-10-11T23:15:33.067"/>
    <p1510:client id="{41DE1CEE-B193-4BCB-9816-443DAF533B6B}" v="1" dt="2023-11-23T01:09:17.143"/>
    <p1510:client id="{43360F7E-5390-4BDD-9318-2B93CEB96EE0}" v="100" dt="2023-10-12T09:25:26.719"/>
    <p1510:client id="{639DD022-89B7-45DE-B281-CEF2A877B93D}" v="60" dt="2023-10-11T23:46:31.065"/>
    <p1510:client id="{7A0672F2-D412-43D6-BAA0-F033ADA01651}" v="4" dt="2023-10-12T09:53:11.720"/>
    <p1510:client id="{925024A9-94ED-4DF0-825E-D98EA0F32D41}" v="2" dt="2023-10-23T21:01:40.293"/>
    <p1510:client id="{A8496AB1-3972-4BBC-BEC9-D06FCFD6B06C}" v="81" dt="2023-10-11T11:27:40.839"/>
    <p1510:client id="{C9DFF4FC-421A-4DD0-A9BE-EBB8977AC797}" v="1" dt="2023-10-11T22:21:45.338"/>
    <p1510:client id="{CF1100F7-E42E-4C25-B172-317B750E0F9A}" v="6" dt="2023-10-12T21:03:13.128"/>
    <p1510:client id="{DADAE79C-81F0-4209-B08F-9D4DF9E152B0}" v="77" dt="2023-10-12T09:14:31.434"/>
    <p1510:client id="{F01F1FCE-17D8-402E-99FE-A2B08F5373E5}" v="2" dt="2023-10-11T10:25:40.161"/>
    <p1510:client id="{F66A6257-A1D0-46E2-AC79-5267E3471379}" v="4" dt="2023-10-12T09:30:57.82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Annen" userId="d07a86dcd2295993" providerId="Windows Live" clId="Web-{CEA0D785-2885-49B3-972D-6AB6BFA73821}"/>
    <pc:docChg chg="addSld modSld">
      <pc:chgData name="Oscar Annen" userId="d07a86dcd2295993" providerId="Windows Live" clId="Web-{CEA0D785-2885-49B3-972D-6AB6BFA73821}" dt="2023-08-21T21:53:24.764" v="3" actId="20577"/>
      <pc:docMkLst>
        <pc:docMk/>
      </pc:docMkLst>
      <pc:sldChg chg="modSp new">
        <pc:chgData name="Oscar Annen" userId="d07a86dcd2295993" providerId="Windows Live" clId="Web-{CEA0D785-2885-49B3-972D-6AB6BFA73821}" dt="2023-08-21T21:53:24.764" v="3" actId="20577"/>
        <pc:sldMkLst>
          <pc:docMk/>
          <pc:sldMk cId="1478023678" sldId="256"/>
        </pc:sldMkLst>
        <pc:spChg chg="mod">
          <ac:chgData name="Oscar Annen" userId="d07a86dcd2295993" providerId="Windows Live" clId="Web-{CEA0D785-2885-49B3-972D-6AB6BFA73821}" dt="2023-08-21T21:53:20.701" v="2" actId="20577"/>
          <ac:spMkLst>
            <pc:docMk/>
            <pc:sldMk cId="1478023678" sldId="256"/>
            <ac:spMk id="2" creationId="{286A3ACB-9066-5FDD-4CA4-1454159AB51A}"/>
          </ac:spMkLst>
        </pc:spChg>
        <pc:spChg chg="mod">
          <ac:chgData name="Oscar Annen" userId="d07a86dcd2295993" providerId="Windows Live" clId="Web-{CEA0D785-2885-49B3-972D-6AB6BFA73821}" dt="2023-08-21T21:53:24.764" v="3" actId="20577"/>
          <ac:spMkLst>
            <pc:docMk/>
            <pc:sldMk cId="1478023678" sldId="256"/>
            <ac:spMk id="3" creationId="{9C5129A8-A038-DF75-63EE-0D12E6A5E3B6}"/>
          </ac:spMkLst>
        </pc:spChg>
      </pc:sldChg>
    </pc:docChg>
  </pc:docChgLst>
  <pc:docChgLst>
    <pc:chgData name="Pedro Carneiro" userId="S::pedrocarneiro@ua.pt::96055b4f-53e0-464f-af10-51a50567399d" providerId="AD" clId="Web-{23F84F23-515A-4FE7-B1F6-85D89C1107E4}"/>
    <pc:docChg chg="modSld">
      <pc:chgData name="Pedro Carneiro" userId="S::pedrocarneiro@ua.pt::96055b4f-53e0-464f-af10-51a50567399d" providerId="AD" clId="Web-{23F84F23-515A-4FE7-B1F6-85D89C1107E4}" dt="2023-10-07T16:50:05.208" v="4" actId="20577"/>
      <pc:docMkLst>
        <pc:docMk/>
      </pc:docMkLst>
      <pc:sldChg chg="modSp">
        <pc:chgData name="Pedro Carneiro" userId="S::pedrocarneiro@ua.pt::96055b4f-53e0-464f-af10-51a50567399d" providerId="AD" clId="Web-{23F84F23-515A-4FE7-B1F6-85D89C1107E4}" dt="2023-10-07T16:50:05.208" v="4" actId="20577"/>
        <pc:sldMkLst>
          <pc:docMk/>
          <pc:sldMk cId="3104119749" sldId="267"/>
        </pc:sldMkLst>
        <pc:spChg chg="mod">
          <ac:chgData name="Pedro Carneiro" userId="S::pedrocarneiro@ua.pt::96055b4f-53e0-464f-af10-51a50567399d" providerId="AD" clId="Web-{23F84F23-515A-4FE7-B1F6-85D89C1107E4}" dt="2023-10-07T16:50:05.208" v="4" actId="20577"/>
          <ac:spMkLst>
            <pc:docMk/>
            <pc:sldMk cId="3104119749" sldId="267"/>
            <ac:spMk id="3" creationId="{00000000-0000-0000-0000-000000000000}"/>
          </ac:spMkLst>
        </pc:spChg>
      </pc:sldChg>
    </pc:docChg>
  </pc:docChgLst>
  <pc:docChgLst>
    <pc:chgData name="Pedro Carneiro" userId="S::pedrocarneiro@ua.pt::96055b4f-53e0-464f-af10-51a50567399d" providerId="AD" clId="Web-{43456614-E792-49F1-9CF2-2BA88C78FDB5}"/>
    <pc:docChg chg="modSld">
      <pc:chgData name="Pedro Carneiro" userId="S::pedrocarneiro@ua.pt::96055b4f-53e0-464f-af10-51a50567399d" providerId="AD" clId="Web-{43456614-E792-49F1-9CF2-2BA88C78FDB5}" dt="2023-10-10T09:56:34.683" v="18" actId="20577"/>
      <pc:docMkLst>
        <pc:docMk/>
      </pc:docMkLst>
      <pc:sldChg chg="addSp delSp modSp">
        <pc:chgData name="Pedro Carneiro" userId="S::pedrocarneiro@ua.pt::96055b4f-53e0-464f-af10-51a50567399d" providerId="AD" clId="Web-{43456614-E792-49F1-9CF2-2BA88C78FDB5}" dt="2023-10-10T09:54:57.366" v="11" actId="1076"/>
        <pc:sldMkLst>
          <pc:docMk/>
          <pc:sldMk cId="0" sldId="262"/>
        </pc:sldMkLst>
        <pc:spChg chg="del">
          <ac:chgData name="Pedro Carneiro" userId="S::pedrocarneiro@ua.pt::96055b4f-53e0-464f-af10-51a50567399d" providerId="AD" clId="Web-{43456614-E792-49F1-9CF2-2BA88C78FDB5}" dt="2023-10-10T09:54:49.054" v="8"/>
          <ac:spMkLst>
            <pc:docMk/>
            <pc:sldMk cId="0" sldId="262"/>
            <ac:spMk id="5" creationId="{ED077401-825F-21A7-9E0E-0A81DEC0158D}"/>
          </ac:spMkLst>
        </pc:spChg>
        <pc:picChg chg="add mod">
          <ac:chgData name="Pedro Carneiro" userId="S::pedrocarneiro@ua.pt::96055b4f-53e0-464f-af10-51a50567399d" providerId="AD" clId="Web-{43456614-E792-49F1-9CF2-2BA88C78FDB5}" dt="2023-10-10T09:54:57.366" v="11" actId="1076"/>
          <ac:picMkLst>
            <pc:docMk/>
            <pc:sldMk cId="0" sldId="262"/>
            <ac:picMk id="3" creationId="{9545D562-CB0F-3FAA-9640-C4E6503624B3}"/>
          </ac:picMkLst>
        </pc:picChg>
        <pc:picChg chg="del">
          <ac:chgData name="Pedro Carneiro" userId="S::pedrocarneiro@ua.pt::96055b4f-53e0-464f-af10-51a50567399d" providerId="AD" clId="Web-{43456614-E792-49F1-9CF2-2BA88C78FDB5}" dt="2023-10-10T09:54:22.553" v="0"/>
          <ac:picMkLst>
            <pc:docMk/>
            <pc:sldMk cId="0" sldId="262"/>
            <ac:picMk id="6" creationId="{F193EF39-9405-5DFA-79ED-C80C649AB1D1}"/>
          </ac:picMkLst>
        </pc:picChg>
      </pc:sldChg>
      <pc:sldChg chg="modSp">
        <pc:chgData name="Pedro Carneiro" userId="S::pedrocarneiro@ua.pt::96055b4f-53e0-464f-af10-51a50567399d" providerId="AD" clId="Web-{43456614-E792-49F1-9CF2-2BA88C78FDB5}" dt="2023-10-10T09:56:34.683" v="18" actId="20577"/>
        <pc:sldMkLst>
          <pc:docMk/>
          <pc:sldMk cId="0" sldId="265"/>
        </pc:sldMkLst>
        <pc:spChg chg="mod">
          <ac:chgData name="Pedro Carneiro" userId="S::pedrocarneiro@ua.pt::96055b4f-53e0-464f-af10-51a50567399d" providerId="AD" clId="Web-{43456614-E792-49F1-9CF2-2BA88C78FDB5}" dt="2023-10-10T09:56:34.683" v="18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  <pc:docChgLst>
    <pc:chgData name="Ruben Marinho" userId="S::a40115@ua.pt::4b0eadf5-75d2-4c58-8a88-17ea73f55671" providerId="AD" clId="Web-{357A0E39-ED63-4070-9078-034039E67DB5}"/>
    <pc:docChg chg="modSld">
      <pc:chgData name="Ruben Marinho" userId="S::a40115@ua.pt::4b0eadf5-75d2-4c58-8a88-17ea73f55671" providerId="AD" clId="Web-{357A0E39-ED63-4070-9078-034039E67DB5}" dt="2023-10-11T22:29:28.761" v="1" actId="20577"/>
      <pc:docMkLst>
        <pc:docMk/>
      </pc:docMkLst>
      <pc:sldChg chg="modSp">
        <pc:chgData name="Ruben Marinho" userId="S::a40115@ua.pt::4b0eadf5-75d2-4c58-8a88-17ea73f55671" providerId="AD" clId="Web-{357A0E39-ED63-4070-9078-034039E67DB5}" dt="2023-10-11T22:29:28.761" v="1" actId="20577"/>
        <pc:sldMkLst>
          <pc:docMk/>
          <pc:sldMk cId="0" sldId="263"/>
        </pc:sldMkLst>
        <pc:spChg chg="mod">
          <ac:chgData name="Ruben Marinho" userId="S::a40115@ua.pt::4b0eadf5-75d2-4c58-8a88-17ea73f55671" providerId="AD" clId="Web-{357A0E39-ED63-4070-9078-034039E67DB5}" dt="2023-10-11T22:29:28.761" v="1" actId="20577"/>
          <ac:spMkLst>
            <pc:docMk/>
            <pc:sldMk cId="0" sldId="263"/>
            <ac:spMk id="2" creationId="{00000000-0000-0000-0000-000000000000}"/>
          </ac:spMkLst>
        </pc:spChg>
      </pc:sldChg>
    </pc:docChg>
  </pc:docChgLst>
  <pc:docChgLst>
    <pc:chgData name="Pedro Carneiro" userId="S::pedrocarneiro@ua.pt::96055b4f-53e0-464f-af10-51a50567399d" providerId="AD" clId="Web-{41DE1CEE-B193-4BCB-9816-443DAF533B6B}"/>
    <pc:docChg chg="modSld">
      <pc:chgData name="Pedro Carneiro" userId="S::pedrocarneiro@ua.pt::96055b4f-53e0-464f-af10-51a50567399d" providerId="AD" clId="Web-{41DE1CEE-B193-4BCB-9816-443DAF533B6B}" dt="2023-11-23T01:09:17.143" v="0" actId="1076"/>
      <pc:docMkLst>
        <pc:docMk/>
      </pc:docMkLst>
      <pc:sldChg chg="modSp">
        <pc:chgData name="Pedro Carneiro" userId="S::pedrocarneiro@ua.pt::96055b4f-53e0-464f-af10-51a50567399d" providerId="AD" clId="Web-{41DE1CEE-B193-4BCB-9816-443DAF533B6B}" dt="2023-11-23T01:09:17.143" v="0" actId="1076"/>
        <pc:sldMkLst>
          <pc:docMk/>
          <pc:sldMk cId="2331497295" sldId="269"/>
        </pc:sldMkLst>
        <pc:spChg chg="mod">
          <ac:chgData name="Pedro Carneiro" userId="S::pedrocarneiro@ua.pt::96055b4f-53e0-464f-af10-51a50567399d" providerId="AD" clId="Web-{41DE1CEE-B193-4BCB-9816-443DAF533B6B}" dt="2023-11-23T01:09:17.143" v="0" actId="1076"/>
          <ac:spMkLst>
            <pc:docMk/>
            <pc:sldMk cId="2331497295" sldId="269"/>
            <ac:spMk id="2" creationId="{D59F9525-EF13-7E86-0B90-20C981743697}"/>
          </ac:spMkLst>
        </pc:spChg>
      </pc:sldChg>
    </pc:docChg>
  </pc:docChgLst>
  <pc:docChgLst>
    <pc:chgData name="Oscar Annen" userId="d07a86dcd2295993" providerId="Windows Live" clId="Web-{85B8D830-F524-4FDD-A8FD-6AA3C0C92A4C}"/>
    <pc:docChg chg="delSld">
      <pc:chgData name="Oscar Annen" userId="d07a86dcd2295993" providerId="Windows Live" clId="Web-{85B8D830-F524-4FDD-A8FD-6AA3C0C92A4C}" dt="2023-08-21T20:32:13.980" v="0"/>
      <pc:docMkLst>
        <pc:docMk/>
      </pc:docMkLst>
      <pc:sldChg chg="del">
        <pc:chgData name="Oscar Annen" userId="d07a86dcd2295993" providerId="Windows Live" clId="Web-{85B8D830-F524-4FDD-A8FD-6AA3C0C92A4C}" dt="2023-08-21T20:32:13.980" v="0"/>
        <pc:sldMkLst>
          <pc:docMk/>
          <pc:sldMk cId="1478023678" sldId="256"/>
        </pc:sldMkLst>
      </pc:sldChg>
    </pc:docChg>
  </pc:docChgLst>
  <pc:docChgLst>
    <pc:chgData name="Pedro Carneiro" userId="S::pedrocarneiro@ua.pt::96055b4f-53e0-464f-af10-51a50567399d" providerId="AD" clId="Web-{F66A6257-A1D0-46E2-AC79-5267E3471379}"/>
    <pc:docChg chg="modSld">
      <pc:chgData name="Pedro Carneiro" userId="S::pedrocarneiro@ua.pt::96055b4f-53e0-464f-af10-51a50567399d" providerId="AD" clId="Web-{F66A6257-A1D0-46E2-AC79-5267E3471379}" dt="2023-10-12T09:30:57.382" v="2"/>
      <pc:docMkLst>
        <pc:docMk/>
      </pc:docMkLst>
      <pc:sldChg chg="modCm">
        <pc:chgData name="Pedro Carneiro" userId="S::pedrocarneiro@ua.pt::96055b4f-53e0-464f-af10-51a50567399d" providerId="AD" clId="Web-{F66A6257-A1D0-46E2-AC79-5267E3471379}" dt="2023-10-12T09:30:16.147" v="0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edro Carneiro" userId="S::pedrocarneiro@ua.pt::96055b4f-53e0-464f-af10-51a50567399d" providerId="AD" clId="Web-{F66A6257-A1D0-46E2-AC79-5267E3471379}" dt="2023-10-12T09:30:16.147" v="0"/>
              <pc2:cmMkLst xmlns:pc2="http://schemas.microsoft.com/office/powerpoint/2019/9/main/command">
                <pc:docMk/>
                <pc:sldMk cId="0" sldId="262"/>
                <pc2:cmMk id="{ACBE9E67-487E-4817-A69C-C2CBFB074973}"/>
              </pc2:cmMkLst>
              <pc226:cmRplyChg chg="add">
                <pc226:chgData name="Pedro Carneiro" userId="S::pedrocarneiro@ua.pt::96055b4f-53e0-464f-af10-51a50567399d" providerId="AD" clId="Web-{F66A6257-A1D0-46E2-AC79-5267E3471379}" dt="2023-10-12T09:30:16.147" v="0"/>
                <pc2:cmRplyMkLst xmlns:pc2="http://schemas.microsoft.com/office/powerpoint/2019/9/main/command">
                  <pc:docMk/>
                  <pc:sldMk cId="0" sldId="262"/>
                  <pc2:cmMk id="{ACBE9E67-487E-4817-A69C-C2CBFB074973}"/>
                  <pc2:cmRplyMk id="{F8B11A61-C371-4CB7-B72F-3CC739986DE5}"/>
                </pc2:cmRplyMkLst>
              </pc226:cmRplyChg>
            </pc226:cmChg>
          </p:ext>
        </pc:extLst>
      </pc:sldChg>
      <pc:sldChg chg="modSp modCm">
        <pc:chgData name="Pedro Carneiro" userId="S::pedrocarneiro@ua.pt::96055b4f-53e0-464f-af10-51a50567399d" providerId="AD" clId="Web-{F66A6257-A1D0-46E2-AC79-5267E3471379}" dt="2023-10-12T09:30:57.382" v="2"/>
        <pc:sldMkLst>
          <pc:docMk/>
          <pc:sldMk cId="1411485892" sldId="272"/>
        </pc:sldMkLst>
        <pc:picChg chg="mod">
          <ac:chgData name="Pedro Carneiro" userId="S::pedrocarneiro@ua.pt::96055b4f-53e0-464f-af10-51a50567399d" providerId="AD" clId="Web-{F66A6257-A1D0-46E2-AC79-5267E3471379}" dt="2023-10-12T09:30:57.382" v="2"/>
          <ac:picMkLst>
            <pc:docMk/>
            <pc:sldMk cId="1411485892" sldId="272"/>
            <ac:picMk id="4" creationId="{49460621-BAEC-EC3D-49D1-5B9A91DEAD9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edro Carneiro" userId="S::pedrocarneiro@ua.pt::96055b4f-53e0-464f-af10-51a50567399d" providerId="AD" clId="Web-{F66A6257-A1D0-46E2-AC79-5267E3471379}" dt="2023-10-12T09:30:33.367" v="1"/>
              <pc2:cmMkLst xmlns:pc2="http://schemas.microsoft.com/office/powerpoint/2019/9/main/command">
                <pc:docMk/>
                <pc:sldMk cId="1411485892" sldId="272"/>
                <pc2:cmMk id="{B5270E62-72F4-44A1-8B68-3BA9C9E0B322}"/>
              </pc2:cmMkLst>
              <pc226:cmRplyChg chg="add">
                <pc226:chgData name="Pedro Carneiro" userId="S::pedrocarneiro@ua.pt::96055b4f-53e0-464f-af10-51a50567399d" providerId="AD" clId="Web-{F66A6257-A1D0-46E2-AC79-5267E3471379}" dt="2023-10-12T09:30:33.367" v="1"/>
                <pc2:cmRplyMkLst xmlns:pc2="http://schemas.microsoft.com/office/powerpoint/2019/9/main/command">
                  <pc:docMk/>
                  <pc:sldMk cId="1411485892" sldId="272"/>
                  <pc2:cmMk id="{B5270E62-72F4-44A1-8B68-3BA9C9E0B322}"/>
                  <pc2:cmRplyMk id="{FA212358-9DE3-4656-9406-223261667AAE}"/>
                </pc2:cmRplyMkLst>
              </pc226:cmRplyChg>
            </pc226:cmChg>
          </p:ext>
        </pc:extLst>
      </pc:sldChg>
    </pc:docChg>
  </pc:docChgLst>
  <pc:docChgLst>
    <pc:chgData name="Pedro Carneiro" userId="S::pedrocarneiro@ua.pt::96055b4f-53e0-464f-af10-51a50567399d" providerId="AD" clId="Web-{B0AB77D9-39F5-42B2-BDBB-FA518F4F6579}"/>
    <pc:docChg chg="modSld">
      <pc:chgData name="Pedro Carneiro" userId="S::pedrocarneiro@ua.pt::96055b4f-53e0-464f-af10-51a50567399d" providerId="AD" clId="Web-{B0AB77D9-39F5-42B2-BDBB-FA518F4F6579}" dt="2023-10-09T16:36:17.843" v="78" actId="1076"/>
      <pc:docMkLst>
        <pc:docMk/>
      </pc:docMkLst>
      <pc:sldChg chg="addSp modSp">
        <pc:chgData name="Pedro Carneiro" userId="S::pedrocarneiro@ua.pt::96055b4f-53e0-464f-af10-51a50567399d" providerId="AD" clId="Web-{B0AB77D9-39F5-42B2-BDBB-FA518F4F6579}" dt="2023-10-09T16:36:17.843" v="78" actId="1076"/>
        <pc:sldMkLst>
          <pc:docMk/>
          <pc:sldMk cId="0" sldId="263"/>
        </pc:sldMkLst>
        <pc:spChg chg="mod">
          <ac:chgData name="Pedro Carneiro" userId="S::pedrocarneiro@ua.pt::96055b4f-53e0-464f-af10-51a50567399d" providerId="AD" clId="Web-{B0AB77D9-39F5-42B2-BDBB-FA518F4F6579}" dt="2023-10-09T16:36:05.796" v="77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Pedro Carneiro" userId="S::pedrocarneiro@ua.pt::96055b4f-53e0-464f-af10-51a50567399d" providerId="AD" clId="Web-{B0AB77D9-39F5-42B2-BDBB-FA518F4F6579}" dt="2023-10-09T16:36:17.843" v="78" actId="1076"/>
          <ac:spMkLst>
            <pc:docMk/>
            <pc:sldMk cId="0" sldId="263"/>
            <ac:spMk id="5" creationId="{5314303C-C85E-9ED6-8B0A-6FB5E1AF4A10}"/>
          </ac:spMkLst>
        </pc:spChg>
      </pc:sldChg>
    </pc:docChg>
  </pc:docChgLst>
  <pc:docChgLst>
    <pc:chgData name="Pedro Carneiro" userId="S::pedrocarneiro@ua.pt::96055b4f-53e0-464f-af10-51a50567399d" providerId="AD" clId="Web-{639DD022-89B7-45DE-B281-CEF2A877B93D}"/>
    <pc:docChg chg="modSld">
      <pc:chgData name="Pedro Carneiro" userId="S::pedrocarneiro@ua.pt::96055b4f-53e0-464f-af10-51a50567399d" providerId="AD" clId="Web-{639DD022-89B7-45DE-B281-CEF2A877B93D}" dt="2023-10-11T23:46:30.706" v="52" actId="20577"/>
      <pc:docMkLst>
        <pc:docMk/>
      </pc:docMkLst>
      <pc:sldChg chg="delSp modSp">
        <pc:chgData name="Pedro Carneiro" userId="S::pedrocarneiro@ua.pt::96055b4f-53e0-464f-af10-51a50567399d" providerId="AD" clId="Web-{639DD022-89B7-45DE-B281-CEF2A877B93D}" dt="2023-10-11T23:44:26.078" v="20" actId="1076"/>
        <pc:sldMkLst>
          <pc:docMk/>
          <pc:sldMk cId="2331497295" sldId="269"/>
        </pc:sldMkLst>
        <pc:spChg chg="del">
          <ac:chgData name="Pedro Carneiro" userId="S::pedrocarneiro@ua.pt::96055b4f-53e0-464f-af10-51a50567399d" providerId="AD" clId="Web-{639DD022-89B7-45DE-B281-CEF2A877B93D}" dt="2023-10-11T23:44:13.937" v="11"/>
          <ac:spMkLst>
            <pc:docMk/>
            <pc:sldMk cId="2331497295" sldId="269"/>
            <ac:spMk id="3" creationId="{818773F5-C5F1-96AF-4E02-E8BEBB468038}"/>
          </ac:spMkLst>
        </pc:spChg>
        <pc:spChg chg="mod">
          <ac:chgData name="Pedro Carneiro" userId="S::pedrocarneiro@ua.pt::96055b4f-53e0-464f-af10-51a50567399d" providerId="AD" clId="Web-{639DD022-89B7-45DE-B281-CEF2A877B93D}" dt="2023-10-11T23:44:26.031" v="12" actId="1076"/>
          <ac:spMkLst>
            <pc:docMk/>
            <pc:sldMk cId="2331497295" sldId="269"/>
            <ac:spMk id="5" creationId="{19D31C36-0C2E-80BA-A0CC-EA7102D07376}"/>
          </ac:spMkLst>
        </pc:spChg>
        <pc:spChg chg="mod">
          <ac:chgData name="Pedro Carneiro" userId="S::pedrocarneiro@ua.pt::96055b4f-53e0-464f-af10-51a50567399d" providerId="AD" clId="Web-{639DD022-89B7-45DE-B281-CEF2A877B93D}" dt="2023-10-11T23:44:26.031" v="13" actId="1076"/>
          <ac:spMkLst>
            <pc:docMk/>
            <pc:sldMk cId="2331497295" sldId="269"/>
            <ac:spMk id="6" creationId="{037DE797-4674-B29D-5906-E550E0380CCC}"/>
          </ac:spMkLst>
        </pc:spChg>
        <pc:spChg chg="mod">
          <ac:chgData name="Pedro Carneiro" userId="S::pedrocarneiro@ua.pt::96055b4f-53e0-464f-af10-51a50567399d" providerId="AD" clId="Web-{639DD022-89B7-45DE-B281-CEF2A877B93D}" dt="2023-10-11T23:44:26.047" v="14" actId="1076"/>
          <ac:spMkLst>
            <pc:docMk/>
            <pc:sldMk cId="2331497295" sldId="269"/>
            <ac:spMk id="7" creationId="{59CA40D0-F207-B1C4-C1E8-F66BEBD7ACF0}"/>
          </ac:spMkLst>
        </pc:spChg>
        <pc:spChg chg="mod">
          <ac:chgData name="Pedro Carneiro" userId="S::pedrocarneiro@ua.pt::96055b4f-53e0-464f-af10-51a50567399d" providerId="AD" clId="Web-{639DD022-89B7-45DE-B281-CEF2A877B93D}" dt="2023-10-11T23:44:26.047" v="16" actId="1076"/>
          <ac:spMkLst>
            <pc:docMk/>
            <pc:sldMk cId="2331497295" sldId="269"/>
            <ac:spMk id="9" creationId="{721C8E4A-926D-DABC-70FF-159B325EC96C}"/>
          </ac:spMkLst>
        </pc:spChg>
        <pc:spChg chg="mod">
          <ac:chgData name="Pedro Carneiro" userId="S::pedrocarneiro@ua.pt::96055b4f-53e0-464f-af10-51a50567399d" providerId="AD" clId="Web-{639DD022-89B7-45DE-B281-CEF2A877B93D}" dt="2023-10-11T23:44:26.063" v="18" actId="1076"/>
          <ac:spMkLst>
            <pc:docMk/>
            <pc:sldMk cId="2331497295" sldId="269"/>
            <ac:spMk id="12" creationId="{2D861026-2330-D81A-0538-8AAD33BE640D}"/>
          </ac:spMkLst>
        </pc:spChg>
        <pc:spChg chg="mod">
          <ac:chgData name="Pedro Carneiro" userId="S::pedrocarneiro@ua.pt::96055b4f-53e0-464f-af10-51a50567399d" providerId="AD" clId="Web-{639DD022-89B7-45DE-B281-CEF2A877B93D}" dt="2023-10-11T23:44:26.063" v="19" actId="1076"/>
          <ac:spMkLst>
            <pc:docMk/>
            <pc:sldMk cId="2331497295" sldId="269"/>
            <ac:spMk id="13" creationId="{7E52FABC-444D-A958-3D12-9D9161FDEED8}"/>
          </ac:spMkLst>
        </pc:spChg>
        <pc:picChg chg="mod">
          <ac:chgData name="Pedro Carneiro" userId="S::pedrocarneiro@ua.pt::96055b4f-53e0-464f-af10-51a50567399d" providerId="AD" clId="Web-{639DD022-89B7-45DE-B281-CEF2A877B93D}" dt="2023-10-11T23:44:26.047" v="15" actId="1076"/>
          <ac:picMkLst>
            <pc:docMk/>
            <pc:sldMk cId="2331497295" sldId="269"/>
            <ac:picMk id="8" creationId="{7A349D13-16BF-4C30-D147-0B4032975F88}"/>
          </ac:picMkLst>
        </pc:picChg>
        <pc:picChg chg="mod">
          <ac:chgData name="Pedro Carneiro" userId="S::pedrocarneiro@ua.pt::96055b4f-53e0-464f-af10-51a50567399d" providerId="AD" clId="Web-{639DD022-89B7-45DE-B281-CEF2A877B93D}" dt="2023-10-11T23:44:26.063" v="17" actId="1076"/>
          <ac:picMkLst>
            <pc:docMk/>
            <pc:sldMk cId="2331497295" sldId="269"/>
            <ac:picMk id="11" creationId="{53C5CE4C-7211-E8A4-11DB-E7101D1DB0AA}"/>
          </ac:picMkLst>
        </pc:picChg>
        <pc:picChg chg="mod">
          <ac:chgData name="Pedro Carneiro" userId="S::pedrocarneiro@ua.pt::96055b4f-53e0-464f-af10-51a50567399d" providerId="AD" clId="Web-{639DD022-89B7-45DE-B281-CEF2A877B93D}" dt="2023-10-11T23:44:26.078" v="20" actId="1076"/>
          <ac:picMkLst>
            <pc:docMk/>
            <pc:sldMk cId="2331497295" sldId="269"/>
            <ac:picMk id="14" creationId="{F9F6E4FE-4B81-C6B4-27AE-CA1164BCDF3A}"/>
          </ac:picMkLst>
        </pc:picChg>
      </pc:sldChg>
      <pc:sldChg chg="delSp modSp">
        <pc:chgData name="Pedro Carneiro" userId="S::pedrocarneiro@ua.pt::96055b4f-53e0-464f-af10-51a50567399d" providerId="AD" clId="Web-{639DD022-89B7-45DE-B281-CEF2A877B93D}" dt="2023-10-11T23:45:19.064" v="39" actId="1076"/>
        <pc:sldMkLst>
          <pc:docMk/>
          <pc:sldMk cId="564719951" sldId="270"/>
        </pc:sldMkLst>
        <pc:spChg chg="mod">
          <ac:chgData name="Pedro Carneiro" userId="S::pedrocarneiro@ua.pt::96055b4f-53e0-464f-af10-51a50567399d" providerId="AD" clId="Web-{639DD022-89B7-45DE-B281-CEF2A877B93D}" dt="2023-10-11T23:44:49.422" v="25" actId="1076"/>
          <ac:spMkLst>
            <pc:docMk/>
            <pc:sldMk cId="564719951" sldId="270"/>
            <ac:spMk id="2" creationId="{D59F9525-EF13-7E86-0B90-20C981743697}"/>
          </ac:spMkLst>
        </pc:spChg>
        <pc:spChg chg="del">
          <ac:chgData name="Pedro Carneiro" userId="S::pedrocarneiro@ua.pt::96055b4f-53e0-464f-af10-51a50567399d" providerId="AD" clId="Web-{639DD022-89B7-45DE-B281-CEF2A877B93D}" dt="2023-10-11T23:43:53.312" v="4"/>
          <ac:spMkLst>
            <pc:docMk/>
            <pc:sldMk cId="564719951" sldId="270"/>
            <ac:spMk id="3" creationId="{818773F5-C5F1-96AF-4E02-E8BEBB468038}"/>
          </ac:spMkLst>
        </pc:spChg>
        <pc:spChg chg="mod">
          <ac:chgData name="Pedro Carneiro" userId="S::pedrocarneiro@ua.pt::96055b4f-53e0-464f-af10-51a50567399d" providerId="AD" clId="Web-{639DD022-89B7-45DE-B281-CEF2A877B93D}" dt="2023-10-11T23:45:19.064" v="39" actId="1076"/>
          <ac:spMkLst>
            <pc:docMk/>
            <pc:sldMk cId="564719951" sldId="270"/>
            <ac:spMk id="4" creationId="{1149F42F-D45F-7811-B1B8-F7E496CF70B4}"/>
          </ac:spMkLst>
        </pc:spChg>
        <pc:spChg chg="mod">
          <ac:chgData name="Pedro Carneiro" userId="S::pedrocarneiro@ua.pt::96055b4f-53e0-464f-af10-51a50567399d" providerId="AD" clId="Web-{639DD022-89B7-45DE-B281-CEF2A877B93D}" dt="2023-10-11T23:45:13.626" v="38" actId="1076"/>
          <ac:spMkLst>
            <pc:docMk/>
            <pc:sldMk cId="564719951" sldId="270"/>
            <ac:spMk id="6" creationId="{037DE797-4674-B29D-5906-E550E0380CCC}"/>
          </ac:spMkLst>
        </pc:spChg>
        <pc:spChg chg="mod">
          <ac:chgData name="Pedro Carneiro" userId="S::pedrocarneiro@ua.pt::96055b4f-53e0-464f-af10-51a50567399d" providerId="AD" clId="Web-{639DD022-89B7-45DE-B281-CEF2A877B93D}" dt="2023-10-11T23:44:02.109" v="8" actId="1076"/>
          <ac:spMkLst>
            <pc:docMk/>
            <pc:sldMk cId="564719951" sldId="270"/>
            <ac:spMk id="7" creationId="{59CA40D0-F207-B1C4-C1E8-F66BEBD7ACF0}"/>
          </ac:spMkLst>
        </pc:spChg>
        <pc:spChg chg="mod">
          <ac:chgData name="Pedro Carneiro" userId="S::pedrocarneiro@ua.pt::96055b4f-53e0-464f-af10-51a50567399d" providerId="AD" clId="Web-{639DD022-89B7-45DE-B281-CEF2A877B93D}" dt="2023-10-11T23:44:02.125" v="10" actId="1076"/>
          <ac:spMkLst>
            <pc:docMk/>
            <pc:sldMk cId="564719951" sldId="270"/>
            <ac:spMk id="12" creationId="{2D861026-2330-D81A-0538-8AAD33BE640D}"/>
          </ac:spMkLst>
        </pc:spChg>
        <pc:picChg chg="mod">
          <ac:chgData name="Pedro Carneiro" userId="S::pedrocarneiro@ua.pt::96055b4f-53e0-464f-af10-51a50567399d" providerId="AD" clId="Web-{639DD022-89B7-45DE-B281-CEF2A877B93D}" dt="2023-10-11T23:44:02.125" v="9" actId="1076"/>
          <ac:picMkLst>
            <pc:docMk/>
            <pc:sldMk cId="564719951" sldId="270"/>
            <ac:picMk id="11" creationId="{53C5CE4C-7211-E8A4-11DB-E7101D1DB0AA}"/>
          </ac:picMkLst>
        </pc:picChg>
        <pc:picChg chg="mod">
          <ac:chgData name="Pedro Carneiro" userId="S::pedrocarneiro@ua.pt::96055b4f-53e0-464f-af10-51a50567399d" providerId="AD" clId="Web-{639DD022-89B7-45DE-B281-CEF2A877B93D}" dt="2023-10-11T23:45:13.626" v="37" actId="1076"/>
          <ac:picMkLst>
            <pc:docMk/>
            <pc:sldMk cId="564719951" sldId="270"/>
            <ac:picMk id="14" creationId="{F9F6E4FE-4B81-C6B4-27AE-CA1164BCDF3A}"/>
          </ac:picMkLst>
        </pc:picChg>
      </pc:sldChg>
      <pc:sldChg chg="addSp modSp">
        <pc:chgData name="Pedro Carneiro" userId="S::pedrocarneiro@ua.pt::96055b4f-53e0-464f-af10-51a50567399d" providerId="AD" clId="Web-{639DD022-89B7-45DE-B281-CEF2A877B93D}" dt="2023-10-11T23:41:53.341" v="3" actId="1076"/>
        <pc:sldMkLst>
          <pc:docMk/>
          <pc:sldMk cId="1411485892" sldId="272"/>
        </pc:sldMkLst>
        <pc:picChg chg="add mod">
          <ac:chgData name="Pedro Carneiro" userId="S::pedrocarneiro@ua.pt::96055b4f-53e0-464f-af10-51a50567399d" providerId="AD" clId="Web-{639DD022-89B7-45DE-B281-CEF2A877B93D}" dt="2023-10-11T23:41:53.341" v="3" actId="1076"/>
          <ac:picMkLst>
            <pc:docMk/>
            <pc:sldMk cId="1411485892" sldId="272"/>
            <ac:picMk id="4" creationId="{49460621-BAEC-EC3D-49D1-5B9A91DEAD94}"/>
          </ac:picMkLst>
        </pc:picChg>
      </pc:sldChg>
      <pc:sldChg chg="modSp">
        <pc:chgData name="Pedro Carneiro" userId="S::pedrocarneiro@ua.pt::96055b4f-53e0-464f-af10-51a50567399d" providerId="AD" clId="Web-{639DD022-89B7-45DE-B281-CEF2A877B93D}" dt="2023-10-11T23:46:30.706" v="52" actId="20577"/>
        <pc:sldMkLst>
          <pc:docMk/>
          <pc:sldMk cId="2683872365" sldId="273"/>
        </pc:sldMkLst>
        <pc:spChg chg="mod">
          <ac:chgData name="Pedro Carneiro" userId="S::pedrocarneiro@ua.pt::96055b4f-53e0-464f-af10-51a50567399d" providerId="AD" clId="Web-{639DD022-89B7-45DE-B281-CEF2A877B93D}" dt="2023-10-11T23:46:30.706" v="52" actId="20577"/>
          <ac:spMkLst>
            <pc:docMk/>
            <pc:sldMk cId="2683872365" sldId="273"/>
            <ac:spMk id="3" creationId="{8CBA6FDF-3A21-C47C-C079-72E37FC48302}"/>
          </ac:spMkLst>
        </pc:spChg>
      </pc:sldChg>
    </pc:docChg>
  </pc:docChgLst>
  <pc:docChgLst>
    <pc:chgData name="Ana Águia" userId="S::inesaguia@ua.pt::91c01744-86e6-4116-b8d8-5c31fc766735" providerId="AD" clId="Web-{13A39743-0545-48A9-938F-7B53B52DCCC3}"/>
    <pc:docChg chg="mod addSld delSld modSld sldOrd modMainMaster">
      <pc:chgData name="Ana Águia" userId="S::inesaguia@ua.pt::91c01744-86e6-4116-b8d8-5c31fc766735" providerId="AD" clId="Web-{13A39743-0545-48A9-938F-7B53B52DCCC3}" dt="2023-10-11T19:56:52.057" v="995" actId="20577"/>
      <pc:docMkLst>
        <pc:docMk/>
      </pc:docMkLst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1478023678" sldId="256"/>
        </pc:sldMkLst>
        <pc:spChg chg="mod">
          <ac:chgData name="Ana Águia" userId="S::inesaguia@ua.pt::91c01744-86e6-4116-b8d8-5c31fc766735" providerId="AD" clId="Web-{13A39743-0545-48A9-938F-7B53B52DCCC3}" dt="2023-10-11T17:54:56.504" v="106" actId="1076"/>
          <ac:spMkLst>
            <pc:docMk/>
            <pc:sldMk cId="1478023678" sldId="256"/>
            <ac:spMk id="2" creationId="{286A3ACB-9066-5FDD-4CA4-1454159AB51A}"/>
          </ac:spMkLst>
        </pc:spChg>
        <pc:spChg chg="add mod">
          <ac:chgData name="Ana Águia" userId="S::inesaguia@ua.pt::91c01744-86e6-4116-b8d8-5c31fc766735" providerId="AD" clId="Web-{13A39743-0545-48A9-938F-7B53B52DCCC3}" dt="2023-10-11T17:55:00.395" v="107" actId="1076"/>
          <ac:spMkLst>
            <pc:docMk/>
            <pc:sldMk cId="1478023678" sldId="256"/>
            <ac:spMk id="3" creationId="{EA1BCE8D-0BF5-A02A-AC99-6B758E7A9355}"/>
          </ac:spMkLst>
        </pc:spChg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1478023678" sldId="256"/>
            <ac:spMk id="4" creationId="{B5DAAD4A-54DF-0EDD-C728-EB8A42C24272}"/>
          </ac:spMkLst>
        </pc:spChg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57"/>
        </pc:sldMkLst>
        <pc:spChg chg="mod">
          <ac:chgData name="Ana Águia" userId="S::inesaguia@ua.pt::91c01744-86e6-4116-b8d8-5c31fc766735" providerId="AD" clId="Web-{13A39743-0545-48A9-938F-7B53B52DCCC3}" dt="2023-10-11T17:57:11.821" v="155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57"/>
            <ac:spMk id="4" creationId="{23A4AB45-1857-B40A-F559-5C7BA7857DF8}"/>
          </ac:spMkLst>
        </pc:spChg>
      </pc:sldChg>
      <pc:sldChg chg="addSp delSp modSp mod modClrScheme chgLayout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58"/>
        </pc:sldMkLst>
        <pc:spChg chg="mod">
          <ac:chgData name="Ana Águia" userId="S::inesaguia@ua.pt::91c01744-86e6-4116-b8d8-5c31fc766735" providerId="AD" clId="Web-{13A39743-0545-48A9-938F-7B53B52DCCC3}" dt="2023-10-11T17:58:02.901" v="157" actId="107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Ana Águia" userId="S::inesaguia@ua.pt::91c01744-86e6-4116-b8d8-5c31fc766735" providerId="AD" clId="Web-{13A39743-0545-48A9-938F-7B53B52DCCC3}" dt="2023-10-11T18:06:09.261" v="328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Ana Águia" userId="S::inesaguia@ua.pt::91c01744-86e6-4116-b8d8-5c31fc766735" providerId="AD" clId="Web-{13A39743-0545-48A9-938F-7B53B52DCCC3}" dt="2023-10-11T17:59:44.763" v="187"/>
          <ac:spMkLst>
            <pc:docMk/>
            <pc:sldMk cId="0" sldId="258"/>
            <ac:spMk id="4" creationId="{D73F576F-1E06-229A-CA33-6458DB1BF6AE}"/>
          </ac:spMkLst>
        </pc:spChg>
        <pc:spChg chg="add mod">
          <ac:chgData name="Ana Águia" userId="S::inesaguia@ua.pt::91c01744-86e6-4116-b8d8-5c31fc766735" providerId="AD" clId="Web-{13A39743-0545-48A9-938F-7B53B52DCCC3}" dt="2023-10-11T18:01:39.487" v="202" actId="1076"/>
          <ac:spMkLst>
            <pc:docMk/>
            <pc:sldMk cId="0" sldId="258"/>
            <ac:spMk id="5" creationId="{5DAFE255-2655-2A08-67F5-9043958FEEDF}"/>
          </ac:spMkLst>
        </pc:spChg>
        <pc:spChg chg="add mod">
          <ac:chgData name="Ana Águia" userId="S::inesaguia@ua.pt::91c01744-86e6-4116-b8d8-5c31fc766735" providerId="AD" clId="Web-{13A39743-0545-48A9-938F-7B53B52DCCC3}" dt="2023-10-11T18:05:46.073" v="324" actId="1076"/>
          <ac:spMkLst>
            <pc:docMk/>
            <pc:sldMk cId="0" sldId="258"/>
            <ac:spMk id="6" creationId="{0E4B7D0C-434B-2E91-0163-5B2FCD7E7F8D}"/>
          </ac:spMkLst>
        </pc:spChg>
        <pc:spChg chg="add mod">
          <ac:chgData name="Ana Águia" userId="S::inesaguia@ua.pt::91c01744-86e6-4116-b8d8-5c31fc766735" providerId="AD" clId="Web-{13A39743-0545-48A9-938F-7B53B52DCCC3}" dt="2023-10-11T18:05:51.386" v="325" actId="1076"/>
          <ac:spMkLst>
            <pc:docMk/>
            <pc:sldMk cId="0" sldId="258"/>
            <ac:spMk id="7" creationId="{D47B599A-2126-8D89-C57C-58669A48F270}"/>
          </ac:spMkLst>
        </pc:spChg>
        <pc:spChg chg="add del">
          <ac:chgData name="Ana Águia" userId="S::inesaguia@ua.pt::91c01744-86e6-4116-b8d8-5c31fc766735" providerId="AD" clId="Web-{13A39743-0545-48A9-938F-7B53B52DCCC3}" dt="2023-10-11T18:02:29.817" v="207"/>
          <ac:spMkLst>
            <pc:docMk/>
            <pc:sldMk cId="0" sldId="258"/>
            <ac:spMk id="8" creationId="{BBF1079B-3AAE-DF07-1F8B-C335B2E63350}"/>
          </ac:spMkLst>
        </pc:spChg>
        <pc:spChg chg="add del">
          <ac:chgData name="Ana Águia" userId="S::inesaguia@ua.pt::91c01744-86e6-4116-b8d8-5c31fc766735" providerId="AD" clId="Web-{13A39743-0545-48A9-938F-7B53B52DCCC3}" dt="2023-10-11T18:02:27.317" v="206"/>
          <ac:spMkLst>
            <pc:docMk/>
            <pc:sldMk cId="0" sldId="258"/>
            <ac:spMk id="9" creationId="{D6E303B6-9367-FEBD-A6DB-B75EFA6B517F}"/>
          </ac:spMkLst>
        </pc:spChg>
        <pc:spChg chg="add mod">
          <ac:chgData name="Ana Águia" userId="S::inesaguia@ua.pt::91c01744-86e6-4116-b8d8-5c31fc766735" providerId="AD" clId="Web-{13A39743-0545-48A9-938F-7B53B52DCCC3}" dt="2023-10-11T18:05:55.151" v="326" actId="1076"/>
          <ac:spMkLst>
            <pc:docMk/>
            <pc:sldMk cId="0" sldId="258"/>
            <ac:spMk id="10" creationId="{FBB1C541-6EFC-A05D-7FD7-F68B7A58D111}"/>
          </ac:spMkLst>
        </pc:spChg>
        <pc:spChg chg="add del">
          <ac:chgData name="Ana Águia" userId="S::inesaguia@ua.pt::91c01744-86e6-4116-b8d8-5c31fc766735" providerId="AD" clId="Web-{13A39743-0545-48A9-938F-7B53B52DCCC3}" dt="2023-10-11T18:02:55.989" v="211"/>
          <ac:spMkLst>
            <pc:docMk/>
            <pc:sldMk cId="0" sldId="258"/>
            <ac:spMk id="11" creationId="{70654C5A-C9CC-32BF-117A-8B087879ED5F}"/>
          </ac:spMkLst>
        </pc:spChg>
        <pc:spChg chg="add mod">
          <ac:chgData name="Ana Águia" userId="S::inesaguia@ua.pt::91c01744-86e6-4116-b8d8-5c31fc766735" providerId="AD" clId="Web-{13A39743-0545-48A9-938F-7B53B52DCCC3}" dt="2023-10-11T18:05:41.995" v="323" actId="1076"/>
          <ac:spMkLst>
            <pc:docMk/>
            <pc:sldMk cId="0" sldId="258"/>
            <ac:spMk id="12" creationId="{103001A7-30DF-FAC8-A98D-AFC61138CE22}"/>
          </ac:spMkLst>
        </pc:spChg>
        <pc:spChg chg="add mod">
          <ac:chgData name="Ana Águia" userId="S::inesaguia@ua.pt::91c01744-86e6-4116-b8d8-5c31fc766735" providerId="AD" clId="Web-{13A39743-0545-48A9-938F-7B53B52DCCC3}" dt="2023-10-11T18:05:59.901" v="327" actId="1076"/>
          <ac:spMkLst>
            <pc:docMk/>
            <pc:sldMk cId="0" sldId="258"/>
            <ac:spMk id="13" creationId="{1855C23D-1C5F-44CE-5950-EB9FB59C38F3}"/>
          </ac:spMkLst>
        </pc:spChg>
        <pc:spChg chg="add del mod">
          <ac:chgData name="Ana Águia" userId="S::inesaguia@ua.pt::91c01744-86e6-4116-b8d8-5c31fc766735" providerId="AD" clId="Web-{13A39743-0545-48A9-938F-7B53B52DCCC3}" dt="2023-10-11T18:05:32.494" v="319"/>
          <ac:spMkLst>
            <pc:docMk/>
            <pc:sldMk cId="0" sldId="258"/>
            <ac:spMk id="15" creationId="{1F05DDD7-E0AC-98B1-AA05-CA24AAE578FC}"/>
          </ac:spMkLst>
        </pc:spChg>
        <pc:spChg chg="add del mod">
          <ac:chgData name="Ana Águia" userId="S::inesaguia@ua.pt::91c01744-86e6-4116-b8d8-5c31fc766735" providerId="AD" clId="Web-{13A39743-0545-48A9-938F-7B53B52DCCC3}" dt="2023-10-11T18:06:12.621" v="329"/>
          <ac:spMkLst>
            <pc:docMk/>
            <pc:sldMk cId="0" sldId="258"/>
            <ac:spMk id="17" creationId="{DA6EDB38-E8C2-D0E2-6406-C07AAC26DBD2}"/>
          </ac:spMkLst>
        </pc:spChg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58"/>
            <ac:spMk id="18" creationId="{6F69E794-4872-8D01-DBC3-D1A9C6F771BB}"/>
          </ac:spMkLst>
        </pc:spChg>
      </pc:sldChg>
      <pc:sldChg chg="addSp modSp ord addCm modCm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59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59"/>
            <ac:spMk id="4" creationId="{14A4ADA3-1DF7-DD66-52C4-778B0F28C02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Ana Águia" userId="S::inesaguia@ua.pt::91c01744-86e6-4116-b8d8-5c31fc766735" providerId="AD" clId="Web-{13A39743-0545-48A9-938F-7B53B52DCCC3}" dt="2023-10-11T18:31:54.298" v="512"/>
              <pc2:cmMkLst xmlns:pc2="http://schemas.microsoft.com/office/powerpoint/2019/9/main/command">
                <pc:docMk/>
                <pc:sldMk cId="0" sldId="259"/>
                <pc2:cmMk id="{3A19F937-D074-4B9E-9B89-796A50DF64F1}"/>
              </pc2:cmMkLst>
            </pc226:cmChg>
          </p:ext>
        </pc:extLst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60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60"/>
            <ac:spMk id="4" creationId="{E6C34F04-4661-1F72-AA17-C94C863C8A82}"/>
          </ac:spMkLst>
        </pc:spChg>
      </pc:sldChg>
      <pc:sldChg chg="addSp modSp addCm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61"/>
        </pc:sldMkLst>
        <pc:spChg chg="mod">
          <ac:chgData name="Ana Águia" userId="S::inesaguia@ua.pt::91c01744-86e6-4116-b8d8-5c31fc766735" providerId="AD" clId="Web-{13A39743-0545-48A9-938F-7B53B52DCCC3}" dt="2023-10-11T18:28:35.931" v="498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61"/>
            <ac:spMk id="4" creationId="{6F7E4F67-B129-8F18-89EA-1AD7E154D84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Águia" userId="S::inesaguia@ua.pt::91c01744-86e6-4116-b8d8-5c31fc766735" providerId="AD" clId="Web-{13A39743-0545-48A9-938F-7B53B52DCCC3}" dt="2023-10-11T18:31:44.829" v="511"/>
              <pc2:cmMkLst xmlns:pc2="http://schemas.microsoft.com/office/powerpoint/2019/9/main/command">
                <pc:docMk/>
                <pc:sldMk cId="0" sldId="261"/>
                <pc2:cmMk id="{A6106450-7B69-4E02-88F8-5B10F8490F17}"/>
              </pc2:cmMkLst>
            </pc226:cmChg>
          </p:ext>
        </pc:extLst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62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62"/>
            <ac:spMk id="4" creationId="{6D023AE6-3D6B-F055-152D-EF020F2F0D17}"/>
          </ac:spMkLst>
        </pc:spChg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63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63"/>
            <ac:spMk id="4" creationId="{C44B6F9A-76D8-051F-7D7D-FDF2894C344B}"/>
          </ac:spMkLst>
        </pc:spChg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64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64"/>
            <ac:spMk id="3" creationId="{C6829B4C-3060-B464-1712-FDD22D05DA74}"/>
          </ac:spMkLst>
        </pc:spChg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65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65"/>
            <ac:spMk id="4" creationId="{7EC95E1C-FDF7-A889-5AA0-59814C62C2CD}"/>
          </ac:spMkLst>
        </pc:spChg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0" sldId="266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0" sldId="266"/>
            <ac:spMk id="4" creationId="{0AC3B26F-DCB4-1EF1-348C-FCE5011F8687}"/>
          </ac:spMkLst>
        </pc:spChg>
      </pc:sldChg>
      <pc:sldChg chg="addSp modSp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3104119749" sldId="267"/>
        </pc:sldMkLst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3104119749" sldId="267"/>
            <ac:spMk id="4" creationId="{32773DF0-B81E-8636-99CC-86CFAC1D1A7C}"/>
          </ac:spMkLst>
        </pc:spChg>
      </pc:sldChg>
      <pc:sldChg chg="delSp modSp new del">
        <pc:chgData name="Ana Águia" userId="S::inesaguia@ua.pt::91c01744-86e6-4116-b8d8-5c31fc766735" providerId="AD" clId="Web-{13A39743-0545-48A9-938F-7B53B52DCCC3}" dt="2023-10-11T18:10:51.582" v="347"/>
        <pc:sldMkLst>
          <pc:docMk/>
          <pc:sldMk cId="3791420104" sldId="268"/>
        </pc:sldMkLst>
        <pc:spChg chg="del">
          <ac:chgData name="Ana Águia" userId="S::inesaguia@ua.pt::91c01744-86e6-4116-b8d8-5c31fc766735" providerId="AD" clId="Web-{13A39743-0545-48A9-938F-7B53B52DCCC3}" dt="2023-10-11T18:10:23.253" v="344"/>
          <ac:spMkLst>
            <pc:docMk/>
            <pc:sldMk cId="3791420104" sldId="268"/>
            <ac:spMk id="2" creationId="{76763C4A-D0A5-575D-BC19-6F022A287DC9}"/>
          </ac:spMkLst>
        </pc:spChg>
        <pc:spChg chg="del">
          <ac:chgData name="Ana Águia" userId="S::inesaguia@ua.pt::91c01744-86e6-4116-b8d8-5c31fc766735" providerId="AD" clId="Web-{13A39743-0545-48A9-938F-7B53B52DCCC3}" dt="2023-10-11T18:10:24.582" v="345"/>
          <ac:spMkLst>
            <pc:docMk/>
            <pc:sldMk cId="3791420104" sldId="268"/>
            <ac:spMk id="3" creationId="{F7FC2998-8B22-62DE-B9FC-AFCEB0054AB5}"/>
          </ac:spMkLst>
        </pc:spChg>
        <pc:spChg chg="mod">
          <ac:chgData name="Ana Águia" userId="S::inesaguia@ua.pt::91c01744-86e6-4116-b8d8-5c31fc766735" providerId="AD" clId="Web-{13A39743-0545-48A9-938F-7B53B52DCCC3}" dt="2023-10-11T18:08:38.703" v="343" actId="20577"/>
          <ac:spMkLst>
            <pc:docMk/>
            <pc:sldMk cId="3791420104" sldId="268"/>
            <ac:spMk id="4" creationId="{156A0CBD-7E07-6B61-978D-165BE7281A53}"/>
          </ac:spMkLst>
        </pc:spChg>
      </pc:sldChg>
      <pc:sldChg chg="addSp delSp modSp new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2331497295" sldId="269"/>
        </pc:sldMkLst>
        <pc:spChg chg="mod">
          <ac:chgData name="Ana Águia" userId="S::inesaguia@ua.pt::91c01744-86e6-4116-b8d8-5c31fc766735" providerId="AD" clId="Web-{13A39743-0545-48A9-938F-7B53B52DCCC3}" dt="2023-10-11T18:11:02.442" v="354" actId="20577"/>
          <ac:spMkLst>
            <pc:docMk/>
            <pc:sldMk cId="2331497295" sldId="269"/>
            <ac:spMk id="2" creationId="{D59F9525-EF13-7E86-0B90-20C981743697}"/>
          </ac:spMkLst>
        </pc:spChg>
        <pc:spChg chg="mod">
          <ac:chgData name="Ana Águia" userId="S::inesaguia@ua.pt::91c01744-86e6-4116-b8d8-5c31fc766735" providerId="AD" clId="Web-{13A39743-0545-48A9-938F-7B53B52DCCC3}" dt="2023-10-11T18:11:03.520" v="355" actId="14100"/>
          <ac:spMkLst>
            <pc:docMk/>
            <pc:sldMk cId="2331497295" sldId="269"/>
            <ac:spMk id="3" creationId="{818773F5-C5F1-96AF-4E02-E8BEBB468038}"/>
          </ac:spMkLst>
        </pc:spChg>
        <pc:spChg chg="add mod">
          <ac:chgData name="Ana Águia" userId="S::inesaguia@ua.pt::91c01744-86e6-4116-b8d8-5c31fc766735" providerId="AD" clId="Web-{13A39743-0545-48A9-938F-7B53B52DCCC3}" dt="2023-10-11T18:15:19.856" v="391" actId="1076"/>
          <ac:spMkLst>
            <pc:docMk/>
            <pc:sldMk cId="2331497295" sldId="269"/>
            <ac:spMk id="5" creationId="{19D31C36-0C2E-80BA-A0CC-EA7102D07376}"/>
          </ac:spMkLst>
        </pc:spChg>
        <pc:spChg chg="add mod">
          <ac:chgData name="Ana Águia" userId="S::inesaguia@ua.pt::91c01744-86e6-4116-b8d8-5c31fc766735" providerId="AD" clId="Web-{13A39743-0545-48A9-938F-7B53B52DCCC3}" dt="2023-10-11T18:15:24.857" v="393" actId="1076"/>
          <ac:spMkLst>
            <pc:docMk/>
            <pc:sldMk cId="2331497295" sldId="269"/>
            <ac:spMk id="6" creationId="{037DE797-4674-B29D-5906-E550E0380CCC}"/>
          </ac:spMkLst>
        </pc:spChg>
        <pc:spChg chg="add mod">
          <ac:chgData name="Ana Águia" userId="S::inesaguia@ua.pt::91c01744-86e6-4116-b8d8-5c31fc766735" providerId="AD" clId="Web-{13A39743-0545-48A9-938F-7B53B52DCCC3}" dt="2023-10-11T18:15:21.669" v="392" actId="1076"/>
          <ac:spMkLst>
            <pc:docMk/>
            <pc:sldMk cId="2331497295" sldId="269"/>
            <ac:spMk id="7" creationId="{59CA40D0-F207-B1C4-C1E8-F66BEBD7ACF0}"/>
          </ac:spMkLst>
        </pc:spChg>
        <pc:spChg chg="add mod">
          <ac:chgData name="Ana Águia" userId="S::inesaguia@ua.pt::91c01744-86e6-4116-b8d8-5c31fc766735" providerId="AD" clId="Web-{13A39743-0545-48A9-938F-7B53B52DCCC3}" dt="2023-10-11T18:21:20.508" v="412" actId="1076"/>
          <ac:spMkLst>
            <pc:docMk/>
            <pc:sldMk cId="2331497295" sldId="269"/>
            <ac:spMk id="9" creationId="{721C8E4A-926D-DABC-70FF-159B325EC96C}"/>
          </ac:spMkLst>
        </pc:spChg>
        <pc:spChg chg="add del">
          <ac:chgData name="Ana Águia" userId="S::inesaguia@ua.pt::91c01744-86e6-4116-b8d8-5c31fc766735" providerId="AD" clId="Web-{13A39743-0545-48A9-938F-7B53B52DCCC3}" dt="2023-10-11T18:14:43.465" v="380"/>
          <ac:spMkLst>
            <pc:docMk/>
            <pc:sldMk cId="2331497295" sldId="269"/>
            <ac:spMk id="10" creationId="{886C9E4D-0F9F-7E41-B6FB-A31E6A13C857}"/>
          </ac:spMkLst>
        </pc:spChg>
        <pc:spChg chg="add mod">
          <ac:chgData name="Ana Águia" userId="S::inesaguia@ua.pt::91c01744-86e6-4116-b8d8-5c31fc766735" providerId="AD" clId="Web-{13A39743-0545-48A9-938F-7B53B52DCCC3}" dt="2023-10-11T18:22:00.509" v="422" actId="1076"/>
          <ac:spMkLst>
            <pc:docMk/>
            <pc:sldMk cId="2331497295" sldId="269"/>
            <ac:spMk id="12" creationId="{2D861026-2330-D81A-0538-8AAD33BE640D}"/>
          </ac:spMkLst>
        </pc:spChg>
        <pc:spChg chg="add mod">
          <ac:chgData name="Ana Águia" userId="S::inesaguia@ua.pt::91c01744-86e6-4116-b8d8-5c31fc766735" providerId="AD" clId="Web-{13A39743-0545-48A9-938F-7B53B52DCCC3}" dt="2023-10-11T18:25:00.234" v="469" actId="20577"/>
          <ac:spMkLst>
            <pc:docMk/>
            <pc:sldMk cId="2331497295" sldId="269"/>
            <ac:spMk id="13" creationId="{7E52FABC-444D-A958-3D12-9D9161FDEED8}"/>
          </ac:spMkLst>
        </pc:spChg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2331497295" sldId="269"/>
            <ac:spMk id="15" creationId="{528C9B94-6D9A-54EB-B389-9848601586C1}"/>
          </ac:spMkLst>
        </pc:spChg>
        <pc:picChg chg="add mod">
          <ac:chgData name="Ana Águia" userId="S::inesaguia@ua.pt::91c01744-86e6-4116-b8d8-5c31fc766735" providerId="AD" clId="Web-{13A39743-0545-48A9-938F-7B53B52DCCC3}" dt="2023-10-11T18:15:27.653" v="394" actId="1076"/>
          <ac:picMkLst>
            <pc:docMk/>
            <pc:sldMk cId="2331497295" sldId="269"/>
            <ac:picMk id="8" creationId="{7A349D13-16BF-4C30-D147-0B4032975F88}"/>
          </ac:picMkLst>
        </pc:picChg>
        <pc:picChg chg="add mod">
          <ac:chgData name="Ana Águia" userId="S::inesaguia@ua.pt::91c01744-86e6-4116-b8d8-5c31fc766735" providerId="AD" clId="Web-{13A39743-0545-48A9-938F-7B53B52DCCC3}" dt="2023-10-11T18:23:30.106" v="436"/>
          <ac:picMkLst>
            <pc:docMk/>
            <pc:sldMk cId="2331497295" sldId="269"/>
            <ac:picMk id="11" creationId="{53C5CE4C-7211-E8A4-11DB-E7101D1DB0AA}"/>
          </ac:picMkLst>
        </pc:picChg>
        <pc:picChg chg="add mod">
          <ac:chgData name="Ana Águia" userId="S::inesaguia@ua.pt::91c01744-86e6-4116-b8d8-5c31fc766735" providerId="AD" clId="Web-{13A39743-0545-48A9-938F-7B53B52DCCC3}" dt="2023-10-11T18:23:26.325" v="435"/>
          <ac:picMkLst>
            <pc:docMk/>
            <pc:sldMk cId="2331497295" sldId="269"/>
            <ac:picMk id="14" creationId="{F9F6E4FE-4B81-C6B4-27AE-CA1164BCDF3A}"/>
          </ac:picMkLst>
        </pc:picChg>
      </pc:sldChg>
      <pc:sldChg chg="addSp delSp modSp add replId">
        <pc:chgData name="Ana Águia" userId="S::inesaguia@ua.pt::91c01744-86e6-4116-b8d8-5c31fc766735" providerId="AD" clId="Web-{13A39743-0545-48A9-938F-7B53B52DCCC3}" dt="2023-10-11T19:13:52.955" v="792"/>
        <pc:sldMkLst>
          <pc:docMk/>
          <pc:sldMk cId="564719951" sldId="270"/>
        </pc:sldMkLst>
        <pc:spChg chg="mod">
          <ac:chgData name="Ana Águia" userId="S::inesaguia@ua.pt::91c01744-86e6-4116-b8d8-5c31fc766735" providerId="AD" clId="Web-{13A39743-0545-48A9-938F-7B53B52DCCC3}" dt="2023-10-11T18:26:37.409" v="475" actId="20577"/>
          <ac:spMkLst>
            <pc:docMk/>
            <pc:sldMk cId="564719951" sldId="270"/>
            <ac:spMk id="2" creationId="{D59F9525-EF13-7E86-0B90-20C981743697}"/>
          </ac:spMkLst>
        </pc:spChg>
        <pc:spChg chg="add mod">
          <ac:chgData name="Ana Águia" userId="S::inesaguia@ua.pt::91c01744-86e6-4116-b8d8-5c31fc766735" providerId="AD" clId="Web-{13A39743-0545-48A9-938F-7B53B52DCCC3}" dt="2023-10-11T18:36:40.698" v="560" actId="1076"/>
          <ac:spMkLst>
            <pc:docMk/>
            <pc:sldMk cId="564719951" sldId="270"/>
            <ac:spMk id="4" creationId="{1149F42F-D45F-7811-B1B8-F7E496CF70B4}"/>
          </ac:spMkLst>
        </pc:spChg>
        <pc:spChg chg="mod">
          <ac:chgData name="Ana Águia" userId="S::inesaguia@ua.pt::91c01744-86e6-4116-b8d8-5c31fc766735" providerId="AD" clId="Web-{13A39743-0545-48A9-938F-7B53B52DCCC3}" dt="2023-10-11T18:28:54.025" v="500"/>
          <ac:spMkLst>
            <pc:docMk/>
            <pc:sldMk cId="564719951" sldId="270"/>
            <ac:spMk id="5" creationId="{19D31C36-0C2E-80BA-A0CC-EA7102D07376}"/>
          </ac:spMkLst>
        </pc:spChg>
        <pc:spChg chg="mod">
          <ac:chgData name="Ana Águia" userId="S::inesaguia@ua.pt::91c01744-86e6-4116-b8d8-5c31fc766735" providerId="AD" clId="Web-{13A39743-0545-48A9-938F-7B53B52DCCC3}" dt="2023-10-11T18:29:30.026" v="502"/>
          <ac:spMkLst>
            <pc:docMk/>
            <pc:sldMk cId="564719951" sldId="270"/>
            <ac:spMk id="6" creationId="{037DE797-4674-B29D-5906-E550E0380CCC}"/>
          </ac:spMkLst>
        </pc:spChg>
        <pc:spChg chg="mod">
          <ac:chgData name="Ana Águia" userId="S::inesaguia@ua.pt::91c01744-86e6-4116-b8d8-5c31fc766735" providerId="AD" clId="Web-{13A39743-0545-48A9-938F-7B53B52DCCC3}" dt="2023-10-11T18:30:15.529" v="508" actId="20577"/>
          <ac:spMkLst>
            <pc:docMk/>
            <pc:sldMk cId="564719951" sldId="270"/>
            <ac:spMk id="9" creationId="{721C8E4A-926D-DABC-70FF-159B325EC96C}"/>
          </ac:spMkLst>
        </pc:spChg>
        <pc:spChg chg="add mod">
          <ac:chgData name="Ana Águia" userId="S::inesaguia@ua.pt::91c01744-86e6-4116-b8d8-5c31fc766735" providerId="AD" clId="Web-{13A39743-0545-48A9-938F-7B53B52DCCC3}" dt="2023-10-11T19:13:52.955" v="792"/>
          <ac:spMkLst>
            <pc:docMk/>
            <pc:sldMk cId="564719951" sldId="270"/>
            <ac:spMk id="10" creationId="{230DBFBC-D748-851D-C33C-B01503DE19A2}"/>
          </ac:spMkLst>
        </pc:spChg>
        <pc:spChg chg="mod">
          <ac:chgData name="Ana Águia" userId="S::inesaguia@ua.pt::91c01744-86e6-4116-b8d8-5c31fc766735" providerId="AD" clId="Web-{13A39743-0545-48A9-938F-7B53B52DCCC3}" dt="2023-10-11T18:34:08.209" v="531" actId="20577"/>
          <ac:spMkLst>
            <pc:docMk/>
            <pc:sldMk cId="564719951" sldId="270"/>
            <ac:spMk id="12" creationId="{2D861026-2330-D81A-0538-8AAD33BE640D}"/>
          </ac:spMkLst>
        </pc:spChg>
        <pc:spChg chg="del mod">
          <ac:chgData name="Ana Águia" userId="S::inesaguia@ua.pt::91c01744-86e6-4116-b8d8-5c31fc766735" providerId="AD" clId="Web-{13A39743-0545-48A9-938F-7B53B52DCCC3}" dt="2023-10-11T18:36:34.604" v="559"/>
          <ac:spMkLst>
            <pc:docMk/>
            <pc:sldMk cId="564719951" sldId="270"/>
            <ac:spMk id="13" creationId="{7E52FABC-444D-A958-3D12-9D9161FDEED8}"/>
          </ac:spMkLst>
        </pc:spChg>
        <pc:picChg chg="mod">
          <ac:chgData name="Ana Águia" userId="S::inesaguia@ua.pt::91c01744-86e6-4116-b8d8-5c31fc766735" providerId="AD" clId="Web-{13A39743-0545-48A9-938F-7B53B52DCCC3}" dt="2023-10-11T18:33:33.520" v="516" actId="1076"/>
          <ac:picMkLst>
            <pc:docMk/>
            <pc:sldMk cId="564719951" sldId="270"/>
            <ac:picMk id="8" creationId="{7A349D13-16BF-4C30-D147-0B4032975F88}"/>
          </ac:picMkLst>
        </pc:picChg>
        <pc:picChg chg="mod">
          <ac:chgData name="Ana Águia" userId="S::inesaguia@ua.pt::91c01744-86e6-4116-b8d8-5c31fc766735" providerId="AD" clId="Web-{13A39743-0545-48A9-938F-7B53B52DCCC3}" dt="2023-10-11T18:34:40.319" v="534"/>
          <ac:picMkLst>
            <pc:docMk/>
            <pc:sldMk cId="564719951" sldId="270"/>
            <ac:picMk id="11" creationId="{53C5CE4C-7211-E8A4-11DB-E7101D1DB0AA}"/>
          </ac:picMkLst>
        </pc:picChg>
        <pc:picChg chg="mod">
          <ac:chgData name="Ana Águia" userId="S::inesaguia@ua.pt::91c01744-86e6-4116-b8d8-5c31fc766735" providerId="AD" clId="Web-{13A39743-0545-48A9-938F-7B53B52DCCC3}" dt="2023-10-11T18:37:14.636" v="564" actId="1076"/>
          <ac:picMkLst>
            <pc:docMk/>
            <pc:sldMk cId="564719951" sldId="270"/>
            <ac:picMk id="14" creationId="{F9F6E4FE-4B81-C6B4-27AE-CA1164BCDF3A}"/>
          </ac:picMkLst>
        </pc:picChg>
      </pc:sldChg>
      <pc:sldChg chg="addSp delSp modSp new ord">
        <pc:chgData name="Ana Águia" userId="S::inesaguia@ua.pt::91c01744-86e6-4116-b8d8-5c31fc766735" providerId="AD" clId="Web-{13A39743-0545-48A9-938F-7B53B52DCCC3}" dt="2023-10-11T19:22:59.456" v="987"/>
        <pc:sldMkLst>
          <pc:docMk/>
          <pc:sldMk cId="1424592763" sldId="271"/>
        </pc:sldMkLst>
        <pc:spChg chg="mod">
          <ac:chgData name="Ana Águia" userId="S::inesaguia@ua.pt::91c01744-86e6-4116-b8d8-5c31fc766735" providerId="AD" clId="Web-{13A39743-0545-48A9-938F-7B53B52DCCC3}" dt="2023-10-11T18:45:06.995" v="574" actId="20577"/>
          <ac:spMkLst>
            <pc:docMk/>
            <pc:sldMk cId="1424592763" sldId="271"/>
            <ac:spMk id="2" creationId="{21976F3F-816B-7332-C119-22EC0A63A228}"/>
          </ac:spMkLst>
        </pc:spChg>
        <pc:spChg chg="del mod">
          <ac:chgData name="Ana Águia" userId="S::inesaguia@ua.pt::91c01744-86e6-4116-b8d8-5c31fc766735" providerId="AD" clId="Web-{13A39743-0545-48A9-938F-7B53B52DCCC3}" dt="2023-10-11T18:46:12.262" v="589"/>
          <ac:spMkLst>
            <pc:docMk/>
            <pc:sldMk cId="1424592763" sldId="271"/>
            <ac:spMk id="3" creationId="{7BD54F7B-D4D1-CAE1-1138-C91E37F4A98F}"/>
          </ac:spMkLst>
        </pc:spChg>
        <pc:spChg chg="add mod ord">
          <ac:chgData name="Ana Águia" userId="S::inesaguia@ua.pt::91c01744-86e6-4116-b8d8-5c31fc766735" providerId="AD" clId="Web-{13A39743-0545-48A9-938F-7B53B52DCCC3}" dt="2023-10-11T19:09:35.072" v="769"/>
          <ac:spMkLst>
            <pc:docMk/>
            <pc:sldMk cId="1424592763" sldId="271"/>
            <ac:spMk id="8" creationId="{92D96B3E-48BA-87F7-F1B4-F9783178FFDB}"/>
          </ac:spMkLst>
        </pc:spChg>
        <pc:spChg chg="add mod ord">
          <ac:chgData name="Ana Águia" userId="S::inesaguia@ua.pt::91c01744-86e6-4116-b8d8-5c31fc766735" providerId="AD" clId="Web-{13A39743-0545-48A9-938F-7B53B52DCCC3}" dt="2023-10-11T19:10:41.121" v="772" actId="1076"/>
          <ac:spMkLst>
            <pc:docMk/>
            <pc:sldMk cId="1424592763" sldId="271"/>
            <ac:spMk id="9" creationId="{034A6EB8-F739-2FE7-D213-360EE5727BBD}"/>
          </ac:spMkLst>
        </pc:spChg>
        <pc:spChg chg="add mod">
          <ac:chgData name="Ana Águia" userId="S::inesaguia@ua.pt::91c01744-86e6-4116-b8d8-5c31fc766735" providerId="AD" clId="Web-{13A39743-0545-48A9-938F-7B53B52DCCC3}" dt="2023-10-11T18:56:06.281" v="686"/>
          <ac:spMkLst>
            <pc:docMk/>
            <pc:sldMk cId="1424592763" sldId="271"/>
            <ac:spMk id="10" creationId="{73598E27-5887-C5D4-9230-553697B474AC}"/>
          </ac:spMkLst>
        </pc:spChg>
        <pc:spChg chg="add mod">
          <ac:chgData name="Ana Águia" userId="S::inesaguia@ua.pt::91c01744-86e6-4116-b8d8-5c31fc766735" providerId="AD" clId="Web-{13A39743-0545-48A9-938F-7B53B52DCCC3}" dt="2023-10-11T19:02:49.200" v="717"/>
          <ac:spMkLst>
            <pc:docMk/>
            <pc:sldMk cId="1424592763" sldId="271"/>
            <ac:spMk id="11" creationId="{79C57C7F-BDB3-05F3-1584-5E3E08C937CB}"/>
          </ac:spMkLst>
        </pc:spChg>
        <pc:spChg chg="add mod">
          <ac:chgData name="Ana Águia" userId="S::inesaguia@ua.pt::91c01744-86e6-4116-b8d8-5c31fc766735" providerId="AD" clId="Web-{13A39743-0545-48A9-938F-7B53B52DCCC3}" dt="2023-10-11T18:57:50.925" v="699"/>
          <ac:spMkLst>
            <pc:docMk/>
            <pc:sldMk cId="1424592763" sldId="271"/>
            <ac:spMk id="12" creationId="{D32876B2-4D5A-25F8-3BB5-BE9935E961A7}"/>
          </ac:spMkLst>
        </pc:spChg>
        <pc:spChg chg="add mod">
          <ac:chgData name="Ana Águia" userId="S::inesaguia@ua.pt::91c01744-86e6-4116-b8d8-5c31fc766735" providerId="AD" clId="Web-{13A39743-0545-48A9-938F-7B53B52DCCC3}" dt="2023-10-11T19:03:37.482" v="724"/>
          <ac:spMkLst>
            <pc:docMk/>
            <pc:sldMk cId="1424592763" sldId="271"/>
            <ac:spMk id="13" creationId="{54C35EA8-F641-9BDD-6EFA-A03D84A690E7}"/>
          </ac:spMkLst>
        </pc:spChg>
        <pc:spChg chg="add mod">
          <ac:chgData name="Ana Águia" userId="S::inesaguia@ua.pt::91c01744-86e6-4116-b8d8-5c31fc766735" providerId="AD" clId="Web-{13A39743-0545-48A9-938F-7B53B52DCCC3}" dt="2023-10-11T18:56:58.142" v="696"/>
          <ac:spMkLst>
            <pc:docMk/>
            <pc:sldMk cId="1424592763" sldId="271"/>
            <ac:spMk id="14" creationId="{8CB6C5C5-3CEB-A5F8-2261-2FFC0165B1E7}"/>
          </ac:spMkLst>
        </pc:spChg>
        <pc:spChg chg="add mod">
          <ac:chgData name="Ana Águia" userId="S::inesaguia@ua.pt::91c01744-86e6-4116-b8d8-5c31fc766735" providerId="AD" clId="Web-{13A39743-0545-48A9-938F-7B53B52DCCC3}" dt="2023-10-11T18:58:22.363" v="703"/>
          <ac:spMkLst>
            <pc:docMk/>
            <pc:sldMk cId="1424592763" sldId="271"/>
            <ac:spMk id="15" creationId="{A5111B82-CD3F-D6B1-D046-793AC72F5740}"/>
          </ac:spMkLst>
        </pc:spChg>
        <pc:spChg chg="add mod">
          <ac:chgData name="Ana Águia" userId="S::inesaguia@ua.pt::91c01744-86e6-4116-b8d8-5c31fc766735" providerId="AD" clId="Web-{13A39743-0545-48A9-938F-7B53B52DCCC3}" dt="2023-10-11T19:00:42.008" v="715"/>
          <ac:spMkLst>
            <pc:docMk/>
            <pc:sldMk cId="1424592763" sldId="271"/>
            <ac:spMk id="16" creationId="{3D8588CA-4F35-9402-7ECD-23EE39D91C95}"/>
          </ac:spMkLst>
        </pc:spChg>
        <pc:spChg chg="add mod">
          <ac:chgData name="Ana Águia" userId="S::inesaguia@ua.pt::91c01744-86e6-4116-b8d8-5c31fc766735" providerId="AD" clId="Web-{13A39743-0545-48A9-938F-7B53B52DCCC3}" dt="2023-10-11T18:59:08.115" v="707"/>
          <ac:spMkLst>
            <pc:docMk/>
            <pc:sldMk cId="1424592763" sldId="271"/>
            <ac:spMk id="17" creationId="{CB92936B-87BB-D987-3779-7A79B34CC396}"/>
          </ac:spMkLst>
        </pc:spChg>
        <pc:spChg chg="add mod">
          <ac:chgData name="Ana Águia" userId="S::inesaguia@ua.pt::91c01744-86e6-4116-b8d8-5c31fc766735" providerId="AD" clId="Web-{13A39743-0545-48A9-938F-7B53B52DCCC3}" dt="2023-10-11T19:04:05.155" v="727"/>
          <ac:spMkLst>
            <pc:docMk/>
            <pc:sldMk cId="1424592763" sldId="271"/>
            <ac:spMk id="18" creationId="{CB1CB342-EAA1-940E-2D25-01FADACB4E2D}"/>
          </ac:spMkLst>
        </pc:spChg>
        <pc:spChg chg="add del mod">
          <ac:chgData name="Ana Águia" userId="S::inesaguia@ua.pt::91c01744-86e6-4116-b8d8-5c31fc766735" providerId="AD" clId="Web-{13A39743-0545-48A9-938F-7B53B52DCCC3}" dt="2023-10-11T19:03:02.060" v="718"/>
          <ac:spMkLst>
            <pc:docMk/>
            <pc:sldMk cId="1424592763" sldId="271"/>
            <ac:spMk id="19" creationId="{7A7FDABA-91E7-5EEB-2474-5AB17DA75549}"/>
          </ac:spMkLst>
        </pc:spChg>
        <pc:spChg chg="add mod">
          <ac:chgData name="Ana Águia" userId="S::inesaguia@ua.pt::91c01744-86e6-4116-b8d8-5c31fc766735" providerId="AD" clId="Web-{13A39743-0545-48A9-938F-7B53B52DCCC3}" dt="2023-10-11T19:04:13.359" v="729"/>
          <ac:spMkLst>
            <pc:docMk/>
            <pc:sldMk cId="1424592763" sldId="271"/>
            <ac:spMk id="20" creationId="{2225CD96-9C0B-51E1-F633-66BF6B01FDD6}"/>
          </ac:spMkLst>
        </pc:spChg>
        <pc:spChg chg="add mod">
          <ac:chgData name="Ana Águia" userId="S::inesaguia@ua.pt::91c01744-86e6-4116-b8d8-5c31fc766735" providerId="AD" clId="Web-{13A39743-0545-48A9-938F-7B53B52DCCC3}" dt="2023-10-11T19:00:22.367" v="713"/>
          <ac:spMkLst>
            <pc:docMk/>
            <pc:sldMk cId="1424592763" sldId="271"/>
            <ac:spMk id="21" creationId="{CE83B70E-99AD-51C8-8369-8D36E2382F75}"/>
          </ac:spMkLst>
        </pc:spChg>
        <pc:spChg chg="add mod">
          <ac:chgData name="Ana Águia" userId="S::inesaguia@ua.pt::91c01744-86e6-4116-b8d8-5c31fc766735" providerId="AD" clId="Web-{13A39743-0545-48A9-938F-7B53B52DCCC3}" dt="2023-10-11T18:58:58.771" v="705"/>
          <ac:spMkLst>
            <pc:docMk/>
            <pc:sldMk cId="1424592763" sldId="271"/>
            <ac:spMk id="22" creationId="{283215D7-EAD9-E20F-56D3-9AB773DF43F4}"/>
          </ac:spMkLst>
        </pc:spChg>
        <pc:spChg chg="add del mod">
          <ac:chgData name="Ana Águia" userId="S::inesaguia@ua.pt::91c01744-86e6-4116-b8d8-5c31fc766735" providerId="AD" clId="Web-{13A39743-0545-48A9-938F-7B53B52DCCC3}" dt="2023-10-11T19:22:48.378" v="985"/>
          <ac:spMkLst>
            <pc:docMk/>
            <pc:sldMk cId="1424592763" sldId="271"/>
            <ac:spMk id="28" creationId="{FF5136FC-D846-7D3B-8FD3-D002EFE1A1B3}"/>
          </ac:spMkLst>
        </pc:spChg>
        <pc:spChg chg="add mod">
          <ac:chgData name="Ana Águia" userId="S::inesaguia@ua.pt::91c01744-86e6-4116-b8d8-5c31fc766735" providerId="AD" clId="Web-{13A39743-0545-48A9-938F-7B53B52DCCC3}" dt="2023-10-11T19:13:24.376" v="791"/>
          <ac:spMkLst>
            <pc:docMk/>
            <pc:sldMk cId="1424592763" sldId="271"/>
            <ac:spMk id="31" creationId="{627A7802-9078-E14A-7D07-821BFEE5EC0C}"/>
          </ac:spMkLst>
        </pc:spChg>
        <pc:spChg chg="add mod">
          <ac:chgData name="Ana Águia" userId="S::inesaguia@ua.pt::91c01744-86e6-4116-b8d8-5c31fc766735" providerId="AD" clId="Web-{13A39743-0545-48A9-938F-7B53B52DCCC3}" dt="2023-10-11T19:18:27.479" v="861" actId="20577"/>
          <ac:spMkLst>
            <pc:docMk/>
            <pc:sldMk cId="1424592763" sldId="271"/>
            <ac:spMk id="32" creationId="{2EC680FB-E206-1DA1-DE80-5DAE357CED04}"/>
          </ac:spMkLst>
        </pc:spChg>
        <pc:spChg chg="add mod">
          <ac:chgData name="Ana Águia" userId="S::inesaguia@ua.pt::91c01744-86e6-4116-b8d8-5c31fc766735" providerId="AD" clId="Web-{13A39743-0545-48A9-938F-7B53B52DCCC3}" dt="2023-10-11T19:18:35.948" v="862" actId="20577"/>
          <ac:spMkLst>
            <pc:docMk/>
            <pc:sldMk cId="1424592763" sldId="271"/>
            <ac:spMk id="38" creationId="{3EE65954-599E-5DBA-FAA2-848DC9F83091}"/>
          </ac:spMkLst>
        </pc:spChg>
        <pc:spChg chg="add mod">
          <ac:chgData name="Ana Águia" userId="S::inesaguia@ua.pt::91c01744-86e6-4116-b8d8-5c31fc766735" providerId="AD" clId="Web-{13A39743-0545-48A9-938F-7B53B52DCCC3}" dt="2023-10-11T19:22:34.784" v="984" actId="20577"/>
          <ac:spMkLst>
            <pc:docMk/>
            <pc:sldMk cId="1424592763" sldId="271"/>
            <ac:spMk id="41" creationId="{21590570-D789-FCB6-4C69-D2A4172568BE}"/>
          </ac:spMkLst>
        </pc:spChg>
        <pc:spChg chg="add mod">
          <ac:chgData name="Ana Águia" userId="S::inesaguia@ua.pt::91c01744-86e6-4116-b8d8-5c31fc766735" providerId="AD" clId="Web-{13A39743-0545-48A9-938F-7B53B52DCCC3}" dt="2023-10-11T19:22:03.595" v="958" actId="14100"/>
          <ac:spMkLst>
            <pc:docMk/>
            <pc:sldMk cId="1424592763" sldId="271"/>
            <ac:spMk id="42" creationId="{1E5564DA-7CA0-FB9A-3099-43DC631ADA3D}"/>
          </ac:spMkLst>
        </pc:spChg>
        <pc:spChg chg="add mod">
          <ac:chgData name="Ana Águia" userId="S::inesaguia@ua.pt::91c01744-86e6-4116-b8d8-5c31fc766735" providerId="AD" clId="Web-{13A39743-0545-48A9-938F-7B53B52DCCC3}" dt="2023-10-11T19:20:42.811" v="925" actId="20577"/>
          <ac:spMkLst>
            <pc:docMk/>
            <pc:sldMk cId="1424592763" sldId="271"/>
            <ac:spMk id="43" creationId="{BD57BC8E-249D-A452-538C-12DC47C5C15A}"/>
          </ac:spMkLst>
        </pc:spChg>
        <pc:spChg chg="add mod">
          <ac:chgData name="Ana Águia" userId="S::inesaguia@ua.pt::91c01744-86e6-4116-b8d8-5c31fc766735" providerId="AD" clId="Web-{13A39743-0545-48A9-938F-7B53B52DCCC3}" dt="2023-10-11T19:20:51.562" v="926" actId="1076"/>
          <ac:spMkLst>
            <pc:docMk/>
            <pc:sldMk cId="1424592763" sldId="271"/>
            <ac:spMk id="44" creationId="{44581659-6FF0-9263-0D12-D30EF9A9DABA}"/>
          </ac:spMkLst>
        </pc:spChg>
        <pc:spChg chg="add mod">
          <ac:chgData name="Ana Águia" userId="S::inesaguia@ua.pt::91c01744-86e6-4116-b8d8-5c31fc766735" providerId="AD" clId="Web-{13A39743-0545-48A9-938F-7B53B52DCCC3}" dt="2023-10-11T19:20:02.419" v="897" actId="20577"/>
          <ac:spMkLst>
            <pc:docMk/>
            <pc:sldMk cId="1424592763" sldId="271"/>
            <ac:spMk id="45" creationId="{A8C74BCC-ABE1-8139-D6CE-8D168C92E3AD}"/>
          </ac:spMkLst>
        </pc:spChg>
        <pc:spChg chg="add del mod">
          <ac:chgData name="Ana Águia" userId="S::inesaguia@ua.pt::91c01744-86e6-4116-b8d8-5c31fc766735" providerId="AD" clId="Web-{13A39743-0545-48A9-938F-7B53B52DCCC3}" dt="2023-10-11T19:22:59.456" v="987"/>
          <ac:spMkLst>
            <pc:docMk/>
            <pc:sldMk cId="1424592763" sldId="271"/>
            <ac:spMk id="47" creationId="{960AD080-B64F-6D94-0301-9BA382DC5EFA}"/>
          </ac:spMkLst>
        </pc:spChg>
        <pc:picChg chg="add del mod">
          <ac:chgData name="Ana Águia" userId="S::inesaguia@ua.pt::91c01744-86e6-4116-b8d8-5c31fc766735" providerId="AD" clId="Web-{13A39743-0545-48A9-938F-7B53B52DCCC3}" dt="2023-10-11T18:45:29.980" v="582"/>
          <ac:picMkLst>
            <pc:docMk/>
            <pc:sldMk cId="1424592763" sldId="271"/>
            <ac:picMk id="4" creationId="{B616675A-2493-2661-83C5-6E04EA52BB41}"/>
          </ac:picMkLst>
        </pc:picChg>
        <pc:picChg chg="add del mod">
          <ac:chgData name="Ana Águia" userId="S::inesaguia@ua.pt::91c01744-86e6-4116-b8d8-5c31fc766735" providerId="AD" clId="Web-{13A39743-0545-48A9-938F-7B53B52DCCC3}" dt="2023-10-11T18:45:55.293" v="584"/>
          <ac:picMkLst>
            <pc:docMk/>
            <pc:sldMk cId="1424592763" sldId="271"/>
            <ac:picMk id="5" creationId="{E69B87CA-F7F3-C7F5-DD1F-81D0F949A78F}"/>
          </ac:picMkLst>
        </pc:picChg>
        <pc:picChg chg="add del mod modCrop">
          <ac:chgData name="Ana Águia" userId="S::inesaguia@ua.pt::91c01744-86e6-4116-b8d8-5c31fc766735" providerId="AD" clId="Web-{13A39743-0545-48A9-938F-7B53B52DCCC3}" dt="2023-10-11T18:46:10.778" v="588"/>
          <ac:picMkLst>
            <pc:docMk/>
            <pc:sldMk cId="1424592763" sldId="271"/>
            <ac:picMk id="6" creationId="{3D902A8D-1AD2-61BD-1953-735877F65488}"/>
          </ac:picMkLst>
        </pc:picChg>
        <pc:picChg chg="add del mod">
          <ac:chgData name="Ana Águia" userId="S::inesaguia@ua.pt::91c01744-86e6-4116-b8d8-5c31fc766735" providerId="AD" clId="Web-{13A39743-0545-48A9-938F-7B53B52DCCC3}" dt="2023-10-11T18:46:26.607" v="594"/>
          <ac:picMkLst>
            <pc:docMk/>
            <pc:sldMk cId="1424592763" sldId="271"/>
            <ac:picMk id="7" creationId="{DF306793-2E70-E6B2-0605-51AFD022E927}"/>
          </ac:picMkLst>
        </pc:picChg>
        <pc:cxnChg chg="add mod ord">
          <ac:chgData name="Ana Águia" userId="S::inesaguia@ua.pt::91c01744-86e6-4116-b8d8-5c31fc766735" providerId="AD" clId="Web-{13A39743-0545-48A9-938F-7B53B52DCCC3}" dt="2023-10-11T19:10:46.965" v="773" actId="14100"/>
          <ac:cxnSpMkLst>
            <pc:docMk/>
            <pc:sldMk cId="1424592763" sldId="271"/>
            <ac:cxnSpMk id="23" creationId="{D4C40FE7-44F2-21CE-776A-8E3422C24CEA}"/>
          </ac:cxnSpMkLst>
        </pc:cxnChg>
        <pc:cxnChg chg="add del mod ord">
          <ac:chgData name="Ana Águia" userId="S::inesaguia@ua.pt::91c01744-86e6-4116-b8d8-5c31fc766735" providerId="AD" clId="Web-{13A39743-0545-48A9-938F-7B53B52DCCC3}" dt="2023-10-11T19:09:23.806" v="766"/>
          <ac:cxnSpMkLst>
            <pc:docMk/>
            <pc:sldMk cId="1424592763" sldId="271"/>
            <ac:cxnSpMk id="24" creationId="{C8842B34-829F-7ACE-2E16-D8318D0E714F}"/>
          </ac:cxnSpMkLst>
        </pc:cxnChg>
        <pc:cxnChg chg="add del mod">
          <ac:chgData name="Ana Águia" userId="S::inesaguia@ua.pt::91c01744-86e6-4116-b8d8-5c31fc766735" providerId="AD" clId="Web-{13A39743-0545-48A9-938F-7B53B52DCCC3}" dt="2023-10-11T19:09:24.868" v="767"/>
          <ac:cxnSpMkLst>
            <pc:docMk/>
            <pc:sldMk cId="1424592763" sldId="271"/>
            <ac:cxnSpMk id="25" creationId="{9236BEC0-D7BB-345B-EDD6-3FF75A15A4D5}"/>
          </ac:cxnSpMkLst>
        </pc:cxnChg>
        <pc:cxnChg chg="add mod">
          <ac:chgData name="Ana Águia" userId="S::inesaguia@ua.pt::91c01744-86e6-4116-b8d8-5c31fc766735" providerId="AD" clId="Web-{13A39743-0545-48A9-938F-7B53B52DCCC3}" dt="2023-10-11T19:11:09.934" v="776" actId="14100"/>
          <ac:cxnSpMkLst>
            <pc:docMk/>
            <pc:sldMk cId="1424592763" sldId="271"/>
            <ac:cxnSpMk id="26" creationId="{7A5EBEC8-51DC-77D0-D6CD-30F79E8EF710}"/>
          </ac:cxnSpMkLst>
        </pc:cxnChg>
        <pc:cxnChg chg="add del mod">
          <ac:chgData name="Ana Águia" userId="S::inesaguia@ua.pt::91c01744-86e6-4116-b8d8-5c31fc766735" providerId="AD" clId="Web-{13A39743-0545-48A9-938F-7B53B52DCCC3}" dt="2023-10-11T19:12:24.983" v="784"/>
          <ac:cxnSpMkLst>
            <pc:docMk/>
            <pc:sldMk cId="1424592763" sldId="271"/>
            <ac:cxnSpMk id="29" creationId="{EF2A83F9-3548-265B-9450-5B94EDE4B019}"/>
          </ac:cxnSpMkLst>
        </pc:cxnChg>
        <pc:cxnChg chg="add mod">
          <ac:chgData name="Ana Águia" userId="S::inesaguia@ua.pt::91c01744-86e6-4116-b8d8-5c31fc766735" providerId="AD" clId="Web-{13A39743-0545-48A9-938F-7B53B52DCCC3}" dt="2023-10-11T19:15:47.536" v="825" actId="14100"/>
          <ac:cxnSpMkLst>
            <pc:docMk/>
            <pc:sldMk cId="1424592763" sldId="271"/>
            <ac:cxnSpMk id="30" creationId="{F698A65D-BE74-B97A-8BF9-346DDAD7452F}"/>
          </ac:cxnSpMkLst>
        </pc:cxnChg>
        <pc:cxnChg chg="add del mod">
          <ac:chgData name="Ana Águia" userId="S::inesaguia@ua.pt::91c01744-86e6-4116-b8d8-5c31fc766735" providerId="AD" clId="Web-{13A39743-0545-48A9-938F-7B53B52DCCC3}" dt="2023-10-11T19:14:19.690" v="795"/>
          <ac:cxnSpMkLst>
            <pc:docMk/>
            <pc:sldMk cId="1424592763" sldId="271"/>
            <ac:cxnSpMk id="33" creationId="{30DC14B9-C766-25CA-7382-EDEE5E6C5E64}"/>
          </ac:cxnSpMkLst>
        </pc:cxnChg>
        <pc:cxnChg chg="add mod">
          <ac:chgData name="Ana Águia" userId="S::inesaguia@ua.pt::91c01744-86e6-4116-b8d8-5c31fc766735" providerId="AD" clId="Web-{13A39743-0545-48A9-938F-7B53B52DCCC3}" dt="2023-10-11T19:16:30.428" v="835" actId="1076"/>
          <ac:cxnSpMkLst>
            <pc:docMk/>
            <pc:sldMk cId="1424592763" sldId="271"/>
            <ac:cxnSpMk id="34" creationId="{C611A907-6D2B-1F7F-1A94-8A34F0806789}"/>
          </ac:cxnSpMkLst>
        </pc:cxnChg>
        <pc:cxnChg chg="add mod">
          <ac:chgData name="Ana Águia" userId="S::inesaguia@ua.pt::91c01744-86e6-4116-b8d8-5c31fc766735" providerId="AD" clId="Web-{13A39743-0545-48A9-938F-7B53B52DCCC3}" dt="2023-10-11T19:16:34.600" v="836" actId="1076"/>
          <ac:cxnSpMkLst>
            <pc:docMk/>
            <pc:sldMk cId="1424592763" sldId="271"/>
            <ac:cxnSpMk id="35" creationId="{C6E0021B-CEE1-8B51-783D-665FE2724D48}"/>
          </ac:cxnSpMkLst>
        </pc:cxnChg>
        <pc:cxnChg chg="add mod">
          <ac:chgData name="Ana Águia" userId="S::inesaguia@ua.pt::91c01744-86e6-4116-b8d8-5c31fc766735" providerId="AD" clId="Web-{13A39743-0545-48A9-938F-7B53B52DCCC3}" dt="2023-10-11T19:16:49.570" v="839" actId="1076"/>
          <ac:cxnSpMkLst>
            <pc:docMk/>
            <pc:sldMk cId="1424592763" sldId="271"/>
            <ac:cxnSpMk id="36" creationId="{72A839B8-64D4-A339-446D-81501EC84C1B}"/>
          </ac:cxnSpMkLst>
        </pc:cxnChg>
        <pc:cxnChg chg="add mod">
          <ac:chgData name="Ana Águia" userId="S::inesaguia@ua.pt::91c01744-86e6-4116-b8d8-5c31fc766735" providerId="AD" clId="Web-{13A39743-0545-48A9-938F-7B53B52DCCC3}" dt="2023-10-11T19:17:06.508" v="842" actId="14100"/>
          <ac:cxnSpMkLst>
            <pc:docMk/>
            <pc:sldMk cId="1424592763" sldId="271"/>
            <ac:cxnSpMk id="37" creationId="{784CBA4E-34F6-C122-7A19-F7DD6620773A}"/>
          </ac:cxnSpMkLst>
        </pc:cxnChg>
        <pc:cxnChg chg="add mod">
          <ac:chgData name="Ana Águia" userId="S::inesaguia@ua.pt::91c01744-86e6-4116-b8d8-5c31fc766735" providerId="AD" clId="Web-{13A39743-0545-48A9-938F-7B53B52DCCC3}" dt="2023-10-11T19:18:55.808" v="866" actId="1076"/>
          <ac:cxnSpMkLst>
            <pc:docMk/>
            <pc:sldMk cId="1424592763" sldId="271"/>
            <ac:cxnSpMk id="39" creationId="{9DE6031A-CDF4-DD42-DC30-FD4433784AAB}"/>
          </ac:cxnSpMkLst>
        </pc:cxnChg>
        <pc:cxnChg chg="add mod">
          <ac:chgData name="Ana Águia" userId="S::inesaguia@ua.pt::91c01744-86e6-4116-b8d8-5c31fc766735" providerId="AD" clId="Web-{13A39743-0545-48A9-938F-7B53B52DCCC3}" dt="2023-10-11T19:18:49.292" v="865" actId="1076"/>
          <ac:cxnSpMkLst>
            <pc:docMk/>
            <pc:sldMk cId="1424592763" sldId="271"/>
            <ac:cxnSpMk id="40" creationId="{28A87BB3-E016-10FF-25D7-C8DF94BA867A}"/>
          </ac:cxnSpMkLst>
        </pc:cxnChg>
      </pc:sldChg>
      <pc:sldChg chg="modSp new">
        <pc:chgData name="Ana Águia" userId="S::inesaguia@ua.pt::91c01744-86e6-4116-b8d8-5c31fc766735" providerId="AD" clId="Web-{13A39743-0545-48A9-938F-7B53B52DCCC3}" dt="2023-10-11T19:56:52.057" v="995" actId="20577"/>
        <pc:sldMkLst>
          <pc:docMk/>
          <pc:sldMk cId="1411485892" sldId="272"/>
        </pc:sldMkLst>
        <pc:spChg chg="mod">
          <ac:chgData name="Ana Águia" userId="S::inesaguia@ua.pt::91c01744-86e6-4116-b8d8-5c31fc766735" providerId="AD" clId="Web-{13A39743-0545-48A9-938F-7B53B52DCCC3}" dt="2023-10-11T19:56:52.057" v="995" actId="20577"/>
          <ac:spMkLst>
            <pc:docMk/>
            <pc:sldMk cId="1411485892" sldId="272"/>
            <ac:spMk id="3" creationId="{16BE0535-2637-D93E-9D52-7498919B2F24}"/>
          </ac:spMkLst>
        </pc:spChg>
      </pc:sldChg>
      <pc:sldMasterChg chg="mod modSldLayout">
        <pc:chgData name="Ana Águia" userId="S::inesaguia@ua.pt::91c01744-86e6-4116-b8d8-5c31fc766735" providerId="AD" clId="Web-{13A39743-0545-48A9-938F-7B53B52DCCC3}" dt="2023-10-11T19:13:52.955" v="792"/>
        <pc:sldMasterMkLst>
          <pc:docMk/>
          <pc:sldMasterMk cId="0" sldId="2147483648"/>
        </pc:sldMasterMkLst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60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61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62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63"/>
          </pc:sldLayoutMkLst>
        </pc:sldLayoutChg>
        <pc:sldLayoutChg chg="mod">
          <pc:chgData name="Ana Águia" userId="S::inesaguia@ua.pt::91c01744-86e6-4116-b8d8-5c31fc766735" providerId="AD" clId="Web-{13A39743-0545-48A9-938F-7B53B52DCCC3}" dt="2023-10-11T19:13:52.955" v="792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  <pc:docChgLst>
    <pc:chgData name="Nuno Almeida" userId="S::nunoalmeida@ua.pt::a151578e-4b68-480c-a6fd-b5a2bc4ed9d2" providerId="AD" clId="Web-{F01F1FCE-17D8-402E-99FE-A2B08F5373E5}"/>
    <pc:docChg chg="mod">
      <pc:chgData name="Nuno Almeida" userId="S::nunoalmeida@ua.pt::a151578e-4b68-480c-a6fd-b5a2bc4ed9d2" providerId="AD" clId="Web-{F01F1FCE-17D8-402E-99FE-A2B08F5373E5}" dt="2023-10-11T10:25:40.161" v="1"/>
      <pc:docMkLst>
        <pc:docMk/>
      </pc:docMkLst>
      <pc:sldChg chg="addCm">
        <pc:chgData name="Nuno Almeida" userId="S::nunoalmeida@ua.pt::a151578e-4b68-480c-a6fd-b5a2bc4ed9d2" providerId="AD" clId="Web-{F01F1FCE-17D8-402E-99FE-A2B08F5373E5}" dt="2023-10-11T10:25:40.161" v="1"/>
        <pc:sldMkLst>
          <pc:docMk/>
          <pc:sldMk cId="147802367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uno Almeida" userId="S::nunoalmeida@ua.pt::a151578e-4b68-480c-a6fd-b5a2bc4ed9d2" providerId="AD" clId="Web-{F01F1FCE-17D8-402E-99FE-A2B08F5373E5}" dt="2023-10-11T10:25:40.161" v="1"/>
              <pc2:cmMkLst xmlns:pc2="http://schemas.microsoft.com/office/powerpoint/2019/9/main/command">
                <pc:docMk/>
                <pc:sldMk cId="1478023678" sldId="256"/>
                <pc2:cmMk id="{1929E8CF-68D4-4FA4-B913-8AA021E7F6D5}"/>
              </pc2:cmMkLst>
            </pc226:cmChg>
          </p:ext>
        </pc:extLst>
      </pc:sldChg>
    </pc:docChg>
  </pc:docChgLst>
  <pc:docChgLst>
    <pc:chgData name="Ana Águia" userId="S::inesaguia@ua.pt::91c01744-86e6-4116-b8d8-5c31fc766735" providerId="AD" clId="Web-{39AC92D6-143A-4C5B-9857-39726DBB1B2C}"/>
    <pc:docChg chg="addSld delSld modSld sldOrd">
      <pc:chgData name="Ana Águia" userId="S::inesaguia@ua.pt::91c01744-86e6-4116-b8d8-5c31fc766735" providerId="AD" clId="Web-{39AC92D6-143A-4C5B-9857-39726DBB1B2C}" dt="2023-10-11T23:15:33.067" v="970"/>
      <pc:docMkLst>
        <pc:docMk/>
      </pc:docMkLst>
      <pc:sldChg chg="modSp">
        <pc:chgData name="Ana Águia" userId="S::inesaguia@ua.pt::91c01744-86e6-4116-b8d8-5c31fc766735" providerId="AD" clId="Web-{39AC92D6-143A-4C5B-9857-39726DBB1B2C}" dt="2023-10-11T22:28:27.164" v="11" actId="20577"/>
        <pc:sldMkLst>
          <pc:docMk/>
          <pc:sldMk cId="0" sldId="258"/>
        </pc:sldMkLst>
        <pc:spChg chg="mod">
          <ac:chgData name="Ana Águia" userId="S::inesaguia@ua.pt::91c01744-86e6-4116-b8d8-5c31fc766735" providerId="AD" clId="Web-{39AC92D6-143A-4C5B-9857-39726DBB1B2C}" dt="2023-10-11T22:28:27.164" v="11" actId="20577"/>
          <ac:spMkLst>
            <pc:docMk/>
            <pc:sldMk cId="0" sldId="258"/>
            <ac:spMk id="18" creationId="{6F69E794-4872-8D01-DBC3-D1A9C6F771BB}"/>
          </ac:spMkLst>
        </pc:spChg>
      </pc:sldChg>
      <pc:sldChg chg="del">
        <pc:chgData name="Ana Águia" userId="S::inesaguia@ua.pt::91c01744-86e6-4116-b8d8-5c31fc766735" providerId="AD" clId="Web-{39AC92D6-143A-4C5B-9857-39726DBB1B2C}" dt="2023-10-11T23:03:14.523" v="952"/>
        <pc:sldMkLst>
          <pc:docMk/>
          <pc:sldMk cId="0" sldId="259"/>
        </pc:sldMkLst>
      </pc:sldChg>
      <pc:sldChg chg="del">
        <pc:chgData name="Ana Águia" userId="S::inesaguia@ua.pt::91c01744-86e6-4116-b8d8-5c31fc766735" providerId="AD" clId="Web-{39AC92D6-143A-4C5B-9857-39726DBB1B2C}" dt="2023-10-11T23:06:20.843" v="967"/>
        <pc:sldMkLst>
          <pc:docMk/>
          <pc:sldMk cId="0" sldId="260"/>
        </pc:sldMkLst>
      </pc:sldChg>
      <pc:sldChg chg="del">
        <pc:chgData name="Ana Águia" userId="S::inesaguia@ua.pt::91c01744-86e6-4116-b8d8-5c31fc766735" providerId="AD" clId="Web-{39AC92D6-143A-4C5B-9857-39726DBB1B2C}" dt="2023-10-11T23:04:58.605" v="966"/>
        <pc:sldMkLst>
          <pc:docMk/>
          <pc:sldMk cId="0" sldId="261"/>
        </pc:sldMkLst>
      </pc:sldChg>
      <pc:sldChg chg="modSp del">
        <pc:chgData name="Ana Águia" userId="S::inesaguia@ua.pt::91c01744-86e6-4116-b8d8-5c31fc766735" providerId="AD" clId="Web-{39AC92D6-143A-4C5B-9857-39726DBB1B2C}" dt="2023-10-11T23:06:25.109" v="968"/>
        <pc:sldMkLst>
          <pc:docMk/>
          <pc:sldMk cId="0" sldId="263"/>
        </pc:sldMkLst>
        <pc:spChg chg="mod">
          <ac:chgData name="Ana Águia" userId="S::inesaguia@ua.pt::91c01744-86e6-4116-b8d8-5c31fc766735" providerId="AD" clId="Web-{39AC92D6-143A-4C5B-9857-39726DBB1B2C}" dt="2023-10-11T22:35:47.118" v="15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na Águia" userId="S::inesaguia@ua.pt::91c01744-86e6-4116-b8d8-5c31fc766735" providerId="AD" clId="Web-{39AC92D6-143A-4C5B-9857-39726DBB1B2C}" dt="2023-10-11T22:36:35.167" v="185" actId="20577"/>
          <ac:spMkLst>
            <pc:docMk/>
            <pc:sldMk cId="0" sldId="263"/>
            <ac:spMk id="5" creationId="{5314303C-C85E-9ED6-8B0A-6FB5E1AF4A10}"/>
          </ac:spMkLst>
        </pc:spChg>
      </pc:sldChg>
      <pc:sldChg chg="delSp del">
        <pc:chgData name="Ana Águia" userId="S::inesaguia@ua.pt::91c01744-86e6-4116-b8d8-5c31fc766735" providerId="AD" clId="Web-{39AC92D6-143A-4C5B-9857-39726DBB1B2C}" dt="2023-10-11T23:15:33.067" v="970"/>
        <pc:sldMkLst>
          <pc:docMk/>
          <pc:sldMk cId="0" sldId="264"/>
        </pc:sldMkLst>
        <pc:picChg chg="del">
          <ac:chgData name="Ana Águia" userId="S::inesaguia@ua.pt::91c01744-86e6-4116-b8d8-5c31fc766735" providerId="AD" clId="Web-{39AC92D6-143A-4C5B-9857-39726DBB1B2C}" dt="2023-10-11T23:15:27.379" v="969"/>
          <ac:picMkLst>
            <pc:docMk/>
            <pc:sldMk cId="0" sldId="264"/>
            <ac:picMk id="5" creationId="{B9F12949-103B-FA68-BA52-7A214653D35A}"/>
          </ac:picMkLst>
        </pc:picChg>
      </pc:sldChg>
      <pc:sldChg chg="delSp modSp">
        <pc:chgData name="Ana Águia" userId="S::inesaguia@ua.pt::91c01744-86e6-4116-b8d8-5c31fc766735" providerId="AD" clId="Web-{39AC92D6-143A-4C5B-9857-39726DBB1B2C}" dt="2023-10-11T23:04:25.979" v="965" actId="1076"/>
        <pc:sldMkLst>
          <pc:docMk/>
          <pc:sldMk cId="564719951" sldId="270"/>
        </pc:sldMkLst>
        <pc:spChg chg="mod">
          <ac:chgData name="Ana Águia" userId="S::inesaguia@ua.pt::91c01744-86e6-4116-b8d8-5c31fc766735" providerId="AD" clId="Web-{39AC92D6-143A-4C5B-9857-39726DBB1B2C}" dt="2023-10-11T23:04:25.979" v="965" actId="1076"/>
          <ac:spMkLst>
            <pc:docMk/>
            <pc:sldMk cId="564719951" sldId="270"/>
            <ac:spMk id="4" creationId="{1149F42F-D45F-7811-B1B8-F7E496CF70B4}"/>
          </ac:spMkLst>
        </pc:spChg>
        <pc:spChg chg="del">
          <ac:chgData name="Ana Águia" userId="S::inesaguia@ua.pt::91c01744-86e6-4116-b8d8-5c31fc766735" providerId="AD" clId="Web-{39AC92D6-143A-4C5B-9857-39726DBB1B2C}" dt="2023-10-11T23:03:32.149" v="954"/>
          <ac:spMkLst>
            <pc:docMk/>
            <pc:sldMk cId="564719951" sldId="270"/>
            <ac:spMk id="5" creationId="{19D31C36-0C2E-80BA-A0CC-EA7102D07376}"/>
          </ac:spMkLst>
        </pc:spChg>
        <pc:spChg chg="mod">
          <ac:chgData name="Ana Águia" userId="S::inesaguia@ua.pt::91c01744-86e6-4116-b8d8-5c31fc766735" providerId="AD" clId="Web-{39AC92D6-143A-4C5B-9857-39726DBB1B2C}" dt="2023-10-11T23:04:14.854" v="963" actId="1076"/>
          <ac:spMkLst>
            <pc:docMk/>
            <pc:sldMk cId="564719951" sldId="270"/>
            <ac:spMk id="6" creationId="{037DE797-4674-B29D-5906-E550E0380CCC}"/>
          </ac:spMkLst>
        </pc:spChg>
        <pc:spChg chg="mod">
          <ac:chgData name="Ana Águia" userId="S::inesaguia@ua.pt::91c01744-86e6-4116-b8d8-5c31fc766735" providerId="AD" clId="Web-{39AC92D6-143A-4C5B-9857-39726DBB1B2C}" dt="2023-10-11T23:03:58.759" v="960" actId="1076"/>
          <ac:spMkLst>
            <pc:docMk/>
            <pc:sldMk cId="564719951" sldId="270"/>
            <ac:spMk id="7" creationId="{59CA40D0-F207-B1C4-C1E8-F66BEBD7ACF0}"/>
          </ac:spMkLst>
        </pc:spChg>
        <pc:spChg chg="del">
          <ac:chgData name="Ana Águia" userId="S::inesaguia@ua.pt::91c01744-86e6-4116-b8d8-5c31fc766735" providerId="AD" clId="Web-{39AC92D6-143A-4C5B-9857-39726DBB1B2C}" dt="2023-10-11T23:03:30.493" v="953"/>
          <ac:spMkLst>
            <pc:docMk/>
            <pc:sldMk cId="564719951" sldId="270"/>
            <ac:spMk id="9" creationId="{721C8E4A-926D-DABC-70FF-159B325EC96C}"/>
          </ac:spMkLst>
        </pc:spChg>
        <pc:spChg chg="mod">
          <ac:chgData name="Ana Águia" userId="S::inesaguia@ua.pt::91c01744-86e6-4116-b8d8-5c31fc766735" providerId="AD" clId="Web-{39AC92D6-143A-4C5B-9857-39726DBB1B2C}" dt="2023-10-11T23:04:11.322" v="962" actId="1076"/>
          <ac:spMkLst>
            <pc:docMk/>
            <pc:sldMk cId="564719951" sldId="270"/>
            <ac:spMk id="12" creationId="{2D861026-2330-D81A-0538-8AAD33BE640D}"/>
          </ac:spMkLst>
        </pc:spChg>
        <pc:picChg chg="del">
          <ac:chgData name="Ana Águia" userId="S::inesaguia@ua.pt::91c01744-86e6-4116-b8d8-5c31fc766735" providerId="AD" clId="Web-{39AC92D6-143A-4C5B-9857-39726DBB1B2C}" dt="2023-10-11T23:03:37.493" v="956"/>
          <ac:picMkLst>
            <pc:docMk/>
            <pc:sldMk cId="564719951" sldId="270"/>
            <ac:picMk id="8" creationId="{7A349D13-16BF-4C30-D147-0B4032975F88}"/>
          </ac:picMkLst>
        </pc:picChg>
        <pc:picChg chg="mod">
          <ac:chgData name="Ana Águia" userId="S::inesaguia@ua.pt::91c01744-86e6-4116-b8d8-5c31fc766735" providerId="AD" clId="Web-{39AC92D6-143A-4C5B-9857-39726DBB1B2C}" dt="2023-10-11T23:04:06.619" v="961" actId="1076"/>
          <ac:picMkLst>
            <pc:docMk/>
            <pc:sldMk cId="564719951" sldId="270"/>
            <ac:picMk id="11" creationId="{53C5CE4C-7211-E8A4-11DB-E7101D1DB0AA}"/>
          </ac:picMkLst>
        </pc:picChg>
        <pc:picChg chg="mod">
          <ac:chgData name="Ana Águia" userId="S::inesaguia@ua.pt::91c01744-86e6-4116-b8d8-5c31fc766735" providerId="AD" clId="Web-{39AC92D6-143A-4C5B-9857-39726DBB1B2C}" dt="2023-10-11T23:04:22.167" v="964" actId="1076"/>
          <ac:picMkLst>
            <pc:docMk/>
            <pc:sldMk cId="564719951" sldId="270"/>
            <ac:picMk id="14" creationId="{F9F6E4FE-4B81-C6B4-27AE-CA1164BCDF3A}"/>
          </ac:picMkLst>
        </pc:picChg>
      </pc:sldChg>
      <pc:sldChg chg="addSp delSp modSp add ord replId">
        <pc:chgData name="Ana Águia" userId="S::inesaguia@ua.pt::91c01744-86e6-4116-b8d8-5c31fc766735" providerId="AD" clId="Web-{39AC92D6-143A-4C5B-9857-39726DBB1B2C}" dt="2023-10-11T23:01:31.613" v="951" actId="20577"/>
        <pc:sldMkLst>
          <pc:docMk/>
          <pc:sldMk cId="2683872365" sldId="273"/>
        </pc:sldMkLst>
        <pc:spChg chg="mod">
          <ac:chgData name="Ana Águia" userId="S::inesaguia@ua.pt::91c01744-86e6-4116-b8d8-5c31fc766735" providerId="AD" clId="Web-{39AC92D6-143A-4C5B-9857-39726DBB1B2C}" dt="2023-10-11T22:32:33.064" v="63" actId="1076"/>
          <ac:spMkLst>
            <pc:docMk/>
            <pc:sldMk cId="2683872365" sldId="273"/>
            <ac:spMk id="2" creationId="{00000000-0000-0000-0000-000000000000}"/>
          </ac:spMkLst>
        </pc:spChg>
        <pc:spChg chg="add mod">
          <ac:chgData name="Ana Águia" userId="S::inesaguia@ua.pt::91c01744-86e6-4116-b8d8-5c31fc766735" providerId="AD" clId="Web-{39AC92D6-143A-4C5B-9857-39726DBB1B2C}" dt="2023-10-11T22:58:15.340" v="850" actId="1076"/>
          <ac:spMkLst>
            <pc:docMk/>
            <pc:sldMk cId="2683872365" sldId="273"/>
            <ac:spMk id="3" creationId="{8CBA6FDF-3A21-C47C-C079-72E37FC48302}"/>
          </ac:spMkLst>
        </pc:spChg>
        <pc:spChg chg="add mod">
          <ac:chgData name="Ana Águia" userId="S::inesaguia@ua.pt::91c01744-86e6-4116-b8d8-5c31fc766735" providerId="AD" clId="Web-{39AC92D6-143A-4C5B-9857-39726DBB1B2C}" dt="2023-10-11T22:59:43.766" v="931" actId="1076"/>
          <ac:spMkLst>
            <pc:docMk/>
            <pc:sldMk cId="2683872365" sldId="273"/>
            <ac:spMk id="4" creationId="{C1DE1D20-B3B3-EEE7-C28E-AAB424CB88AF}"/>
          </ac:spMkLst>
        </pc:spChg>
        <pc:spChg chg="mod">
          <ac:chgData name="Ana Águia" userId="S::inesaguia@ua.pt::91c01744-86e6-4116-b8d8-5c31fc766735" providerId="AD" clId="Web-{39AC92D6-143A-4C5B-9857-39726DBB1B2C}" dt="2023-10-11T22:58:11.497" v="849" actId="14100"/>
          <ac:spMkLst>
            <pc:docMk/>
            <pc:sldMk cId="2683872365" sldId="273"/>
            <ac:spMk id="5" creationId="{5DAFE255-2655-2A08-67F5-9043958FEEDF}"/>
          </ac:spMkLst>
        </pc:spChg>
        <pc:spChg chg="mod">
          <ac:chgData name="Ana Águia" userId="S::inesaguia@ua.pt::91c01744-86e6-4116-b8d8-5c31fc766735" providerId="AD" clId="Web-{39AC92D6-143A-4C5B-9857-39726DBB1B2C}" dt="2023-10-11T23:00:04.766" v="935" actId="1076"/>
          <ac:spMkLst>
            <pc:docMk/>
            <pc:sldMk cId="2683872365" sldId="273"/>
            <ac:spMk id="6" creationId="{0E4B7D0C-434B-2E91-0163-5B2FCD7E7F8D}"/>
          </ac:spMkLst>
        </pc:spChg>
        <pc:spChg chg="mod">
          <ac:chgData name="Ana Águia" userId="S::inesaguia@ua.pt::91c01744-86e6-4116-b8d8-5c31fc766735" providerId="AD" clId="Web-{39AC92D6-143A-4C5B-9857-39726DBB1B2C}" dt="2023-10-11T22:59:51.563" v="933" actId="1076"/>
          <ac:spMkLst>
            <pc:docMk/>
            <pc:sldMk cId="2683872365" sldId="273"/>
            <ac:spMk id="7" creationId="{D47B599A-2126-8D89-C57C-58669A48F270}"/>
          </ac:spMkLst>
        </pc:spChg>
        <pc:spChg chg="add mod">
          <ac:chgData name="Ana Águia" userId="S::inesaguia@ua.pt::91c01744-86e6-4116-b8d8-5c31fc766735" providerId="AD" clId="Web-{39AC92D6-143A-4C5B-9857-39726DBB1B2C}" dt="2023-10-11T22:48:26.959" v="437" actId="1076"/>
          <ac:spMkLst>
            <pc:docMk/>
            <pc:sldMk cId="2683872365" sldId="273"/>
            <ac:spMk id="8" creationId="{75BA00C8-EF28-B875-E450-CFFA1198DF57}"/>
          </ac:spMkLst>
        </pc:spChg>
        <pc:spChg chg="add mod">
          <ac:chgData name="Ana Águia" userId="S::inesaguia@ua.pt::91c01744-86e6-4116-b8d8-5c31fc766735" providerId="AD" clId="Web-{39AC92D6-143A-4C5B-9857-39726DBB1B2C}" dt="2023-10-11T22:56:30.977" v="767" actId="1076"/>
          <ac:spMkLst>
            <pc:docMk/>
            <pc:sldMk cId="2683872365" sldId="273"/>
            <ac:spMk id="9" creationId="{FE0BCDA2-5708-F27E-C6C7-9557DEE9EC54}"/>
          </ac:spMkLst>
        </pc:spChg>
        <pc:spChg chg="mod">
          <ac:chgData name="Ana Águia" userId="S::inesaguia@ua.pt::91c01744-86e6-4116-b8d8-5c31fc766735" providerId="AD" clId="Web-{39AC92D6-143A-4C5B-9857-39726DBB1B2C}" dt="2023-10-11T23:01:31.613" v="951" actId="20577"/>
          <ac:spMkLst>
            <pc:docMk/>
            <pc:sldMk cId="2683872365" sldId="273"/>
            <ac:spMk id="10" creationId="{FBB1C541-6EFC-A05D-7FD7-F68B7A58D111}"/>
          </ac:spMkLst>
        </pc:spChg>
        <pc:spChg chg="add del mod">
          <ac:chgData name="Ana Águia" userId="S::inesaguia@ua.pt::91c01744-86e6-4116-b8d8-5c31fc766735" providerId="AD" clId="Web-{39AC92D6-143A-4C5B-9857-39726DBB1B2C}" dt="2023-10-11T22:57:46.996" v="839"/>
          <ac:spMkLst>
            <pc:docMk/>
            <pc:sldMk cId="2683872365" sldId="273"/>
            <ac:spMk id="11" creationId="{76EFC5C2-2563-F26B-5748-91C687CD8C3C}"/>
          </ac:spMkLst>
        </pc:spChg>
        <pc:spChg chg="del mod">
          <ac:chgData name="Ana Águia" userId="S::inesaguia@ua.pt::91c01744-86e6-4116-b8d8-5c31fc766735" providerId="AD" clId="Web-{39AC92D6-143A-4C5B-9857-39726DBB1B2C}" dt="2023-10-11T22:35:09.710" v="145"/>
          <ac:spMkLst>
            <pc:docMk/>
            <pc:sldMk cId="2683872365" sldId="273"/>
            <ac:spMk id="12" creationId="{103001A7-30DF-FAC8-A98D-AFC61138CE22}"/>
          </ac:spMkLst>
        </pc:spChg>
        <pc:spChg chg="del mod">
          <ac:chgData name="Ana Águia" userId="S::inesaguia@ua.pt::91c01744-86e6-4116-b8d8-5c31fc766735" providerId="AD" clId="Web-{39AC92D6-143A-4C5B-9857-39726DBB1B2C}" dt="2023-10-11T22:35:11.507" v="146"/>
          <ac:spMkLst>
            <pc:docMk/>
            <pc:sldMk cId="2683872365" sldId="273"/>
            <ac:spMk id="13" creationId="{1855C23D-1C5F-44CE-5950-EB9FB59C38F3}"/>
          </ac:spMkLst>
        </pc:spChg>
      </pc:sldChg>
    </pc:docChg>
  </pc:docChgLst>
  <pc:docChgLst>
    <pc:chgData name="Pedro Carneiro" userId="S::pedrocarneiro@ua.pt::96055b4f-53e0-464f-af10-51a50567399d" providerId="AD" clId="Web-{C9DFF4FC-421A-4DD0-A9BE-EBB8977AC797}"/>
    <pc:docChg chg="modSld">
      <pc:chgData name="Pedro Carneiro" userId="S::pedrocarneiro@ua.pt::96055b4f-53e0-464f-af10-51a50567399d" providerId="AD" clId="Web-{C9DFF4FC-421A-4DD0-A9BE-EBB8977AC797}" dt="2023-10-11T22:21:45.338" v="0" actId="1076"/>
      <pc:docMkLst>
        <pc:docMk/>
      </pc:docMkLst>
      <pc:sldChg chg="modSp">
        <pc:chgData name="Pedro Carneiro" userId="S::pedrocarneiro@ua.pt::96055b4f-53e0-464f-af10-51a50567399d" providerId="AD" clId="Web-{C9DFF4FC-421A-4DD0-A9BE-EBB8977AC797}" dt="2023-10-11T22:21:45.338" v="0" actId="1076"/>
        <pc:sldMkLst>
          <pc:docMk/>
          <pc:sldMk cId="0" sldId="258"/>
        </pc:sldMkLst>
        <pc:spChg chg="mod">
          <ac:chgData name="Pedro Carneiro" userId="S::pedrocarneiro@ua.pt::96055b4f-53e0-464f-af10-51a50567399d" providerId="AD" clId="Web-{C9DFF4FC-421A-4DD0-A9BE-EBB8977AC797}" dt="2023-10-11T22:21:45.338" v="0" actId="1076"/>
          <ac:spMkLst>
            <pc:docMk/>
            <pc:sldMk cId="0" sldId="258"/>
            <ac:spMk id="18" creationId="{6F69E794-4872-8D01-DBC3-D1A9C6F771BB}"/>
          </ac:spMkLst>
        </pc:spChg>
      </pc:sldChg>
    </pc:docChg>
  </pc:docChgLst>
  <pc:docChgLst>
    <pc:chgData name="Ana Águia" userId="S::inesaguia@ua.pt::91c01744-86e6-4116-b8d8-5c31fc766735" providerId="AD" clId="Web-{925024A9-94ED-4DF0-825E-D98EA0F32D41}"/>
    <pc:docChg chg="modSld">
      <pc:chgData name="Ana Águia" userId="S::inesaguia@ua.pt::91c01744-86e6-4116-b8d8-5c31fc766735" providerId="AD" clId="Web-{925024A9-94ED-4DF0-825E-D98EA0F32D41}" dt="2023-10-23T21:01:40.293" v="1" actId="1076"/>
      <pc:docMkLst>
        <pc:docMk/>
      </pc:docMkLst>
      <pc:sldChg chg="modSp">
        <pc:chgData name="Ana Águia" userId="S::inesaguia@ua.pt::91c01744-86e6-4116-b8d8-5c31fc766735" providerId="AD" clId="Web-{925024A9-94ED-4DF0-825E-D98EA0F32D41}" dt="2023-10-23T21:01:40.293" v="1" actId="1076"/>
        <pc:sldMkLst>
          <pc:docMk/>
          <pc:sldMk cId="2683872365" sldId="273"/>
        </pc:sldMkLst>
        <pc:spChg chg="mod">
          <ac:chgData name="Ana Águia" userId="S::inesaguia@ua.pt::91c01744-86e6-4116-b8d8-5c31fc766735" providerId="AD" clId="Web-{925024A9-94ED-4DF0-825E-D98EA0F32D41}" dt="2023-10-23T21:01:40.293" v="1" actId="1076"/>
          <ac:spMkLst>
            <pc:docMk/>
            <pc:sldMk cId="2683872365" sldId="273"/>
            <ac:spMk id="4" creationId="{C1DE1D20-B3B3-EEE7-C28E-AAB424CB88AF}"/>
          </ac:spMkLst>
        </pc:spChg>
        <pc:spChg chg="mod">
          <ac:chgData name="Ana Águia" userId="S::inesaguia@ua.pt::91c01744-86e6-4116-b8d8-5c31fc766735" providerId="AD" clId="Web-{925024A9-94ED-4DF0-825E-D98EA0F32D41}" dt="2023-10-23T21:01:34.762" v="0" actId="1076"/>
          <ac:spMkLst>
            <pc:docMk/>
            <pc:sldMk cId="2683872365" sldId="273"/>
            <ac:spMk id="6" creationId="{0E4B7D0C-434B-2E91-0163-5B2FCD7E7F8D}"/>
          </ac:spMkLst>
        </pc:spChg>
      </pc:sldChg>
    </pc:docChg>
  </pc:docChgLst>
  <pc:docChgLst>
    <pc:chgData name="Pedro Carneiro" userId="S::pedrocarneiro@ua.pt::96055b4f-53e0-464f-af10-51a50567399d" providerId="AD" clId="Web-{ED0E0BD8-39D9-4FB0-B2E4-CB3BEF7F2A4C}"/>
    <pc:docChg chg="modSld">
      <pc:chgData name="Pedro Carneiro" userId="S::pedrocarneiro@ua.pt::96055b4f-53e0-464f-af10-51a50567399d" providerId="AD" clId="Web-{ED0E0BD8-39D9-4FB0-B2E4-CB3BEF7F2A4C}" dt="2023-10-09T16:28:45.201" v="7" actId="1076"/>
      <pc:docMkLst>
        <pc:docMk/>
      </pc:docMkLst>
      <pc:sldChg chg="addSp delSp modSp">
        <pc:chgData name="Pedro Carneiro" userId="S::pedrocarneiro@ua.pt::96055b4f-53e0-464f-af10-51a50567399d" providerId="AD" clId="Web-{ED0E0BD8-39D9-4FB0-B2E4-CB3BEF7F2A4C}" dt="2023-10-09T16:28:45.201" v="7" actId="1076"/>
        <pc:sldMkLst>
          <pc:docMk/>
          <pc:sldMk cId="0" sldId="262"/>
        </pc:sldMkLst>
        <pc:spChg chg="del">
          <ac:chgData name="Pedro Carneiro" userId="S::pedrocarneiro@ua.pt::96055b4f-53e0-464f-af10-51a50567399d" providerId="AD" clId="Web-{ED0E0BD8-39D9-4FB0-B2E4-CB3BEF7F2A4C}" dt="2023-10-09T16:28:13.388" v="0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Pedro Carneiro" userId="S::pedrocarneiro@ua.pt::96055b4f-53e0-464f-af10-51a50567399d" providerId="AD" clId="Web-{ED0E0BD8-39D9-4FB0-B2E4-CB3BEF7F2A4C}" dt="2023-10-09T16:28:13.388" v="0"/>
          <ac:spMkLst>
            <pc:docMk/>
            <pc:sldMk cId="0" sldId="262"/>
            <ac:spMk id="5" creationId="{ED077401-825F-21A7-9E0E-0A81DEC0158D}"/>
          </ac:spMkLst>
        </pc:spChg>
        <pc:picChg chg="add mod">
          <ac:chgData name="Pedro Carneiro" userId="S::pedrocarneiro@ua.pt::96055b4f-53e0-464f-af10-51a50567399d" providerId="AD" clId="Web-{ED0E0BD8-39D9-4FB0-B2E4-CB3BEF7F2A4C}" dt="2023-10-09T16:28:45.201" v="7" actId="1076"/>
          <ac:picMkLst>
            <pc:docMk/>
            <pc:sldMk cId="0" sldId="262"/>
            <ac:picMk id="6" creationId="{F193EF39-9405-5DFA-79ED-C80C649AB1D1}"/>
          </ac:picMkLst>
        </pc:picChg>
      </pc:sldChg>
    </pc:docChg>
  </pc:docChgLst>
  <pc:docChgLst>
    <pc:chgData name="Pedro Carneiro" userId="S::pedrocarneiro@ua.pt::96055b4f-53e0-464f-af10-51a50567399d" providerId="AD" clId="Web-{17F65762-BB61-4A2D-8268-1295997466BD}"/>
    <pc:docChg chg="modSld">
      <pc:chgData name="Pedro Carneiro" userId="S::pedrocarneiro@ua.pt::96055b4f-53e0-464f-af10-51a50567399d" providerId="AD" clId="Web-{17F65762-BB61-4A2D-8268-1295997466BD}" dt="2023-10-10T09:49:40.307" v="22" actId="20577"/>
      <pc:docMkLst>
        <pc:docMk/>
      </pc:docMkLst>
      <pc:sldChg chg="modSp">
        <pc:chgData name="Pedro Carneiro" userId="S::pedrocarneiro@ua.pt::96055b4f-53e0-464f-af10-51a50567399d" providerId="AD" clId="Web-{17F65762-BB61-4A2D-8268-1295997466BD}" dt="2023-10-10T09:49:40.307" v="22" actId="20577"/>
        <pc:sldMkLst>
          <pc:docMk/>
          <pc:sldMk cId="0" sldId="265"/>
        </pc:sldMkLst>
        <pc:spChg chg="mod">
          <ac:chgData name="Pedro Carneiro" userId="S::pedrocarneiro@ua.pt::96055b4f-53e0-464f-af10-51a50567399d" providerId="AD" clId="Web-{17F65762-BB61-4A2D-8268-1295997466BD}" dt="2023-10-10T09:49:40.307" v="22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  <pc:docChgLst>
    <pc:chgData name="Ana Rocha" userId="46979577-2e99-40b3-81d1-6de788afe4bc" providerId="ADAL" clId="{DADAE79C-81F0-4209-B08F-9D4DF9E152B0}"/>
    <pc:docChg chg="undo custSel modSld">
      <pc:chgData name="Ana Rocha" userId="46979577-2e99-40b3-81d1-6de788afe4bc" providerId="ADAL" clId="{DADAE79C-81F0-4209-B08F-9D4DF9E152B0}" dt="2023-10-12T09:14:31.434" v="64"/>
      <pc:docMkLst>
        <pc:docMk/>
      </pc:docMkLst>
      <pc:sldChg chg="modSp mod">
        <pc:chgData name="Ana Rocha" userId="46979577-2e99-40b3-81d1-6de788afe4bc" providerId="ADAL" clId="{DADAE79C-81F0-4209-B08F-9D4DF9E152B0}" dt="2023-10-12T09:13:49.475" v="63" actId="1035"/>
        <pc:sldMkLst>
          <pc:docMk/>
          <pc:sldMk cId="1478023678" sldId="256"/>
        </pc:sldMkLst>
        <pc:spChg chg="mod">
          <ac:chgData name="Ana Rocha" userId="46979577-2e99-40b3-81d1-6de788afe4bc" providerId="ADAL" clId="{DADAE79C-81F0-4209-B08F-9D4DF9E152B0}" dt="2023-10-12T09:13:44.128" v="40" actId="1035"/>
          <ac:spMkLst>
            <pc:docMk/>
            <pc:sldMk cId="1478023678" sldId="256"/>
            <ac:spMk id="2" creationId="{286A3ACB-9066-5FDD-4CA4-1454159AB51A}"/>
          </ac:spMkLst>
        </pc:spChg>
        <pc:spChg chg="mod">
          <ac:chgData name="Ana Rocha" userId="46979577-2e99-40b3-81d1-6de788afe4bc" providerId="ADAL" clId="{DADAE79C-81F0-4209-B08F-9D4DF9E152B0}" dt="2023-10-12T09:13:49.475" v="63" actId="1035"/>
          <ac:spMkLst>
            <pc:docMk/>
            <pc:sldMk cId="1478023678" sldId="256"/>
            <ac:spMk id="3" creationId="{EA1BCE8D-0BF5-A02A-AC99-6B758E7A9355}"/>
          </ac:spMkLst>
        </pc:spChg>
      </pc:sldChg>
      <pc:sldChg chg="addCm modCm">
        <pc:chgData name="Ana Rocha" userId="46979577-2e99-40b3-81d1-6de788afe4bc" providerId="ADAL" clId="{DADAE79C-81F0-4209-B08F-9D4DF9E152B0}" dt="2023-10-12T09:06:26.407" v="7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Ana Rocha" userId="46979577-2e99-40b3-81d1-6de788afe4bc" providerId="ADAL" clId="{DADAE79C-81F0-4209-B08F-9D4DF9E152B0}" dt="2023-10-12T09:06:26.407" v="7"/>
              <pc2:cmMkLst xmlns:pc2="http://schemas.microsoft.com/office/powerpoint/2019/9/main/command">
                <pc:docMk/>
                <pc:sldMk cId="0" sldId="262"/>
                <pc2:cmMk id="{ACBE9E67-487E-4817-A69C-C2CBFB074973}"/>
              </pc2:cmMkLst>
            </pc226:cmChg>
          </p:ext>
        </pc:extLst>
      </pc:sldChg>
      <pc:sldChg chg="modSp mod">
        <pc:chgData name="Ana Rocha" userId="46979577-2e99-40b3-81d1-6de788afe4bc" providerId="ADAL" clId="{DADAE79C-81F0-4209-B08F-9D4DF9E152B0}" dt="2023-10-12T09:11:32.902" v="17" actId="20577"/>
        <pc:sldMkLst>
          <pc:docMk/>
          <pc:sldMk cId="0" sldId="265"/>
        </pc:sldMkLst>
        <pc:spChg chg="mod">
          <ac:chgData name="Ana Rocha" userId="46979577-2e99-40b3-81d1-6de788afe4bc" providerId="ADAL" clId="{DADAE79C-81F0-4209-B08F-9D4DF9E152B0}" dt="2023-10-12T09:11:32.902" v="17" actId="20577"/>
          <ac:spMkLst>
            <pc:docMk/>
            <pc:sldMk cId="0" sldId="265"/>
            <ac:spMk id="3" creationId="{00000000-0000-0000-0000-000000000000}"/>
          </ac:spMkLst>
        </pc:spChg>
      </pc:sldChg>
      <pc:sldChg chg="addCm">
        <pc:chgData name="Ana Rocha" userId="46979577-2e99-40b3-81d1-6de788afe4bc" providerId="ADAL" clId="{DADAE79C-81F0-4209-B08F-9D4DF9E152B0}" dt="2023-10-12T09:14:31.434" v="64"/>
        <pc:sldMkLst>
          <pc:docMk/>
          <pc:sldMk cId="3104119749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Rocha" userId="46979577-2e99-40b3-81d1-6de788afe4bc" providerId="ADAL" clId="{DADAE79C-81F0-4209-B08F-9D4DF9E152B0}" dt="2023-10-12T09:14:31.434" v="64"/>
              <pc2:cmMkLst xmlns:pc2="http://schemas.microsoft.com/office/powerpoint/2019/9/main/command">
                <pc:docMk/>
                <pc:sldMk cId="3104119749" sldId="267"/>
                <pc2:cmMk id="{1BA94FEB-C06C-4201-8CE5-FC8433F54734}"/>
              </pc2:cmMkLst>
            </pc226:cmChg>
          </p:ext>
        </pc:extLst>
      </pc:sldChg>
      <pc:sldChg chg="addCm">
        <pc:chgData name="Ana Rocha" userId="46979577-2e99-40b3-81d1-6de788afe4bc" providerId="ADAL" clId="{DADAE79C-81F0-4209-B08F-9D4DF9E152B0}" dt="2023-10-12T08:57:38.089" v="0"/>
        <pc:sldMkLst>
          <pc:docMk/>
          <pc:sldMk cId="2331497295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Rocha" userId="46979577-2e99-40b3-81d1-6de788afe4bc" providerId="ADAL" clId="{DADAE79C-81F0-4209-B08F-9D4DF9E152B0}" dt="2023-10-12T08:57:38.089" v="0"/>
              <pc2:cmMkLst xmlns:pc2="http://schemas.microsoft.com/office/powerpoint/2019/9/main/command">
                <pc:docMk/>
                <pc:sldMk cId="2331497295" sldId="269"/>
                <pc2:cmMk id="{30C805E5-16B2-4755-B676-6028F20543CB}"/>
              </pc2:cmMkLst>
            </pc226:cmChg>
          </p:ext>
        </pc:extLst>
      </pc:sldChg>
      <pc:sldChg chg="addCm">
        <pc:chgData name="Ana Rocha" userId="46979577-2e99-40b3-81d1-6de788afe4bc" providerId="ADAL" clId="{DADAE79C-81F0-4209-B08F-9D4DF9E152B0}" dt="2023-10-12T09:00:05.993" v="1"/>
        <pc:sldMkLst>
          <pc:docMk/>
          <pc:sldMk cId="1424592763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Rocha" userId="46979577-2e99-40b3-81d1-6de788afe4bc" providerId="ADAL" clId="{DADAE79C-81F0-4209-B08F-9D4DF9E152B0}" dt="2023-10-12T09:00:05.993" v="1"/>
              <pc2:cmMkLst xmlns:pc2="http://schemas.microsoft.com/office/powerpoint/2019/9/main/command">
                <pc:docMk/>
                <pc:sldMk cId="1424592763" sldId="271"/>
                <pc2:cmMk id="{66B71592-B7EA-49D8-A43B-213ABFD1CCCF}"/>
              </pc2:cmMkLst>
            </pc226:cmChg>
          </p:ext>
        </pc:extLst>
      </pc:sldChg>
      <pc:sldChg chg="addCm">
        <pc:chgData name="Ana Rocha" userId="46979577-2e99-40b3-81d1-6de788afe4bc" providerId="ADAL" clId="{DADAE79C-81F0-4209-B08F-9D4DF9E152B0}" dt="2023-10-12T09:02:12.376" v="2"/>
        <pc:sldMkLst>
          <pc:docMk/>
          <pc:sldMk cId="1411485892" sldId="2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Rocha" userId="46979577-2e99-40b3-81d1-6de788afe4bc" providerId="ADAL" clId="{DADAE79C-81F0-4209-B08F-9D4DF9E152B0}" dt="2023-10-12T09:02:12.376" v="2"/>
              <pc2:cmMkLst xmlns:pc2="http://schemas.microsoft.com/office/powerpoint/2019/9/main/command">
                <pc:docMk/>
                <pc:sldMk cId="1411485892" sldId="272"/>
                <pc2:cmMk id="{B5270E62-72F4-44A1-8B68-3BA9C9E0B322}"/>
              </pc2:cmMkLst>
            </pc226:cmChg>
          </p:ext>
        </pc:extLst>
      </pc:sldChg>
      <pc:sldChg chg="modSp mod addCm">
        <pc:chgData name="Ana Rocha" userId="46979577-2e99-40b3-81d1-6de788afe4bc" providerId="ADAL" clId="{DADAE79C-81F0-4209-B08F-9D4DF9E152B0}" dt="2023-10-12T09:09:53.222" v="15" actId="20577"/>
        <pc:sldMkLst>
          <pc:docMk/>
          <pc:sldMk cId="2683872365" sldId="273"/>
        </pc:sldMkLst>
        <pc:spChg chg="mod">
          <ac:chgData name="Ana Rocha" userId="46979577-2e99-40b3-81d1-6de788afe4bc" providerId="ADAL" clId="{DADAE79C-81F0-4209-B08F-9D4DF9E152B0}" dt="2023-10-12T09:06:25.806" v="6" actId="313"/>
          <ac:spMkLst>
            <pc:docMk/>
            <pc:sldMk cId="2683872365" sldId="273"/>
            <ac:spMk id="2" creationId="{00000000-0000-0000-0000-000000000000}"/>
          </ac:spMkLst>
        </pc:spChg>
        <pc:spChg chg="mod">
          <ac:chgData name="Ana Rocha" userId="46979577-2e99-40b3-81d1-6de788afe4bc" providerId="ADAL" clId="{DADAE79C-81F0-4209-B08F-9D4DF9E152B0}" dt="2023-10-12T09:08:21.754" v="13" actId="20577"/>
          <ac:spMkLst>
            <pc:docMk/>
            <pc:sldMk cId="2683872365" sldId="273"/>
            <ac:spMk id="4" creationId="{C1DE1D20-B3B3-EEE7-C28E-AAB424CB88AF}"/>
          </ac:spMkLst>
        </pc:spChg>
        <pc:spChg chg="mod">
          <ac:chgData name="Ana Rocha" userId="46979577-2e99-40b3-81d1-6de788afe4bc" providerId="ADAL" clId="{DADAE79C-81F0-4209-B08F-9D4DF9E152B0}" dt="2023-10-12T09:09:53.222" v="15" actId="20577"/>
          <ac:spMkLst>
            <pc:docMk/>
            <pc:sldMk cId="2683872365" sldId="273"/>
            <ac:spMk id="9" creationId="{FE0BCDA2-5708-F27E-C6C7-9557DEE9EC5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Rocha" userId="46979577-2e99-40b3-81d1-6de788afe4bc" providerId="ADAL" clId="{DADAE79C-81F0-4209-B08F-9D4DF9E152B0}" dt="2023-10-12T09:07:47.262" v="8"/>
              <pc2:cmMkLst xmlns:pc2="http://schemas.microsoft.com/office/powerpoint/2019/9/main/command">
                <pc:docMk/>
                <pc:sldMk cId="2683872365" sldId="273"/>
                <pc2:cmMk id="{BEBB4964-6754-438E-B49D-07D28BB5BFEF}"/>
              </pc2:cmMkLst>
            </pc226:cmChg>
          </p:ext>
        </pc:extLst>
      </pc:sldChg>
    </pc:docChg>
  </pc:docChgLst>
  <pc:docChgLst>
    <pc:chgData name="Pedro Carneiro" userId="S::pedrocarneiro@ua.pt::96055b4f-53e0-464f-af10-51a50567399d" providerId="AD" clId="Web-{A8496AB1-3972-4BBC-BEC9-D06FCFD6B06C}"/>
    <pc:docChg chg="mod modSld">
      <pc:chgData name="Pedro Carneiro" userId="S::pedrocarneiro@ua.pt::96055b4f-53e0-464f-af10-51a50567399d" providerId="AD" clId="Web-{A8496AB1-3972-4BBC-BEC9-D06FCFD6B06C}" dt="2023-10-11T11:27:40.839" v="80"/>
      <pc:docMkLst>
        <pc:docMk/>
      </pc:docMkLst>
      <pc:sldChg chg="addCm">
        <pc:chgData name="Pedro Carneiro" userId="S::pedrocarneiro@ua.pt::96055b4f-53e0-464f-af10-51a50567399d" providerId="AD" clId="Web-{A8496AB1-3972-4BBC-BEC9-D06FCFD6B06C}" dt="2023-10-11T11:20:08.591" v="1"/>
        <pc:sldMkLst>
          <pc:docMk/>
          <pc:sldMk cId="0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edro Carneiro" userId="S::pedrocarneiro@ua.pt::96055b4f-53e0-464f-af10-51a50567399d" providerId="AD" clId="Web-{A8496AB1-3972-4BBC-BEC9-D06FCFD6B06C}" dt="2023-10-11T11:20:08.591" v="1"/>
              <pc2:cmMkLst xmlns:pc2="http://schemas.microsoft.com/office/powerpoint/2019/9/main/command">
                <pc:docMk/>
                <pc:sldMk cId="0" sldId="257"/>
                <pc2:cmMk id="{1DFC3000-9B2A-4090-890E-19C105A2F8A2}"/>
              </pc2:cmMkLst>
            </pc226:cmChg>
          </p:ext>
        </pc:extLst>
      </pc:sldChg>
      <pc:sldChg chg="addCm">
        <pc:chgData name="Pedro Carneiro" userId="S::pedrocarneiro@ua.pt::96055b4f-53e0-464f-af10-51a50567399d" providerId="AD" clId="Web-{A8496AB1-3972-4BBC-BEC9-D06FCFD6B06C}" dt="2023-10-11T11:21:09.171" v="2"/>
        <pc:sldMkLst>
          <pc:docMk/>
          <pc:sldMk cId="0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edro Carneiro" userId="S::pedrocarneiro@ua.pt::96055b4f-53e0-464f-af10-51a50567399d" providerId="AD" clId="Web-{A8496AB1-3972-4BBC-BEC9-D06FCFD6B06C}" dt="2023-10-11T11:21:09.171" v="2"/>
              <pc2:cmMkLst xmlns:pc2="http://schemas.microsoft.com/office/powerpoint/2019/9/main/command">
                <pc:docMk/>
                <pc:sldMk cId="0" sldId="259"/>
                <pc2:cmMk id="{003596B4-C9CF-49FA-868A-0D323AD9545E}"/>
              </pc2:cmMkLst>
            </pc226:cmChg>
          </p:ext>
        </pc:extLst>
      </pc:sldChg>
      <pc:sldChg chg="modSp">
        <pc:chgData name="Pedro Carneiro" userId="S::pedrocarneiro@ua.pt::96055b4f-53e0-464f-af10-51a50567399d" providerId="AD" clId="Web-{A8496AB1-3972-4BBC-BEC9-D06FCFD6B06C}" dt="2023-10-11T11:25:09.975" v="19" actId="20577"/>
        <pc:sldMkLst>
          <pc:docMk/>
          <pc:sldMk cId="0" sldId="260"/>
        </pc:sldMkLst>
        <pc:spChg chg="mod">
          <ac:chgData name="Pedro Carneiro" userId="S::pedrocarneiro@ua.pt::96055b4f-53e0-464f-af10-51a50567399d" providerId="AD" clId="Web-{A8496AB1-3972-4BBC-BEC9-D06FCFD6B06C}" dt="2023-10-11T11:25:09.975" v="19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addCm modCm">
        <pc:chgData name="Pedro Carneiro" userId="S::pedrocarneiro@ua.pt::96055b4f-53e0-464f-af10-51a50567399d" providerId="AD" clId="Web-{A8496AB1-3972-4BBC-BEC9-D06FCFD6B06C}" dt="2023-10-11T11:24:26.177" v="12" actId="20577"/>
        <pc:sldMkLst>
          <pc:docMk/>
          <pc:sldMk cId="0" sldId="261"/>
        </pc:sldMkLst>
        <pc:spChg chg="mod">
          <ac:chgData name="Pedro Carneiro" userId="S::pedrocarneiro@ua.pt::96055b4f-53e0-464f-af10-51a50567399d" providerId="AD" clId="Web-{A8496AB1-3972-4BBC-BEC9-D06FCFD6B06C}" dt="2023-10-11T11:24:26.177" v="12" actId="20577"/>
          <ac:spMkLst>
            <pc:docMk/>
            <pc:sldMk cId="0" sldId="261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edro Carneiro" userId="S::pedrocarneiro@ua.pt::96055b4f-53e0-464f-af10-51a50567399d" providerId="AD" clId="Web-{A8496AB1-3972-4BBC-BEC9-D06FCFD6B06C}" dt="2023-10-11T11:24:17.051" v="11"/>
              <pc2:cmMkLst xmlns:pc2="http://schemas.microsoft.com/office/powerpoint/2019/9/main/command">
                <pc:docMk/>
                <pc:sldMk cId="0" sldId="261"/>
                <pc2:cmMk id="{CF2F4E9C-4D24-42AA-93AA-10301D515221}"/>
              </pc2:cmMkLst>
            </pc226:cmChg>
            <pc226:cmChg xmlns:pc226="http://schemas.microsoft.com/office/powerpoint/2022/06/main/command" chg="add mod">
              <pc226:chgData name="Pedro Carneiro" userId="S::pedrocarneiro@ua.pt::96055b4f-53e0-464f-af10-51a50567399d" providerId="AD" clId="Web-{A8496AB1-3972-4BBC-BEC9-D06FCFD6B06C}" dt="2023-10-11T11:23:47.410" v="10"/>
              <pc2:cmMkLst xmlns:pc2="http://schemas.microsoft.com/office/powerpoint/2019/9/main/command">
                <pc:docMk/>
                <pc:sldMk cId="0" sldId="261"/>
                <pc2:cmMk id="{6A7291BB-D437-423C-8B45-24F5098DE055}"/>
              </pc2:cmMkLst>
            </pc226:cmChg>
            <pc226:cmChg xmlns:pc226="http://schemas.microsoft.com/office/powerpoint/2022/06/main/command" chg="add">
              <pc226:chgData name="Pedro Carneiro" userId="S::pedrocarneiro@ua.pt::96055b4f-53e0-464f-af10-51a50567399d" providerId="AD" clId="Web-{A8496AB1-3972-4BBC-BEC9-D06FCFD6B06C}" dt="2023-10-11T11:22:40.642" v="3"/>
              <pc2:cmMkLst xmlns:pc2="http://schemas.microsoft.com/office/powerpoint/2019/9/main/command">
                <pc:docMk/>
                <pc:sldMk cId="0" sldId="261"/>
                <pc2:cmMk id="{038BD4CB-DF90-49A2-AB9E-9B4E341C2213}"/>
              </pc2:cmMkLst>
            </pc226:cmChg>
          </p:ext>
        </pc:extLst>
      </pc:sldChg>
      <pc:sldChg chg="addCm">
        <pc:chgData name="Pedro Carneiro" userId="S::pedrocarneiro@ua.pt::96055b4f-53e0-464f-af10-51a50567399d" providerId="AD" clId="Web-{A8496AB1-3972-4BBC-BEC9-D06FCFD6B06C}" dt="2023-10-11T11:26:42.837" v="59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edro Carneiro" userId="S::pedrocarneiro@ua.pt::96055b4f-53e0-464f-af10-51a50567399d" providerId="AD" clId="Web-{A8496AB1-3972-4BBC-BEC9-D06FCFD6B06C}" dt="2023-10-11T11:26:42.837" v="59"/>
              <pc2:cmMkLst xmlns:pc2="http://schemas.microsoft.com/office/powerpoint/2019/9/main/command">
                <pc:docMk/>
                <pc:sldMk cId="0" sldId="262"/>
                <pc2:cmMk id="{AA630DCD-C00F-428C-94ED-3A34A3AD43E3}"/>
              </pc2:cmMkLst>
            </pc226:cmChg>
          </p:ext>
        </pc:extLst>
      </pc:sldChg>
      <pc:sldChg chg="modSp addCm">
        <pc:chgData name="Pedro Carneiro" userId="S::pedrocarneiro@ua.pt::96055b4f-53e0-464f-af10-51a50567399d" providerId="AD" clId="Web-{A8496AB1-3972-4BBC-BEC9-D06FCFD6B06C}" dt="2023-10-11T11:27:40.839" v="80"/>
        <pc:sldMkLst>
          <pc:docMk/>
          <pc:sldMk cId="0" sldId="263"/>
        </pc:sldMkLst>
        <pc:spChg chg="mod">
          <ac:chgData name="Pedro Carneiro" userId="S::pedrocarneiro@ua.pt::96055b4f-53e0-464f-af10-51a50567399d" providerId="AD" clId="Web-{A8496AB1-3972-4BBC-BEC9-D06FCFD6B06C}" dt="2023-10-11T11:27:09.682" v="79" actId="20577"/>
          <ac:spMkLst>
            <pc:docMk/>
            <pc:sldMk cId="0" sldId="263"/>
            <ac:spMk id="2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edro Carneiro" userId="S::pedrocarneiro@ua.pt::96055b4f-53e0-464f-af10-51a50567399d" providerId="AD" clId="Web-{A8496AB1-3972-4BBC-BEC9-D06FCFD6B06C}" dt="2023-10-11T11:27:40.839" v="80"/>
              <pc2:cmMkLst xmlns:pc2="http://schemas.microsoft.com/office/powerpoint/2019/9/main/command">
                <pc:docMk/>
                <pc:sldMk cId="0" sldId="263"/>
                <pc2:cmMk id="{628EF047-C84F-48EA-8EDA-C2E8C1D63A22}"/>
              </pc2:cmMkLst>
            </pc226:cmChg>
          </p:ext>
        </pc:extLst>
      </pc:sldChg>
      <pc:sldChg chg="modSp">
        <pc:chgData name="Pedro Carneiro" userId="S::pedrocarneiro@ua.pt::96055b4f-53e0-464f-af10-51a50567399d" providerId="AD" clId="Web-{A8496AB1-3972-4BBC-BEC9-D06FCFD6B06C}" dt="2023-10-11T11:26:26.977" v="58" actId="1076"/>
        <pc:sldMkLst>
          <pc:docMk/>
          <pc:sldMk cId="0" sldId="264"/>
        </pc:sldMkLst>
        <pc:spChg chg="mod">
          <ac:chgData name="Pedro Carneiro" userId="S::pedrocarneiro@ua.pt::96055b4f-53e0-464f-af10-51a50567399d" providerId="AD" clId="Web-{A8496AB1-3972-4BBC-BEC9-D06FCFD6B06C}" dt="2023-10-11T11:26:14.055" v="55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Pedro Carneiro" userId="S::pedrocarneiro@ua.pt::96055b4f-53e0-464f-af10-51a50567399d" providerId="AD" clId="Web-{A8496AB1-3972-4BBC-BEC9-D06FCFD6B06C}" dt="2023-10-11T11:26:21.915" v="57" actId="14100"/>
          <ac:spMkLst>
            <pc:docMk/>
            <pc:sldMk cId="0" sldId="264"/>
            <ac:spMk id="8" creationId="{6A83A16C-42D8-0985-FEA1-6836D4D59ABF}"/>
          </ac:spMkLst>
        </pc:spChg>
        <pc:picChg chg="mod">
          <ac:chgData name="Pedro Carneiro" userId="S::pedrocarneiro@ua.pt::96055b4f-53e0-464f-af10-51a50567399d" providerId="AD" clId="Web-{A8496AB1-3972-4BBC-BEC9-D06FCFD6B06C}" dt="2023-10-11T11:26:26.977" v="58" actId="1076"/>
          <ac:picMkLst>
            <pc:docMk/>
            <pc:sldMk cId="0" sldId="264"/>
            <ac:picMk id="5" creationId="{B9F12949-103B-FA68-BA52-7A214653D35A}"/>
          </ac:picMkLst>
        </pc:picChg>
      </pc:sldChg>
    </pc:docChg>
  </pc:docChgLst>
  <pc:docChgLst>
    <pc:chgData name="Ana Águia" userId="S::inesaguia@ua.pt::91c01744-86e6-4116-b8d8-5c31fc766735" providerId="AD" clId="Web-{1118FE91-5972-4C63-8B55-B6F87DDABA25}"/>
    <pc:docChg chg="modSld">
      <pc:chgData name="Ana Águia" userId="S::inesaguia@ua.pt::91c01744-86e6-4116-b8d8-5c31fc766735" providerId="AD" clId="Web-{1118FE91-5972-4C63-8B55-B6F87DDABA25}" dt="2023-10-12T21:16:23.890" v="39" actId="20577"/>
      <pc:docMkLst>
        <pc:docMk/>
      </pc:docMkLst>
      <pc:sldChg chg="modSp">
        <pc:chgData name="Ana Águia" userId="S::inesaguia@ua.pt::91c01744-86e6-4116-b8d8-5c31fc766735" providerId="AD" clId="Web-{1118FE91-5972-4C63-8B55-B6F87DDABA25}" dt="2023-10-12T21:16:23.890" v="39" actId="20577"/>
        <pc:sldMkLst>
          <pc:docMk/>
          <pc:sldMk cId="0" sldId="265"/>
        </pc:sldMkLst>
        <pc:spChg chg="mod">
          <ac:chgData name="Ana Águia" userId="S::inesaguia@ua.pt::91c01744-86e6-4116-b8d8-5c31fc766735" providerId="AD" clId="Web-{1118FE91-5972-4C63-8B55-B6F87DDABA25}" dt="2023-10-12T21:16:23.890" v="3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Cm">
        <pc:chgData name="Ana Águia" userId="S::inesaguia@ua.pt::91c01744-86e6-4116-b8d8-5c31fc766735" providerId="AD" clId="Web-{1118FE91-5972-4C63-8B55-B6F87DDABA25}" dt="2023-10-12T21:12:57.760" v="0" actId="20577"/>
        <pc:sldMkLst>
          <pc:docMk/>
          <pc:sldMk cId="2683872365" sldId="273"/>
        </pc:sldMkLst>
        <pc:spChg chg="mod">
          <ac:chgData name="Ana Águia" userId="S::inesaguia@ua.pt::91c01744-86e6-4116-b8d8-5c31fc766735" providerId="AD" clId="Web-{1118FE91-5972-4C63-8B55-B6F87DDABA25}" dt="2023-10-12T21:12:57.760" v="0" actId="20577"/>
          <ac:spMkLst>
            <pc:docMk/>
            <pc:sldMk cId="2683872365" sldId="273"/>
            <ac:spMk id="2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Ana Águia" userId="S::inesaguia@ua.pt::91c01744-86e6-4116-b8d8-5c31fc766735" providerId="AD" clId="Web-{1118FE91-5972-4C63-8B55-B6F87DDABA25}" dt="2023-10-12T21:12:57.760" v="0" actId="20577"/>
              <pc2:cmMkLst xmlns:pc2="http://schemas.microsoft.com/office/powerpoint/2019/9/main/command">
                <pc:docMk/>
                <pc:sldMk cId="2683872365" sldId="273"/>
                <pc2:cmMk id="{BEBB4964-6754-438E-B49D-07D28BB5BFEF}"/>
              </pc2:cmMkLst>
            </pc226:cmChg>
          </p:ext>
        </pc:extLst>
      </pc:sldChg>
    </pc:docChg>
  </pc:docChgLst>
  <pc:docChgLst>
    <pc:chgData name="Pedro Carneiro" userId="S::pedrocarneiro@ua.pt::96055b4f-53e0-464f-af10-51a50567399d" providerId="AD" clId="Web-{43360F7E-5390-4BDD-9318-2B93CEB96EE0}"/>
    <pc:docChg chg="delSld modSld">
      <pc:chgData name="Pedro Carneiro" userId="S::pedrocarneiro@ua.pt::96055b4f-53e0-464f-af10-51a50567399d" providerId="AD" clId="Web-{43360F7E-5390-4BDD-9318-2B93CEB96EE0}" dt="2023-10-12T09:25:26.719" v="68"/>
      <pc:docMkLst>
        <pc:docMk/>
      </pc:docMkLst>
      <pc:sldChg chg="addSp modSp modCm">
        <pc:chgData name="Pedro Carneiro" userId="S::pedrocarneiro@ua.pt::96055b4f-53e0-464f-af10-51a50567399d" providerId="AD" clId="Web-{43360F7E-5390-4BDD-9318-2B93CEB96EE0}" dt="2023-10-12T09:24:02.185" v="63"/>
        <pc:sldMkLst>
          <pc:docMk/>
          <pc:sldMk cId="1478023678" sldId="256"/>
        </pc:sldMkLst>
        <pc:spChg chg="mod">
          <ac:chgData name="Pedro Carneiro" userId="S::pedrocarneiro@ua.pt::96055b4f-53e0-464f-af10-51a50567399d" providerId="AD" clId="Web-{43360F7E-5390-4BDD-9318-2B93CEB96EE0}" dt="2023-10-12T09:24:02.185" v="63"/>
          <ac:spMkLst>
            <pc:docMk/>
            <pc:sldMk cId="1478023678" sldId="256"/>
            <ac:spMk id="3" creationId="{EA1BCE8D-0BF5-A02A-AC99-6B758E7A9355}"/>
          </ac:spMkLst>
        </pc:spChg>
        <pc:spChg chg="add mod">
          <ac:chgData name="Pedro Carneiro" userId="S::pedrocarneiro@ua.pt::96055b4f-53e0-464f-af10-51a50567399d" providerId="AD" clId="Web-{43360F7E-5390-4BDD-9318-2B93CEB96EE0}" dt="2023-10-12T09:23:46.450" v="61"/>
          <ac:spMkLst>
            <pc:docMk/>
            <pc:sldMk cId="1478023678" sldId="256"/>
            <ac:spMk id="6" creationId="{70F13631-B20D-049D-7668-84B588963CE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edro Carneiro" userId="S::pedrocarneiro@ua.pt::96055b4f-53e0-464f-af10-51a50567399d" providerId="AD" clId="Web-{43360F7E-5390-4BDD-9318-2B93CEB96EE0}" dt="2023-10-12T09:20:30.521" v="15"/>
              <pc2:cmMkLst xmlns:pc2="http://schemas.microsoft.com/office/powerpoint/2019/9/main/command">
                <pc:docMk/>
                <pc:sldMk cId="1478023678" sldId="256"/>
                <pc2:cmMk id="{1929E8CF-68D4-4FA4-B913-8AA021E7F6D5}"/>
              </pc2:cmMkLst>
              <pc226:cmRplyChg chg="add">
                <pc226:chgData name="Pedro Carneiro" userId="S::pedrocarneiro@ua.pt::96055b4f-53e0-464f-af10-51a50567399d" providerId="AD" clId="Web-{43360F7E-5390-4BDD-9318-2B93CEB96EE0}" dt="2023-10-12T09:20:30.521" v="15"/>
                <pc2:cmRplyMkLst xmlns:pc2="http://schemas.microsoft.com/office/powerpoint/2019/9/main/command">
                  <pc:docMk/>
                  <pc:sldMk cId="1478023678" sldId="256"/>
                  <pc2:cmMk id="{1929E8CF-68D4-4FA4-B913-8AA021E7F6D5}"/>
                  <pc2:cmRplyMk id="{F03D22B4-4622-4C9B-8F25-D5B7A0F5BF1D}"/>
                </pc2:cmRplyMkLst>
              </pc226:cmRplyChg>
            </pc226:cmChg>
          </p:ext>
        </pc:extLst>
      </pc:sldChg>
      <pc:sldChg chg="del">
        <pc:chgData name="Pedro Carneiro" userId="S::pedrocarneiro@ua.pt::96055b4f-53e0-464f-af10-51a50567399d" providerId="AD" clId="Web-{43360F7E-5390-4BDD-9318-2B93CEB96EE0}" dt="2023-10-12T09:24:47.343" v="64"/>
        <pc:sldMkLst>
          <pc:docMk/>
          <pc:sldMk cId="3104119749" sldId="267"/>
        </pc:sldMkLst>
      </pc:sldChg>
      <pc:sldChg chg="modSp modCm">
        <pc:chgData name="Pedro Carneiro" userId="S::pedrocarneiro@ua.pt::96055b4f-53e0-464f-af10-51a50567399d" providerId="AD" clId="Web-{43360F7E-5390-4BDD-9318-2B93CEB96EE0}" dt="2023-10-12T09:20:43.287" v="16"/>
        <pc:sldMkLst>
          <pc:docMk/>
          <pc:sldMk cId="2331497295" sldId="269"/>
        </pc:sldMkLst>
        <pc:spChg chg="mod">
          <ac:chgData name="Pedro Carneiro" userId="S::pedrocarneiro@ua.pt::96055b4f-53e0-464f-af10-51a50567399d" providerId="AD" clId="Web-{43360F7E-5390-4BDD-9318-2B93CEB96EE0}" dt="2023-10-12T09:07:01.117" v="3" actId="20577"/>
          <ac:spMkLst>
            <pc:docMk/>
            <pc:sldMk cId="2331497295" sldId="269"/>
            <ac:spMk id="2" creationId="{D59F9525-EF13-7E86-0B90-20C98174369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Pedro Carneiro" userId="S::pedrocarneiro@ua.pt::96055b4f-53e0-464f-af10-51a50567399d" providerId="AD" clId="Web-{43360F7E-5390-4BDD-9318-2B93CEB96EE0}" dt="2023-10-12T09:20:43.287" v="16"/>
              <pc2:cmMkLst xmlns:pc2="http://schemas.microsoft.com/office/powerpoint/2019/9/main/command">
                <pc:docMk/>
                <pc:sldMk cId="2331497295" sldId="269"/>
                <pc2:cmMk id="{30C805E5-16B2-4755-B676-6028F20543CB}"/>
              </pc2:cmMkLst>
              <pc226:cmRplyChg chg="add">
                <pc226:chgData name="Pedro Carneiro" userId="S::pedrocarneiro@ua.pt::96055b4f-53e0-464f-af10-51a50567399d" providerId="AD" clId="Web-{43360F7E-5390-4BDD-9318-2B93CEB96EE0}" dt="2023-10-12T09:20:43.287" v="16"/>
                <pc2:cmRplyMkLst xmlns:pc2="http://schemas.microsoft.com/office/powerpoint/2019/9/main/command">
                  <pc:docMk/>
                  <pc:sldMk cId="2331497295" sldId="269"/>
                  <pc2:cmMk id="{30C805E5-16B2-4755-B676-6028F20543CB}"/>
                  <pc2:cmRplyMk id="{D5376A43-8FEA-4B86-869D-793F94ACD360}"/>
                </pc2:cmRplyMkLst>
              </pc226:cmRplyChg>
            </pc226:cmChg>
          </p:ext>
        </pc:extLst>
      </pc:sldChg>
      <pc:sldChg chg="modSp modCm">
        <pc:chgData name="Pedro Carneiro" userId="S::pedrocarneiro@ua.pt::96055b4f-53e0-464f-af10-51a50567399d" providerId="AD" clId="Web-{43360F7E-5390-4BDD-9318-2B93CEB96EE0}" dt="2023-10-12T09:08:18.245" v="7"/>
        <pc:sldMkLst>
          <pc:docMk/>
          <pc:sldMk cId="1424592763" sldId="271"/>
        </pc:sldMkLst>
        <pc:spChg chg="mod">
          <ac:chgData name="Pedro Carneiro" userId="S::pedrocarneiro@ua.pt::96055b4f-53e0-464f-af10-51a50567399d" providerId="AD" clId="Web-{43360F7E-5390-4BDD-9318-2B93CEB96EE0}" dt="2023-10-12T09:08:08.573" v="6" actId="1076"/>
          <ac:spMkLst>
            <pc:docMk/>
            <pc:sldMk cId="1424592763" sldId="271"/>
            <ac:spMk id="41" creationId="{21590570-D789-FCB6-4C69-D2A4172568B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Pedro Carneiro" userId="S::pedrocarneiro@ua.pt::96055b4f-53e0-464f-af10-51a50567399d" providerId="AD" clId="Web-{43360F7E-5390-4BDD-9318-2B93CEB96EE0}" dt="2023-10-12T09:08:18.245" v="7"/>
              <pc2:cmMkLst xmlns:pc2="http://schemas.microsoft.com/office/powerpoint/2019/9/main/command">
                <pc:docMk/>
                <pc:sldMk cId="1424592763" sldId="271"/>
                <pc2:cmMk id="{66B71592-B7EA-49D8-A43B-213ABFD1CCCF}"/>
              </pc2:cmMkLst>
            </pc226:cmChg>
          </p:ext>
        </pc:extLst>
      </pc:sldChg>
      <pc:sldChg chg="modSp modCm">
        <pc:chgData name="Pedro Carneiro" userId="S::pedrocarneiro@ua.pt::96055b4f-53e0-464f-af10-51a50567399d" providerId="AD" clId="Web-{43360F7E-5390-4BDD-9318-2B93CEB96EE0}" dt="2023-10-12T09:25:26.719" v="68"/>
        <pc:sldMkLst>
          <pc:docMk/>
          <pc:sldMk cId="2683872365" sldId="273"/>
        </pc:sldMkLst>
        <pc:spChg chg="mod">
          <ac:chgData name="Pedro Carneiro" userId="S::pedrocarneiro@ua.pt::96055b4f-53e0-464f-af10-51a50567399d" providerId="AD" clId="Web-{43360F7E-5390-4BDD-9318-2B93CEB96EE0}" dt="2023-10-12T09:20:02.926" v="14" actId="20577"/>
          <ac:spMkLst>
            <pc:docMk/>
            <pc:sldMk cId="2683872365" sldId="273"/>
            <ac:spMk id="2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Pedro Carneiro" userId="S::pedrocarneiro@ua.pt::96055b4f-53e0-464f-af10-51a50567399d" providerId="AD" clId="Web-{43360F7E-5390-4BDD-9318-2B93CEB96EE0}" dt="2023-10-12T09:25:26.719" v="68"/>
              <pc2:cmMkLst xmlns:pc2="http://schemas.microsoft.com/office/powerpoint/2019/9/main/command">
                <pc:docMk/>
                <pc:sldMk cId="2683872365" sldId="273"/>
                <pc2:cmMk id="{BEBB4964-6754-438E-B49D-07D28BB5BFEF}"/>
              </pc2:cmMkLst>
              <pc226:cmRplyChg chg="add">
                <pc226:chgData name="Pedro Carneiro" userId="S::pedrocarneiro@ua.pt::96055b4f-53e0-464f-af10-51a50567399d" providerId="AD" clId="Web-{43360F7E-5390-4BDD-9318-2B93CEB96EE0}" dt="2023-10-12T09:25:19.453" v="65"/>
                <pc2:cmRplyMkLst xmlns:pc2="http://schemas.microsoft.com/office/powerpoint/2019/9/main/command">
                  <pc:docMk/>
                  <pc:sldMk cId="2683872365" sldId="273"/>
                  <pc2:cmMk id="{BEBB4964-6754-438E-B49D-07D28BB5BFEF}"/>
                  <pc2:cmRplyMk id="{AC3968F2-3668-4CB5-A366-820FF3518054}"/>
                </pc2:cmRplyMkLst>
              </pc226:cmRplyChg>
            </pc226:cmChg>
          </p:ext>
        </pc:extLst>
      </pc:sldChg>
    </pc:docChg>
  </pc:docChgLst>
  <pc:docChgLst>
    <pc:chgData name="Pedro Carneiro" userId="S::pedrocarneiro@ua.pt::96055b4f-53e0-464f-af10-51a50567399d" providerId="AD" clId="Web-{CF1100F7-E42E-4C25-B172-317B750E0F9A}"/>
    <pc:docChg chg="modSld">
      <pc:chgData name="Pedro Carneiro" userId="S::pedrocarneiro@ua.pt::96055b4f-53e0-464f-af10-51a50567399d" providerId="AD" clId="Web-{CF1100F7-E42E-4C25-B172-317B750E0F9A}" dt="2023-10-12T21:03:13.128" v="2" actId="20577"/>
      <pc:docMkLst>
        <pc:docMk/>
      </pc:docMkLst>
      <pc:sldChg chg="modSp">
        <pc:chgData name="Pedro Carneiro" userId="S::pedrocarneiro@ua.pt::96055b4f-53e0-464f-af10-51a50567399d" providerId="AD" clId="Web-{CF1100F7-E42E-4C25-B172-317B750E0F9A}" dt="2023-10-12T21:03:13.128" v="2" actId="20577"/>
        <pc:sldMkLst>
          <pc:docMk/>
          <pc:sldMk cId="2683872365" sldId="273"/>
        </pc:sldMkLst>
        <pc:spChg chg="mod">
          <ac:chgData name="Pedro Carneiro" userId="S::pedrocarneiro@ua.pt::96055b4f-53e0-464f-af10-51a50567399d" providerId="AD" clId="Web-{CF1100F7-E42E-4C25-B172-317B750E0F9A}" dt="2023-10-12T21:03:13.128" v="2" actId="20577"/>
          <ac:spMkLst>
            <pc:docMk/>
            <pc:sldMk cId="2683872365" sldId="273"/>
            <ac:spMk id="10" creationId="{FBB1C541-6EFC-A05D-7FD7-F68B7A58D111}"/>
          </ac:spMkLst>
        </pc:spChg>
      </pc:sldChg>
    </pc:docChg>
  </pc:docChgLst>
  <pc:docChgLst>
    <pc:chgData name="Pedro Carneiro" userId="S::pedrocarneiro@ua.pt::96055b4f-53e0-464f-af10-51a50567399d" providerId="AD" clId="Web-{7A0672F2-D412-43D6-BAA0-F033ADA01651}"/>
    <pc:docChg chg="modSld">
      <pc:chgData name="Pedro Carneiro" userId="S::pedrocarneiro@ua.pt::96055b4f-53e0-464f-af10-51a50567399d" providerId="AD" clId="Web-{7A0672F2-D412-43D6-BAA0-F033ADA01651}" dt="2023-10-12T09:53:10.001" v="0" actId="20577"/>
      <pc:docMkLst>
        <pc:docMk/>
      </pc:docMkLst>
      <pc:sldChg chg="modSp">
        <pc:chgData name="Pedro Carneiro" userId="S::pedrocarneiro@ua.pt::96055b4f-53e0-464f-af10-51a50567399d" providerId="AD" clId="Web-{7A0672F2-D412-43D6-BAA0-F033ADA01651}" dt="2023-10-12T09:53:10.001" v="0" actId="20577"/>
        <pc:sldMkLst>
          <pc:docMk/>
          <pc:sldMk cId="1478023678" sldId="256"/>
        </pc:sldMkLst>
        <pc:spChg chg="mod">
          <ac:chgData name="Pedro Carneiro" userId="S::pedrocarneiro@ua.pt::96055b4f-53e0-464f-af10-51a50567399d" providerId="AD" clId="Web-{7A0672F2-D412-43D6-BAA0-F033ADA01651}" dt="2023-10-12T09:53:10.001" v="0" actId="20577"/>
          <ac:spMkLst>
            <pc:docMk/>
            <pc:sldMk cId="1478023678" sldId="256"/>
            <ac:spMk id="6" creationId="{70F13631-B20D-049D-7668-84B588963CE0}"/>
          </ac:spMkLst>
        </pc:spChg>
      </pc:sldChg>
    </pc:docChg>
  </pc:docChgLst>
  <pc:docChgLst>
    <pc:chgData name="Pedro Carneiro" userId="S::pedrocarneiro@ua.pt::96055b4f-53e0-464f-af10-51a50567399d" providerId="AD" clId="Web-{2BD616C0-FD11-4AFF-8305-BFD726D52DEF}"/>
    <pc:docChg chg="modSld">
      <pc:chgData name="Pedro Carneiro" userId="S::pedrocarneiro@ua.pt::96055b4f-53e0-464f-af10-51a50567399d" providerId="AD" clId="Web-{2BD616C0-FD11-4AFF-8305-BFD726D52DEF}" dt="2023-10-12T12:48:37.191" v="2"/>
      <pc:docMkLst>
        <pc:docMk/>
      </pc:docMkLst>
      <pc:sldChg chg="modSp modCm">
        <pc:chgData name="Pedro Carneiro" userId="S::pedrocarneiro@ua.pt::96055b4f-53e0-464f-af10-51a50567399d" providerId="AD" clId="Web-{2BD616C0-FD11-4AFF-8305-BFD726D52DEF}" dt="2023-10-12T12:48:37.191" v="2"/>
        <pc:sldMkLst>
          <pc:docMk/>
          <pc:sldMk cId="0" sldId="262"/>
        </pc:sldMkLst>
        <pc:picChg chg="mod">
          <ac:chgData name="Pedro Carneiro" userId="S::pedrocarneiro@ua.pt::96055b4f-53e0-464f-af10-51a50567399d" providerId="AD" clId="Web-{2BD616C0-FD11-4AFF-8305-BFD726D52DEF}" dt="2023-10-12T12:46:36.589" v="0"/>
          <ac:picMkLst>
            <pc:docMk/>
            <pc:sldMk cId="0" sldId="262"/>
            <ac:picMk id="3" creationId="{9545D562-CB0F-3FAA-9640-C4E6503624B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edro Carneiro" userId="S::pedrocarneiro@ua.pt::96055b4f-53e0-464f-af10-51a50567399d" providerId="AD" clId="Web-{2BD616C0-FD11-4AFF-8305-BFD726D52DEF}" dt="2023-10-12T12:48:37.191" v="2"/>
              <pc2:cmMkLst xmlns:pc2="http://schemas.microsoft.com/office/powerpoint/2019/9/main/command">
                <pc:docMk/>
                <pc:sldMk cId="0" sldId="262"/>
                <pc2:cmMk id="{ACBE9E67-487E-4817-A69C-C2CBFB074973}"/>
              </pc2:cmMkLst>
              <pc226:cmRplyChg chg="mod modRxn">
                <pc226:chgData name="Pedro Carneiro" userId="S::pedrocarneiro@ua.pt::96055b4f-53e0-464f-af10-51a50567399d" providerId="AD" clId="Web-{2BD616C0-FD11-4AFF-8305-BFD726D52DEF}" dt="2023-10-12T12:48:37.191" v="2"/>
                <pc2:cmRplyMkLst xmlns:pc2="http://schemas.microsoft.com/office/powerpoint/2019/9/main/command">
                  <pc:docMk/>
                  <pc:sldMk cId="0" sldId="262"/>
                  <pc2:cmMk id="{ACBE9E67-487E-4817-A69C-C2CBFB074973}"/>
                  <pc2:cmRplyMk id="{B1B8756E-5E01-41F9-B993-B15617E1CAC7}"/>
                </pc2:cmRplyMkLst>
              </pc226:cmRplyChg>
              <pc226:cmRplyChg chg="add">
                <pc226:chgData name="Pedro Carneiro" userId="S::pedrocarneiro@ua.pt::96055b4f-53e0-464f-af10-51a50567399d" providerId="AD" clId="Web-{2BD616C0-FD11-4AFF-8305-BFD726D52DEF}" dt="2023-10-12T12:48:34.894" v="1"/>
                <pc2:cmRplyMkLst xmlns:pc2="http://schemas.microsoft.com/office/powerpoint/2019/9/main/command">
                  <pc:docMk/>
                  <pc:sldMk cId="0" sldId="262"/>
                  <pc2:cmMk id="{ACBE9E67-487E-4817-A69C-C2CBFB074973}"/>
                  <pc2:cmRplyMk id="{533D988B-765E-4659-B92B-F74D5D6FE59C}"/>
                </pc2:cmRplyMkLst>
              </pc226:cmRplyChg>
            </pc226:cmChg>
          </p:ext>
        </pc:extLst>
      </pc:sldChg>
    </pc:docChg>
  </pc:docChgLst>
  <pc:docChgLst>
    <pc:chgData name="Nuno Almeida" userId="S::nunoalmeida@ua.pt::a151578e-4b68-480c-a6fd-b5a2bc4ed9d2" providerId="AD" clId="Web-{301E8D99-B60F-7FD8-47D5-4E285A9AD4E8}"/>
    <pc:docChg chg="">
      <pc:chgData name="Nuno Almeida" userId="S::nunoalmeida@ua.pt::a151578e-4b68-480c-a6fd-b5a2bc4ed9d2" providerId="AD" clId="Web-{301E8D99-B60F-7FD8-47D5-4E285A9AD4E8}" dt="2023-10-12T10:45:13.295" v="0"/>
      <pc:docMkLst>
        <pc:docMk/>
      </pc:docMkLst>
      <pc:sldChg chg="modCm">
        <pc:chgData name="Nuno Almeida" userId="S::nunoalmeida@ua.pt::a151578e-4b68-480c-a6fd-b5a2bc4ed9d2" providerId="AD" clId="Web-{301E8D99-B60F-7FD8-47D5-4E285A9AD4E8}" dt="2023-10-12T10:45:13.295" v="0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uno Almeida" userId="S::nunoalmeida@ua.pt::a151578e-4b68-480c-a6fd-b5a2bc4ed9d2" providerId="AD" clId="Web-{301E8D99-B60F-7FD8-47D5-4E285A9AD4E8}" dt="2023-10-12T10:45:13.295" v="0"/>
              <pc2:cmMkLst xmlns:pc2="http://schemas.microsoft.com/office/powerpoint/2019/9/main/command">
                <pc:docMk/>
                <pc:sldMk cId="0" sldId="262"/>
                <pc2:cmMk id="{ACBE9E67-487E-4817-A69C-C2CBFB074973}"/>
              </pc2:cmMkLst>
              <pc226:cmRplyChg chg="add">
                <pc226:chgData name="Nuno Almeida" userId="S::nunoalmeida@ua.pt::a151578e-4b68-480c-a6fd-b5a2bc4ed9d2" providerId="AD" clId="Web-{301E8D99-B60F-7FD8-47D5-4E285A9AD4E8}" dt="2023-10-12T10:45:13.295" v="0"/>
                <pc2:cmRplyMkLst xmlns:pc2="http://schemas.microsoft.com/office/powerpoint/2019/9/main/command">
                  <pc:docMk/>
                  <pc:sldMk cId="0" sldId="262"/>
                  <pc2:cmMk id="{ACBE9E67-487E-4817-A69C-C2CBFB074973}"/>
                  <pc2:cmRplyMk id="{B1B8756E-5E01-41F9-B993-B15617E1CAC7}"/>
                </pc2:cmRplyMkLst>
              </pc226:cmRplyChg>
            </pc226:cmChg>
          </p:ext>
        </pc:extLst>
      </pc:sldChg>
    </pc:docChg>
  </pc:docChgLst>
</pc:chgInfo>
</file>

<file path=ppt/comments/modernComment_100_5818D9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29E8CF-68D4-4FA4-B913-8AA021E7F6D5}" authorId="{DF136B07-F776-E272-DE6A-3D13AE3FEA30}" created="2023-10-11T10:25:40.161">
    <pc:sldMkLst xmlns:pc="http://schemas.microsoft.com/office/powerpoint/2013/main/command">
      <pc:docMk/>
      <pc:sldMk cId="1478023678" sldId="256"/>
    </pc:sldMkLst>
    <p188:replyLst>
      <p188:reply id="{F03D22B4-4622-4C9B-8F25-D5B7A0F5BF1D}" authorId="{29E3EFC9-301A-3A46-B0D1-91B65FCA3E0B}" created="2023-10-12T09:20:30.521">
        <p188:txBody>
          <a:bodyPr/>
          <a:lstStyle/>
          <a:p>
            <a:r>
              <a:rPr lang="pt-PT"/>
              <a:t>done</a:t>
            </a:r>
          </a:p>
        </p188:txBody>
      </p188:reply>
    </p188:replyLst>
    <p188:txBody>
      <a:bodyPr/>
      <a:lstStyle/>
      <a:p>
        <a:r>
          <a:rPr lang="pt-PT"/>
          <a:t>Nome dos elementos</a:t>
        </a:r>
      </a:p>
    </p188:txBody>
  </p188:cm>
</p188:cmLst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FC3000-9B2A-4090-890E-19C105A2F8A2}" authorId="{29E3EFC9-301A-3A46-B0D1-91B65FCA3E0B}" created="2023-10-11T11:20:08.591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PT"/>
          <a:t>Adicionar o facto de os idosos precisarem de ajudas nas tarefas do quotidiano
- eventualmente tirar o facto da healthcare resources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630DCD-C00F-428C-94ED-3A34A3AD43E3}" authorId="{29E3EFC9-301A-3A46-B0D1-91B65FCA3E0B}" created="2023-10-11T11:26:42.837">
    <pc:sldMkLst xmlns:pc="http://schemas.microsoft.com/office/powerpoint/2013/main/command">
      <pc:docMk/>
      <pc:sldMk cId="0" sldId="262"/>
    </pc:sldMkLst>
    <p188:txBody>
      <a:bodyPr/>
      <a:lstStyle/>
      <a:p>
        <a:r>
          <a:rPr lang="pt-PT"/>
          <a:t>na apresentação explicar o método, de seleção dos papers</a:t>
        </a:r>
      </a:p>
    </p188:txBody>
  </p188:cm>
  <p188:cm id="{ACBE9E67-487E-4817-A69C-C2CBFB074973}" authorId="{5CA3DE03-6583-3A7D-1E25-46D07D1124BD}" created="2023-10-12T09:05:53.7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2"/>
      <ac:picMk id="3" creationId="{9545D562-CB0F-3FAA-9640-C4E6503624B3}"/>
    </ac:deMkLst>
    <p188:replyLst>
      <p188:reply id="{F8B11A61-C371-4CB7-B72F-3CC739986DE5}" authorId="{29E3EFC9-301A-3A46-B0D1-91B65FCA3E0B}" created="2023-10-12T09:30:16.147">
        <p188:txBody>
          <a:bodyPr/>
          <a:lstStyle/>
          <a:p>
            <a:r>
              <a:rPr lang="pt-PT"/>
              <a:t>Não, o paper 6 é o paper sugerido no work plan do projecto, daí ter-mos posto a keyword "WORK PLAN" , mas podemos alterar</a:t>
            </a:r>
          </a:p>
        </p188:txBody>
      </p188:reply>
      <p188:reply id="{B1B8756E-5E01-41F9-B993-B15617E1CAC7}" authorId="{DF136B07-F776-E272-DE6A-3D13AE3FEA30}" created="2023-10-12T10:45:13.295">
        <p188:txBody>
          <a:bodyPr/>
          <a:lstStyle/>
          <a:p>
            <a:r>
              <a:rPr lang="en-US"/>
              <a:t>ponham entre () .. é da proposta não work plan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3-10-12T12:48:37.191" authorId="{29E3EFC9-301A-3A46-B0D1-91B65FCA3E0B}"/>
              </p223:rxn>
            </p223:reactions>
          </p:ext>
        </p188:extLst>
      </p188:reply>
      <p188:reply id="{533D988B-765E-4659-B92B-F74D5D6FE59C}" authorId="{29E3EFC9-301A-3A46-B0D1-91B65FCA3E0B}" created="2023-10-12T12:48:34.894">
        <p188:txBody>
          <a:bodyPr/>
          <a:lstStyle/>
          <a:p>
            <a:r>
              <a:rPr lang="pt-PT"/>
              <a:t>ok, não tinha visto que o Nuno tinha respondido aqui.. Acabamos por implementar a sugestão da Ana, mas vai de acordo com a do Nuno  </a:t>
            </a:r>
          </a:p>
        </p188:txBody>
      </p188:reply>
    </p188:replyLst>
    <p188:txBody>
      <a:bodyPr/>
      <a:lstStyle/>
      <a:p>
        <a:r>
          <a:rPr lang="en-US"/>
          <a:t>Para o Paper 6, a palavra chave foi mesmo "work plan"? Parece um bocado estranho terem encontrado esse artigo com essas palavras...</a:t>
        </a:r>
      </a:p>
    </p188:txBody>
  </p188:cm>
</p188:cmLst>
</file>

<file path=ppt/comments/modernComment_10D_8AF7D3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C805E5-16B2-4755-B676-6028F20543CB}" authorId="{5CA3DE03-6583-3A7D-1E25-46D07D1124BD}" created="2023-10-12T08:57:3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31497295" sldId="269"/>
      <ac:spMk id="2" creationId="{D59F9525-EF13-7E86-0B90-20C981743697}"/>
      <ac:txMk cp="0" len="5">
        <ac:context len="6" hash="2913857443"/>
      </ac:txMk>
    </ac:txMkLst>
    <p188:pos x="4484571" y="587776"/>
    <p188:replyLst>
      <p188:reply id="{D5376A43-8FEA-4B86-869D-793F94ACD360}" authorId="{29E3EFC9-301A-3A46-B0D1-91B65FCA3E0B}" created="2023-10-12T09:20:43.287">
        <p188:txBody>
          <a:bodyPr/>
          <a:lstStyle/>
          <a:p>
            <a:r>
              <a:rPr lang="pt-PT"/>
              <a:t>done</a:t>
            </a:r>
          </a:p>
        </p188:txBody>
      </p188:reply>
    </p188:replyLst>
    <p188:txBody>
      <a:bodyPr/>
      <a:lstStyle/>
      <a:p>
        <a:r>
          <a:rPr lang="en-US"/>
          <a:t>Redundante, escolher apenas uma das palavras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3-10-12T09:08:23.073" authorId="{29E3EFC9-301A-3A46-B0D1-91B65FCA3E0B}"/>
          </p223:rxn>
        </p223:reactions>
      </p:ext>
    </p188:extLst>
  </p188:cm>
</p188:cmLst>
</file>

<file path=ppt/comments/modernComment_10F_54E98F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B71592-B7EA-49D8-A43B-213ABFD1CCCF}" authorId="{5CA3DE03-6583-3A7D-1E25-46D07D1124BD}" created="2023-10-12T09:00:05.9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24592763" sldId="271"/>
      <ac:spMk id="41" creationId="{21590570-D789-FCB6-4C69-D2A4172568BE}"/>
      <ac:txMk cp="0">
        <ac:context len="43" hash="3625533389"/>
      </ac:txMk>
    </ac:txMkLst>
    <p188:pos x="1122859" y="273520"/>
    <p188:txBody>
      <a:bodyPr/>
      <a:lstStyle/>
      <a:p>
        <a:r>
          <a:rPr lang="en-US"/>
          <a:t>Esta palavra não está a mais?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3-10-12T09:08:18.245" authorId="{29E3EFC9-301A-3A46-B0D1-91B65FCA3E0B}"/>
          </p223:rxn>
        </p223:reactions>
      </p:ext>
    </p188:extLst>
  </p188:cm>
</p188:cmLst>
</file>

<file path=ppt/comments/modernComment_110_542190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270E62-72F4-44A1-8B68-3BA9C9E0B322}" authorId="{5CA3DE03-6583-3A7D-1E25-46D07D1124BD}" created="2023-10-12T09:02:12.3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11485892" sldId="272"/>
      <ac:picMk id="4" creationId="{49460621-BAEC-EC3D-49D1-5B9A91DEAD94}"/>
    </ac:deMkLst>
    <p188:replyLst>
      <p188:reply id="{FA212358-9DE3-4656-9406-223261667AAE}" authorId="{29E3EFC9-301A-3A46-B0D1-91B65FCA3E0B}" created="2023-10-12T09:30:33.367">
        <p188:txBody>
          <a:bodyPr/>
          <a:lstStyle/>
          <a:p>
            <a:r>
              <a:rPr lang="pt-PT"/>
              <a:t> Não falamos, mas já vou alterar</a:t>
            </a:r>
          </a:p>
        </p188:txBody>
      </p188:reply>
    </p188:replyLst>
    <p188:txBody>
      <a:bodyPr/>
      <a:lstStyle/>
      <a:p>
        <a:r>
          <a:rPr lang="en-US"/>
          <a:t>Não sei falar disto na reunião, mas tenho uma dúvida, o que são "User Cases"? Não seria "Use Cases"?</a:t>
        </a:r>
      </a:p>
    </p188:txBody>
  </p188:cm>
</p188:cmLst>
</file>

<file path=ppt/comments/modernComment_111_9FF8A4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BB4964-6754-438E-B49D-07D28BB5BFEF}" authorId="{5CA3DE03-6583-3A7D-1E25-46D07D1124BD}" created="2023-10-12T09:07:47.2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83872365" sldId="273"/>
      <ac:spMk id="2" creationId="{00000000-0000-0000-0000-000000000000}"/>
      <ac:txMk cp="0" len="31">
        <ac:context len="47" hash="2913828964"/>
      </ac:txMk>
    </ac:txMkLst>
    <p188:pos x="4553967" y="1600641"/>
    <p188:replyLst>
      <p188:reply id="{AC3968F2-3668-4CB5-A366-820FF3518054}" authorId="{29E3EFC9-301A-3A46-B0D1-91B65FCA3E0B}" created="2023-10-12T09:25:19.453">
        <p188:txBody>
          <a:bodyPr/>
          <a:lstStyle/>
          <a:p>
            <a:r>
              <a:rPr lang="pt-PT"/>
              <a:t>done</a:t>
            </a:r>
          </a:p>
        </p188:txBody>
      </p188:reply>
    </p188:replyLst>
    <p188:txBody>
      <a:bodyPr/>
      <a:lstStyle/>
      <a:p>
        <a:r>
          <a:rPr lang="en-US"/>
          <a:t>Tenham cuidado com os erros ortográficos, o próprio powerpoint indica quando há erro e sugere correções.
Aqui será "Potentially Useful Technologies"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3-10-12T09:25:26.719" authorId="{29E3EFC9-301A-3A46-B0D1-91B65FCA3E0B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Estou</a:t>
            </a:r>
            <a:r>
              <a:rPr lang="en-GB"/>
              <a:t> </a:t>
            </a:r>
            <a:r>
              <a:rPr lang="en-GB" err="1"/>
              <a:t>à</a:t>
            </a:r>
            <a:r>
              <a:rPr lang="en-GB"/>
              <a:t> </a:t>
            </a:r>
            <a:r>
              <a:rPr lang="en-GB" err="1"/>
              <a:t>espera</a:t>
            </a:r>
            <a:r>
              <a:rPr lang="en-GB"/>
              <a:t> que </a:t>
            </a:r>
            <a:r>
              <a:rPr lang="en-GB" err="1"/>
              <a:t>os</a:t>
            </a:r>
            <a:r>
              <a:rPr lang="en-GB"/>
              <a:t> </a:t>
            </a:r>
            <a:r>
              <a:rPr lang="en-GB" err="1"/>
              <a:t>orientadores</a:t>
            </a:r>
            <a:r>
              <a:rPr lang="en-GB"/>
              <a:t> me </a:t>
            </a:r>
            <a:r>
              <a:rPr lang="en-GB" err="1"/>
              <a:t>respondam</a:t>
            </a:r>
            <a:r>
              <a:rPr lang="en-GB"/>
              <a:t> </a:t>
            </a:r>
            <a:r>
              <a:rPr lang="en-GB" err="1"/>
              <a:t>ao</a:t>
            </a:r>
            <a:r>
              <a:rPr lang="en-GB"/>
              <a:t> Email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4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5818D9FE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D_8AF7D34F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54E98F7B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10_542190C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FF8A46D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789" y="1550692"/>
            <a:ext cx="6592825" cy="2386584"/>
          </a:xfrm>
        </p:spPr>
        <p:txBody>
          <a:bodyPr lIns="45719" tIns="45720" rIns="45719" bIns="45720" anchor="b">
            <a:normAutofit fontScale="90000"/>
          </a:bodyPr>
          <a:lstStyle/>
          <a:p>
            <a:r>
              <a:t>Kitchen Assistant for Active Ageing at Home</a:t>
            </a:r>
          </a:p>
        </p:txBody>
      </p:sp>
      <p:pic>
        <p:nvPicPr>
          <p:cNvPr id="5" name="Picture 4" descr="A 3d rendering of a house&#10;&#10;Description automatically generated">
            <a:extLst>
              <a:ext uri="{FF2B5EF4-FFF2-40B4-BE49-F238E27FC236}">
                <a16:creationId xmlns:a16="http://schemas.microsoft.com/office/drawing/2014/main" id="{CD4A3492-229D-6218-B9DC-E2C36B436E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36" y="157534"/>
            <a:ext cx="3472580" cy="3271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1BCE8D-0BF5-A02A-AC99-6B758E7A9355}"/>
              </a:ext>
            </a:extLst>
          </p:cNvPr>
          <p:cNvSpPr txBox="1"/>
          <p:nvPr/>
        </p:nvSpPr>
        <p:spPr>
          <a:xfrm>
            <a:off x="5751378" y="4409144"/>
            <a:ext cx="3104428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Rúben Marinho (40115)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Pedro Carneiro (73775)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Inês </a:t>
            </a:r>
            <a:r>
              <a:rPr lang="en-US" sz="2000" err="1">
                <a:solidFill>
                  <a:srgbClr val="FFFFFF"/>
                </a:solidFill>
              </a:rPr>
              <a:t>Águia</a:t>
            </a:r>
            <a:r>
              <a:rPr lang="en-US" sz="2000">
                <a:solidFill>
                  <a:srgbClr val="FFFFFF"/>
                </a:solidFill>
              </a:rPr>
              <a:t> (73882)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João Rodrigues (108045)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David </a:t>
            </a:r>
            <a:r>
              <a:rPr lang="en-US" sz="2000" err="1">
                <a:solidFill>
                  <a:srgbClr val="FFFFFF"/>
                </a:solidFill>
              </a:rPr>
              <a:t>Palricas</a:t>
            </a:r>
            <a:r>
              <a:rPr lang="en-US" sz="2000">
                <a:solidFill>
                  <a:srgbClr val="FFFFFF"/>
                </a:solidFill>
              </a:rPr>
              <a:t> (108780)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AD4A-54DF-0EDD-C728-EB8A42C242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</a:t>
            </a:fld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0F13631-B20D-049D-7668-84B588963CE0}"/>
              </a:ext>
            </a:extLst>
          </p:cNvPr>
          <p:cNvSpPr txBox="1"/>
          <p:nvPr/>
        </p:nvSpPr>
        <p:spPr>
          <a:xfrm>
            <a:off x="8636985" y="4908815"/>
            <a:ext cx="3104428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u="sng">
                <a:solidFill>
                  <a:srgbClr val="FFFFFF"/>
                </a:solidFill>
              </a:rPr>
              <a:t>Supervisors:</a:t>
            </a:r>
            <a:br>
              <a:rPr lang="en-US" sz="2000" b="1" u="sng"/>
            </a:br>
            <a:r>
              <a:rPr lang="en-US" sz="2000">
                <a:solidFill>
                  <a:srgbClr val="FFFFFF"/>
                </a:solidFill>
              </a:rPr>
              <a:t>Ana Rocha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</a:rPr>
              <a:t>Nuno Almeida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</a:rPr>
              <a:t>Antonio Teixeira</a:t>
            </a:r>
            <a:br>
              <a:rPr lang="en-US" sz="2000"/>
            </a:b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07" y="2607722"/>
            <a:ext cx="3930869" cy="1428251"/>
          </a:xfrm>
        </p:spPr>
        <p:txBody>
          <a:bodyPr/>
          <a:lstStyle/>
          <a:p>
            <a:r>
              <a:t>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558141" y="1605314"/>
            <a:ext cx="5522198" cy="4034141"/>
          </a:xfrm>
        </p:spPr>
        <p:txBody>
          <a:bodyPr lIns="45719" tIns="45720" rIns="45719" bIns="45720" anchor="ctr">
            <a:normAutofit fontScale="92500" lnSpcReduction="20000"/>
          </a:bodyPr>
          <a:lstStyle/>
          <a:p>
            <a:r>
              <a:rPr lang="pt-PT"/>
              <a:t>- </a:t>
            </a:r>
            <a:r>
              <a:t>Weekly meetings with supervisors</a:t>
            </a:r>
            <a:r>
              <a:rPr lang="pt-PT"/>
              <a:t> </a:t>
            </a:r>
            <a:endParaRPr/>
          </a:p>
          <a:p>
            <a:r>
              <a:rPr lang="pt-PT"/>
              <a:t>- </a:t>
            </a:r>
            <a:r>
              <a:rPr err="1"/>
              <a:t>Communication</a:t>
            </a:r>
            <a:r>
              <a:t> </a:t>
            </a:r>
            <a:r>
              <a:rPr err="1"/>
              <a:t>channels</a:t>
            </a:r>
            <a:endParaRPr lang="pt-PT" err="1"/>
          </a:p>
          <a:p>
            <a:r>
              <a:rPr lang="en-PT"/>
              <a:t>	</a:t>
            </a:r>
            <a:r>
              <a:rPr lang="en-PT">
                <a:solidFill>
                  <a:srgbClr val="0070C0"/>
                </a:solidFill>
              </a:rPr>
              <a:t>- MS TEAMS</a:t>
            </a:r>
          </a:p>
          <a:p>
            <a:r>
              <a:rPr lang="en-PT">
                <a:solidFill>
                  <a:srgbClr val="0070C0"/>
                </a:solidFill>
              </a:rPr>
              <a:t>	- WhatsApp</a:t>
            </a:r>
          </a:p>
          <a:p>
            <a:r>
              <a:rPr lang="en-PT">
                <a:solidFill>
                  <a:srgbClr val="0070C0"/>
                </a:solidFill>
              </a:rPr>
              <a:t>	- MS Outlook</a:t>
            </a:r>
          </a:p>
          <a:p>
            <a:r>
              <a:rPr lang="en-PT"/>
              <a:t>- Code Version/Control</a:t>
            </a:r>
          </a:p>
          <a:p>
            <a:r>
              <a:rPr lang="en-PT"/>
              <a:t>	</a:t>
            </a:r>
            <a:r>
              <a:rPr lang="en-PT">
                <a:solidFill>
                  <a:srgbClr val="0070C0"/>
                </a:solidFill>
              </a:rPr>
              <a:t>- GitHub</a:t>
            </a:r>
          </a:p>
          <a:p>
            <a:r>
              <a:rPr lang="en-PT">
                <a:solidFill>
                  <a:schemeClr val="tx1">
                    <a:lumMod val="95000"/>
                    <a:lumOff val="5000"/>
                  </a:schemeClr>
                </a:solidFill>
              </a:rPr>
              <a:t>-Project Management</a:t>
            </a:r>
          </a:p>
          <a:p>
            <a:r>
              <a:rPr lang="en-PT">
                <a:solidFill>
                  <a:srgbClr val="0070C0"/>
                </a:solidFill>
              </a:rPr>
              <a:t>            - Trello</a:t>
            </a:r>
            <a:br>
              <a:rPr lang="en-PT"/>
            </a:br>
            <a:r>
              <a:rPr lang="en-PT">
                <a:solidFill>
                  <a:srgbClr val="0070C0"/>
                </a:solidFill>
              </a:rPr>
              <a:t>            - MS Excel</a:t>
            </a:r>
          </a:p>
          <a:p>
            <a:endParaRPr lang="en-PT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5E1C-FDF7-A889-5AA0-59814C62C2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Open floor for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B26F-DCB4-1EF1-348C-FCE5011F86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</a:t>
            </a:r>
            <a:br>
              <a:rPr lang="pt-PT"/>
            </a:br>
            <a:r>
              <a:rPr lang="en-PT"/>
              <a:t>(Casa Viva+)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4065786"/>
          </a:xfrm>
        </p:spPr>
        <p:txBody>
          <a:bodyPr lIns="45719" tIns="45720" rIns="45719" bIns="45720" anchor="ctr"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/>
              <a:t>Aging population in Portugal</a:t>
            </a:r>
            <a:endParaRPr lang="en-US" sz="20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Elders might need assistance with basic activities to keep autonomous and active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/>
              <a:t>Importance of smart homes for active 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4AB45-1857-B40A-F559-5C7BA7857D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18" y="-539100"/>
            <a:ext cx="5559553" cy="2514601"/>
          </a:xfrm>
        </p:spPr>
        <p:txBody>
          <a:bodyPr anchor="b">
            <a:normAutofit/>
          </a:bodyPr>
          <a:lstStyle/>
          <a:p>
            <a:r>
              <a:t>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AFE255-2655-2A08-67F5-9043958FEEDF}"/>
              </a:ext>
            </a:extLst>
          </p:cNvPr>
          <p:cNvSpPr/>
          <p:nvPr/>
        </p:nvSpPr>
        <p:spPr>
          <a:xfrm>
            <a:off x="7615381" y="1197318"/>
            <a:ext cx="2626424" cy="2616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B7D0C-434B-2E91-0163-5B2FCD7E7F8D}"/>
              </a:ext>
            </a:extLst>
          </p:cNvPr>
          <p:cNvSpPr/>
          <p:nvPr/>
        </p:nvSpPr>
        <p:spPr>
          <a:xfrm>
            <a:off x="6086983" y="4014847"/>
            <a:ext cx="2952996" cy="28441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7B599A-2126-8D89-C57C-58669A48F270}"/>
              </a:ext>
            </a:extLst>
          </p:cNvPr>
          <p:cNvSpPr/>
          <p:nvPr/>
        </p:nvSpPr>
        <p:spPr>
          <a:xfrm>
            <a:off x="2242236" y="2725166"/>
            <a:ext cx="2764969" cy="27451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C541-6EFC-A05D-7FD7-F68B7A58D111}"/>
              </a:ext>
            </a:extLst>
          </p:cNvPr>
          <p:cNvSpPr txBox="1"/>
          <p:nvPr/>
        </p:nvSpPr>
        <p:spPr>
          <a:xfrm>
            <a:off x="2633133" y="3598333"/>
            <a:ext cx="202353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Challenges faced by the elderly in daily kitchen tasks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001A7-30DF-FAC8-A98D-AFC61138CE22}"/>
              </a:ext>
            </a:extLst>
          </p:cNvPr>
          <p:cNvSpPr txBox="1"/>
          <p:nvPr/>
        </p:nvSpPr>
        <p:spPr>
          <a:xfrm>
            <a:off x="6781799" y="4588932"/>
            <a:ext cx="202353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Need for unified system to manage groceries, meal preparation and health information</a:t>
            </a:r>
            <a:endParaRPr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5C23D-1C5F-44CE-5950-EB9FB59C38F3}"/>
              </a:ext>
            </a:extLst>
          </p:cNvPr>
          <p:cNvSpPr txBox="1"/>
          <p:nvPr/>
        </p:nvSpPr>
        <p:spPr>
          <a:xfrm>
            <a:off x="8178799" y="2015065"/>
            <a:ext cx="214206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Lack of intuitive and proactive assistance</a:t>
            </a:r>
            <a:endParaRPr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F69E794-4872-8D01-DBC3-D1A9C6F771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837017" y="6475948"/>
            <a:ext cx="182099" cy="276999"/>
          </a:xfrm>
        </p:spPr>
        <p:txBody>
          <a:bodyPr/>
          <a:lstStyle/>
          <a:p>
            <a:fld id="{86CB4B4D-7CA3-9044-876B-883B54F8677D}" type="slidenum">
              <a:rPr lang="en-US" dirty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9525-EF13-7E86-0B90-20C981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3" y="494521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Goals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D31C36-0C2E-80BA-A0CC-EA7102D07376}"/>
              </a:ext>
            </a:extLst>
          </p:cNvPr>
          <p:cNvSpPr/>
          <p:nvPr/>
        </p:nvSpPr>
        <p:spPr>
          <a:xfrm>
            <a:off x="1303609" y="2246645"/>
            <a:ext cx="2141515" cy="21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7DE797-4674-B29D-5906-E550E0380CCC}"/>
              </a:ext>
            </a:extLst>
          </p:cNvPr>
          <p:cNvSpPr/>
          <p:nvPr/>
        </p:nvSpPr>
        <p:spPr>
          <a:xfrm>
            <a:off x="8478283" y="2246645"/>
            <a:ext cx="2141515" cy="21217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CA40D0-F207-B1C4-C1E8-F66BEBD7ACF0}"/>
              </a:ext>
            </a:extLst>
          </p:cNvPr>
          <p:cNvSpPr/>
          <p:nvPr/>
        </p:nvSpPr>
        <p:spPr>
          <a:xfrm>
            <a:off x="4836517" y="2246644"/>
            <a:ext cx="2141515" cy="21217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pic>
        <p:nvPicPr>
          <p:cNvPr id="8" name="Graphic 7" descr="Chat outline">
            <a:extLst>
              <a:ext uri="{FF2B5EF4-FFF2-40B4-BE49-F238E27FC236}">
                <a16:creationId xmlns:a16="http://schemas.microsoft.com/office/drawing/2014/main" id="{7A349D13-16BF-4C30-D147-0B4032975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096" y="2750578"/>
            <a:ext cx="1112322" cy="1112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C8E4A-926D-DABC-70FF-159B325EC96C}"/>
              </a:ext>
            </a:extLst>
          </p:cNvPr>
          <p:cNvSpPr txBox="1"/>
          <p:nvPr/>
        </p:nvSpPr>
        <p:spPr>
          <a:xfrm>
            <a:off x="931737" y="4509115"/>
            <a:ext cx="293914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Develop a conversational assistant for the kitchen</a:t>
            </a:r>
          </a:p>
        </p:txBody>
      </p:sp>
      <p:pic>
        <p:nvPicPr>
          <p:cNvPr id="11" name="Graphic 10" descr="Cough outline">
            <a:extLst>
              <a:ext uri="{FF2B5EF4-FFF2-40B4-BE49-F238E27FC236}">
                <a16:creationId xmlns:a16="http://schemas.microsoft.com/office/drawing/2014/main" id="{53C5CE4C-7211-E8A4-11DB-E7101D1D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3005" y="2750578"/>
            <a:ext cx="1052945" cy="10529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861026-2330-D81A-0538-8AAD33BE640D}"/>
              </a:ext>
            </a:extLst>
          </p:cNvPr>
          <p:cNvSpPr txBox="1"/>
          <p:nvPr/>
        </p:nvSpPr>
        <p:spPr>
          <a:xfrm>
            <a:off x="4484438" y="4509114"/>
            <a:ext cx="293914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Provide unified, natural, and intuitive interaction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2FABC-444D-A958-3D12-9D9161FDEED8}"/>
              </a:ext>
            </a:extLst>
          </p:cNvPr>
          <p:cNvSpPr txBox="1"/>
          <p:nvPr/>
        </p:nvSpPr>
        <p:spPr>
          <a:xfrm>
            <a:off x="8076723" y="4509114"/>
            <a:ext cx="2939141" cy="1092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Extend capabilities for proactive alerts and information</a:t>
            </a:r>
          </a:p>
          <a:p>
            <a:pPr algn="ctr"/>
            <a:r>
              <a:rPr lang="en-US" sz="1100"/>
              <a:t>(such as expiration dates on items)</a:t>
            </a:r>
          </a:p>
        </p:txBody>
      </p:sp>
      <p:pic>
        <p:nvPicPr>
          <p:cNvPr id="14" name="Graphic 13" descr="Warning outline">
            <a:extLst>
              <a:ext uri="{FF2B5EF4-FFF2-40B4-BE49-F238E27FC236}">
                <a16:creationId xmlns:a16="http://schemas.microsoft.com/office/drawing/2014/main" id="{F9F6E4FE-4B81-C6B4-27AE-CA1164B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460" y="2720889"/>
            <a:ext cx="993568" cy="993568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8C9B94-6D9A-54EB-B389-9848601586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295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9525-EF13-7E86-0B90-20C98174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/>
              <a:t>Expected Results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7DE797-4674-B29D-5906-E550E0380CCC}"/>
              </a:ext>
            </a:extLst>
          </p:cNvPr>
          <p:cNvSpPr/>
          <p:nvPr/>
        </p:nvSpPr>
        <p:spPr>
          <a:xfrm>
            <a:off x="6827068" y="2333669"/>
            <a:ext cx="2141515" cy="21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CA40D0-F207-B1C4-C1E8-F66BEBD7ACF0}"/>
              </a:ext>
            </a:extLst>
          </p:cNvPr>
          <p:cNvSpPr/>
          <p:nvPr/>
        </p:nvSpPr>
        <p:spPr>
          <a:xfrm>
            <a:off x="2841813" y="2352960"/>
            <a:ext cx="2141515" cy="21217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pic>
        <p:nvPicPr>
          <p:cNvPr id="11" name="Graphic 10" descr="Test Dummy outline">
            <a:extLst>
              <a:ext uri="{FF2B5EF4-FFF2-40B4-BE49-F238E27FC236}">
                <a16:creationId xmlns:a16="http://schemas.microsoft.com/office/drawing/2014/main" id="{53C5CE4C-7211-E8A4-11DB-E7101D1D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8301" y="2797627"/>
            <a:ext cx="1052945" cy="10529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861026-2330-D81A-0538-8AAD33BE640D}"/>
              </a:ext>
            </a:extLst>
          </p:cNvPr>
          <p:cNvSpPr txBox="1"/>
          <p:nvPr/>
        </p:nvSpPr>
        <p:spPr>
          <a:xfrm>
            <a:off x="2438934" y="4581562"/>
            <a:ext cx="293914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Prototype</a:t>
            </a:r>
            <a:r>
              <a:rPr lang="pt-PT"/>
              <a:t> </a:t>
            </a:r>
            <a:r>
              <a:rPr lang="pt-PT" err="1"/>
              <a:t>tested</a:t>
            </a:r>
            <a:r>
              <a:rPr lang="pt-PT"/>
              <a:t> </a:t>
            </a:r>
            <a:r>
              <a:rPr lang="pt-PT" err="1"/>
              <a:t>with</a:t>
            </a:r>
            <a:r>
              <a:rPr lang="pt-PT"/>
              <a:t> a </a:t>
            </a:r>
            <a:r>
              <a:rPr lang="pt-PT" err="1"/>
              <a:t>few</a:t>
            </a:r>
            <a:r>
              <a:rPr lang="pt-PT"/>
              <a:t> </a:t>
            </a:r>
            <a:r>
              <a:rPr lang="pt-PT" err="1"/>
              <a:t>users</a:t>
            </a:r>
            <a:endParaRPr lang="en-US" sz="2400" err="1"/>
          </a:p>
        </p:txBody>
      </p:sp>
      <p:pic>
        <p:nvPicPr>
          <p:cNvPr id="14" name="Graphic 13" descr="Work from home Wi-Fi outline">
            <a:extLst>
              <a:ext uri="{FF2B5EF4-FFF2-40B4-BE49-F238E27FC236}">
                <a16:creationId xmlns:a16="http://schemas.microsoft.com/office/drawing/2014/main" id="{F9F6E4FE-4B81-C6B4-27AE-CA1164BCD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9378" y="2824957"/>
            <a:ext cx="993568" cy="993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9F42F-D45F-7811-B1B8-F7E496CF70B4}"/>
              </a:ext>
            </a:extLst>
          </p:cNvPr>
          <p:cNvSpPr txBox="1"/>
          <p:nvPr/>
        </p:nvSpPr>
        <p:spPr>
          <a:xfrm>
            <a:off x="6459913" y="4437629"/>
            <a:ext cx="293914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Integration with existing smart home infrastructure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0DBFBC-D748-851D-C33C-B01503DE19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9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C40FE7-44F2-21CE-776A-8E3422C24CEA}"/>
              </a:ext>
            </a:extLst>
          </p:cNvPr>
          <p:cNvCxnSpPr/>
          <p:nvPr/>
        </p:nvCxnSpPr>
        <p:spPr>
          <a:xfrm>
            <a:off x="1785408" y="2691341"/>
            <a:ext cx="9025467" cy="16934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976F3F-816B-7332-C119-22EC0A63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/>
              <a:t>Tasks and Workplan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598E27-5887-C5D4-9230-553697B474AC}"/>
              </a:ext>
            </a:extLst>
          </p:cNvPr>
          <p:cNvSpPr/>
          <p:nvPr/>
        </p:nvSpPr>
        <p:spPr>
          <a:xfrm>
            <a:off x="2065866" y="2480732"/>
            <a:ext cx="491066" cy="457200"/>
          </a:xfrm>
          <a:prstGeom prst="ellipse">
            <a:avLst/>
          </a:prstGeom>
          <a:solidFill>
            <a:srgbClr val="8A7C6E"/>
          </a:solidFill>
          <a:ln w="12700" cap="flat">
            <a:solidFill>
              <a:srgbClr val="8A7C6E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C57C7F-BDB3-05F3-1584-5E3E08C937CB}"/>
              </a:ext>
            </a:extLst>
          </p:cNvPr>
          <p:cNvSpPr/>
          <p:nvPr/>
        </p:nvSpPr>
        <p:spPr>
          <a:xfrm>
            <a:off x="8297334" y="2480732"/>
            <a:ext cx="491066" cy="457200"/>
          </a:xfrm>
          <a:prstGeom prst="ellipse">
            <a:avLst/>
          </a:prstGeom>
          <a:solidFill>
            <a:srgbClr val="D6D2CE"/>
          </a:solidFill>
          <a:ln w="12700" cap="flat">
            <a:solidFill>
              <a:srgbClr val="D6D2CE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2876B2-4D5A-25F8-3BB5-BE9935E961A7}"/>
              </a:ext>
            </a:extLst>
          </p:cNvPr>
          <p:cNvSpPr/>
          <p:nvPr/>
        </p:nvSpPr>
        <p:spPr>
          <a:xfrm>
            <a:off x="3606800" y="2480732"/>
            <a:ext cx="491066" cy="457200"/>
          </a:xfrm>
          <a:prstGeom prst="ellipse">
            <a:avLst/>
          </a:prstGeom>
          <a:solidFill>
            <a:srgbClr val="ADA399"/>
          </a:solidFill>
          <a:ln w="12700" cap="flat">
            <a:solidFill>
              <a:srgbClr val="ADA39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C35EA8-F641-9BDD-6EFA-A03D84A690E7}"/>
              </a:ext>
            </a:extLst>
          </p:cNvPr>
          <p:cNvSpPr/>
          <p:nvPr/>
        </p:nvSpPr>
        <p:spPr>
          <a:xfrm>
            <a:off x="9050867" y="2480732"/>
            <a:ext cx="491066" cy="457200"/>
          </a:xfrm>
          <a:prstGeom prst="ellipse">
            <a:avLst/>
          </a:prstGeom>
          <a:solidFill>
            <a:srgbClr val="D6D2CE"/>
          </a:solidFill>
          <a:ln w="12700" cap="flat">
            <a:solidFill>
              <a:srgbClr val="D6D2CE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B6C5C5-3CEB-A5F8-2261-2FFC0165B1E7}"/>
              </a:ext>
            </a:extLst>
          </p:cNvPr>
          <p:cNvSpPr/>
          <p:nvPr/>
        </p:nvSpPr>
        <p:spPr>
          <a:xfrm>
            <a:off x="2836334" y="2480732"/>
            <a:ext cx="491066" cy="457200"/>
          </a:xfrm>
          <a:prstGeom prst="ellipse">
            <a:avLst/>
          </a:prstGeom>
          <a:solidFill>
            <a:srgbClr val="8A7C6E"/>
          </a:solidFill>
          <a:ln w="12700" cap="flat">
            <a:solidFill>
              <a:srgbClr val="8A7C6E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11B82-CD3F-D6B1-D046-793AC72F5740}"/>
              </a:ext>
            </a:extLst>
          </p:cNvPr>
          <p:cNvSpPr/>
          <p:nvPr/>
        </p:nvSpPr>
        <p:spPr>
          <a:xfrm>
            <a:off x="4394200" y="2480732"/>
            <a:ext cx="491066" cy="457200"/>
          </a:xfrm>
          <a:prstGeom prst="ellipse">
            <a:avLst/>
          </a:prstGeom>
          <a:solidFill>
            <a:srgbClr val="ADA399"/>
          </a:solidFill>
          <a:ln w="12700" cap="flat">
            <a:solidFill>
              <a:srgbClr val="ADA39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8588CA-4F35-9402-7ECD-23EE39D91C95}"/>
              </a:ext>
            </a:extLst>
          </p:cNvPr>
          <p:cNvSpPr/>
          <p:nvPr/>
        </p:nvSpPr>
        <p:spPr>
          <a:xfrm>
            <a:off x="6756399" y="2480732"/>
            <a:ext cx="491066" cy="457200"/>
          </a:xfrm>
          <a:prstGeom prst="ellipse">
            <a:avLst/>
          </a:prstGeom>
          <a:solidFill>
            <a:srgbClr val="BFBBB6"/>
          </a:solidFill>
          <a:ln w="12700" cap="flat">
            <a:solidFill>
              <a:srgbClr val="C9C5B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92936B-87BB-D987-3779-7A79B34CC396}"/>
              </a:ext>
            </a:extLst>
          </p:cNvPr>
          <p:cNvSpPr/>
          <p:nvPr/>
        </p:nvSpPr>
        <p:spPr>
          <a:xfrm>
            <a:off x="5935133" y="2480732"/>
            <a:ext cx="491066" cy="457200"/>
          </a:xfrm>
          <a:prstGeom prst="ellipse">
            <a:avLst/>
          </a:prstGeom>
          <a:solidFill>
            <a:srgbClr val="D9D2CA"/>
          </a:solidFill>
          <a:ln w="12700" cap="flat">
            <a:solidFill>
              <a:srgbClr val="D9D2CA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1CB342-EAA1-940E-2D25-01FADACB4E2D}"/>
              </a:ext>
            </a:extLst>
          </p:cNvPr>
          <p:cNvSpPr/>
          <p:nvPr/>
        </p:nvSpPr>
        <p:spPr>
          <a:xfrm>
            <a:off x="9804401" y="2480733"/>
            <a:ext cx="491066" cy="457200"/>
          </a:xfrm>
          <a:prstGeom prst="ellipse">
            <a:avLst/>
          </a:prstGeom>
          <a:solidFill>
            <a:srgbClr val="F0ECE9"/>
          </a:solidFill>
          <a:ln w="12700" cap="flat">
            <a:solidFill>
              <a:srgbClr val="F0ECE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25CD96-9C0B-51E1-F633-66BF6B01FDD6}"/>
              </a:ext>
            </a:extLst>
          </p:cNvPr>
          <p:cNvSpPr/>
          <p:nvPr/>
        </p:nvSpPr>
        <p:spPr>
          <a:xfrm>
            <a:off x="10541001" y="2480732"/>
            <a:ext cx="491066" cy="457200"/>
          </a:xfrm>
          <a:prstGeom prst="ellipse">
            <a:avLst/>
          </a:prstGeom>
          <a:solidFill>
            <a:srgbClr val="F0ECE9"/>
          </a:solidFill>
          <a:ln w="12700" cap="flat">
            <a:solidFill>
              <a:srgbClr val="F0ECE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83B70E-99AD-51C8-8369-8D36E2382F75}"/>
              </a:ext>
            </a:extLst>
          </p:cNvPr>
          <p:cNvSpPr/>
          <p:nvPr/>
        </p:nvSpPr>
        <p:spPr>
          <a:xfrm>
            <a:off x="7526867" y="2480732"/>
            <a:ext cx="491066" cy="457200"/>
          </a:xfrm>
          <a:prstGeom prst="ellipse">
            <a:avLst/>
          </a:prstGeom>
          <a:solidFill>
            <a:srgbClr val="BFBBB6"/>
          </a:solidFill>
          <a:ln w="12700" cap="flat">
            <a:solidFill>
              <a:srgbClr val="C9C5B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3215D7-EAD9-E20F-56D3-9AB773DF43F4}"/>
              </a:ext>
            </a:extLst>
          </p:cNvPr>
          <p:cNvSpPr/>
          <p:nvPr/>
        </p:nvSpPr>
        <p:spPr>
          <a:xfrm>
            <a:off x="5130801" y="2480732"/>
            <a:ext cx="491066" cy="457200"/>
          </a:xfrm>
          <a:prstGeom prst="ellipse">
            <a:avLst/>
          </a:prstGeom>
          <a:solidFill>
            <a:srgbClr val="D9D2CA"/>
          </a:solidFill>
          <a:ln w="12700" cap="flat">
            <a:solidFill>
              <a:srgbClr val="D9D2CA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4A6EB8-F739-2FE7-D213-360EE5727BBD}"/>
              </a:ext>
            </a:extLst>
          </p:cNvPr>
          <p:cNvSpPr/>
          <p:nvPr/>
        </p:nvSpPr>
        <p:spPr>
          <a:xfrm>
            <a:off x="1295400" y="2480733"/>
            <a:ext cx="491066" cy="457200"/>
          </a:xfrm>
          <a:prstGeom prst="ellipse">
            <a:avLst/>
          </a:prstGeom>
          <a:solidFill>
            <a:srgbClr val="403930">
              <a:alpha val="89000"/>
            </a:srgbClr>
          </a:solidFill>
          <a:ln w="12700" cap="flat">
            <a:solidFill>
              <a:srgbClr val="403930">
                <a:alpha val="89000"/>
              </a:srgb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D96B3E-48BA-87F7-F1B4-F9783178FFDB}"/>
              </a:ext>
            </a:extLst>
          </p:cNvPr>
          <p:cNvSpPr/>
          <p:nvPr/>
        </p:nvSpPr>
        <p:spPr>
          <a:xfrm>
            <a:off x="541867" y="2480733"/>
            <a:ext cx="491066" cy="457200"/>
          </a:xfrm>
          <a:prstGeom prst="ellipse">
            <a:avLst/>
          </a:prstGeom>
          <a:solidFill>
            <a:srgbClr val="403930">
              <a:alpha val="89000"/>
            </a:srgbClr>
          </a:solidFill>
          <a:ln w="12700" cap="flat">
            <a:solidFill>
              <a:srgbClr val="403930">
                <a:alpha val="89000"/>
              </a:srgb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5EBEC8-51DC-77D0-D6CD-30F79E8EF710}"/>
              </a:ext>
            </a:extLst>
          </p:cNvPr>
          <p:cNvCxnSpPr>
            <a:cxnSpLocks/>
          </p:cNvCxnSpPr>
          <p:nvPr/>
        </p:nvCxnSpPr>
        <p:spPr>
          <a:xfrm flipH="1" flipV="1">
            <a:off x="1031875" y="2699808"/>
            <a:ext cx="262465" cy="0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98A65D-BE74-B97A-8BF9-346DDAD7452F}"/>
              </a:ext>
            </a:extLst>
          </p:cNvPr>
          <p:cNvCxnSpPr/>
          <p:nvPr/>
        </p:nvCxnSpPr>
        <p:spPr>
          <a:xfrm>
            <a:off x="1532466" y="2937933"/>
            <a:ext cx="8469" cy="2015066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27A7802-9078-E14A-7D07-821BFEE5EC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6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680FB-E206-1DA1-DE80-5DAE357CED04}"/>
              </a:ext>
            </a:extLst>
          </p:cNvPr>
          <p:cNvSpPr txBox="1"/>
          <p:nvPr/>
        </p:nvSpPr>
        <p:spPr>
          <a:xfrm>
            <a:off x="143934" y="4952999"/>
            <a:ext cx="2209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Planning/State-of-the-art research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11A907-6D2B-1F7F-1A94-8A34F0806789}"/>
              </a:ext>
            </a:extLst>
          </p:cNvPr>
          <p:cNvCxnSpPr>
            <a:cxnSpLocks/>
          </p:cNvCxnSpPr>
          <p:nvPr/>
        </p:nvCxnSpPr>
        <p:spPr>
          <a:xfrm>
            <a:off x="7814732" y="2937933"/>
            <a:ext cx="8469" cy="2015066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E0021B-CEE1-8B51-783D-665FE2724D48}"/>
              </a:ext>
            </a:extLst>
          </p:cNvPr>
          <p:cNvCxnSpPr>
            <a:cxnSpLocks/>
          </p:cNvCxnSpPr>
          <p:nvPr/>
        </p:nvCxnSpPr>
        <p:spPr>
          <a:xfrm>
            <a:off x="4639732" y="2937932"/>
            <a:ext cx="8469" cy="2015066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A839B8-64D4-A339-446D-81501EC84C1B}"/>
              </a:ext>
            </a:extLst>
          </p:cNvPr>
          <p:cNvCxnSpPr>
            <a:cxnSpLocks/>
          </p:cNvCxnSpPr>
          <p:nvPr/>
        </p:nvCxnSpPr>
        <p:spPr>
          <a:xfrm>
            <a:off x="10786532" y="2937932"/>
            <a:ext cx="8469" cy="2015066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4CBA4E-34F6-C122-7A19-F7DD6620773A}"/>
              </a:ext>
            </a:extLst>
          </p:cNvPr>
          <p:cNvCxnSpPr>
            <a:cxnSpLocks/>
          </p:cNvCxnSpPr>
          <p:nvPr/>
        </p:nvCxnSpPr>
        <p:spPr>
          <a:xfrm>
            <a:off x="3090332" y="2937933"/>
            <a:ext cx="8469" cy="702733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E65954-599E-5DBA-FAA2-848DC9F83091}"/>
              </a:ext>
            </a:extLst>
          </p:cNvPr>
          <p:cNvSpPr txBox="1"/>
          <p:nvPr/>
        </p:nvSpPr>
        <p:spPr>
          <a:xfrm>
            <a:off x="1938867" y="3572932"/>
            <a:ext cx="2209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Requirement gathering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venir Next LT Pro"/>
              <a:ea typeface="Avenir Next LT Pro"/>
              <a:cs typeface="Avenir Next LT Pro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E6031A-CDF4-DD42-DC30-FD4433784AAB}"/>
              </a:ext>
            </a:extLst>
          </p:cNvPr>
          <p:cNvCxnSpPr>
            <a:cxnSpLocks/>
          </p:cNvCxnSpPr>
          <p:nvPr/>
        </p:nvCxnSpPr>
        <p:spPr>
          <a:xfrm>
            <a:off x="9296398" y="2937933"/>
            <a:ext cx="8469" cy="702733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A87BB3-E016-10FF-25D7-C8DF94BA867A}"/>
              </a:ext>
            </a:extLst>
          </p:cNvPr>
          <p:cNvCxnSpPr>
            <a:cxnSpLocks/>
          </p:cNvCxnSpPr>
          <p:nvPr/>
        </p:nvCxnSpPr>
        <p:spPr>
          <a:xfrm>
            <a:off x="6180665" y="2937932"/>
            <a:ext cx="8469" cy="702733"/>
          </a:xfrm>
          <a:prstGeom prst="straightConnector1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590570-D789-FCB6-4C69-D2A4172568BE}"/>
              </a:ext>
            </a:extLst>
          </p:cNvPr>
          <p:cNvSpPr txBox="1"/>
          <p:nvPr/>
        </p:nvSpPr>
        <p:spPr>
          <a:xfrm>
            <a:off x="9691835" y="4952998"/>
            <a:ext cx="2209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Technical Report and Project Presentations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venir Next LT Pro"/>
              <a:ea typeface="Avenir Next LT Pro"/>
              <a:cs typeface="Avenir Next LT Pro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5564DA-7CA0-FB9A-3099-43DC631ADA3D}"/>
              </a:ext>
            </a:extLst>
          </p:cNvPr>
          <p:cNvSpPr txBox="1"/>
          <p:nvPr/>
        </p:nvSpPr>
        <p:spPr>
          <a:xfrm>
            <a:off x="8271933" y="3640665"/>
            <a:ext cx="231140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Demonstrators/Integration with Smart Home Devices/Tests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venir Next LT Pro"/>
              <a:ea typeface="Avenir Next LT Pro"/>
              <a:cs typeface="Avenir Next LT Pro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57BC8E-249D-A452-538C-12DC47C5C15A}"/>
              </a:ext>
            </a:extLst>
          </p:cNvPr>
          <p:cNvSpPr txBox="1"/>
          <p:nvPr/>
        </p:nvSpPr>
        <p:spPr>
          <a:xfrm>
            <a:off x="6714067" y="4952998"/>
            <a:ext cx="2209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Iterative development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venir Next LT Pro"/>
              <a:ea typeface="Avenir Next LT Pro"/>
              <a:cs typeface="Avenir Next LT Pro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81659-6FF0-9263-0D12-D30EF9A9DABA}"/>
              </a:ext>
            </a:extLst>
          </p:cNvPr>
          <p:cNvSpPr txBox="1"/>
          <p:nvPr/>
        </p:nvSpPr>
        <p:spPr>
          <a:xfrm>
            <a:off x="5469467" y="3640665"/>
            <a:ext cx="2209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Tool selection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C74BCC-ABE1-8139-D6CE-8D168C92E3AD}"/>
              </a:ext>
            </a:extLst>
          </p:cNvPr>
          <p:cNvSpPr txBox="1"/>
          <p:nvPr/>
        </p:nvSpPr>
        <p:spPr>
          <a:xfrm>
            <a:off x="3539066" y="4952998"/>
            <a:ext cx="2209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System architecture design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venir Next LT Pro"/>
              <a:ea typeface="Avenir Next LT Pro"/>
              <a:cs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424592763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206E0-7E5B-952E-81AD-78B0169AA1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0535-2637-D93E-9D52-7498919B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/>
              <a:t>Tentative </a:t>
            </a:r>
            <a:r>
              <a:rPr lang="en-US" err="1"/>
              <a:t>WorkPlan</a:t>
            </a:r>
          </a:p>
        </p:txBody>
      </p:sp>
      <p:pic>
        <p:nvPicPr>
          <p:cNvPr id="4" name="Imagem 3" descr="Uma imagem com texto, captura de ecrã, diagrama, número&#10;&#10;Descrição gerada automaticamente">
            <a:extLst>
              <a:ext uri="{FF2B5EF4-FFF2-40B4-BE49-F238E27FC236}">
                <a16:creationId xmlns:a16="http://schemas.microsoft.com/office/drawing/2014/main" id="{49460621-BAEC-EC3D-49D1-5B9A91DE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6" y="1516764"/>
            <a:ext cx="9982306" cy="43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5892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pic>
        <p:nvPicPr>
          <p:cNvPr id="3" name="Imagem 2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9545D562-CB0F-3FAA-9640-C4E65036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07" y="266791"/>
            <a:ext cx="5863854" cy="64113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23AE6-3D6B-F055-152D-EF020F2F0D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529" y="-3479"/>
            <a:ext cx="5559553" cy="2627027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sz="4000"/>
              <a:t>Potentially Useful Technologies </a:t>
            </a:r>
            <a:br>
              <a:rPr lang="en-US" sz="4000"/>
            </a:br>
            <a:r>
              <a:rPr lang="en-US" sz="4000"/>
              <a:t>(Early Draft)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AFE255-2655-2A08-67F5-9043958FEEDF}"/>
              </a:ext>
            </a:extLst>
          </p:cNvPr>
          <p:cNvSpPr/>
          <p:nvPr/>
        </p:nvSpPr>
        <p:spPr>
          <a:xfrm>
            <a:off x="8258847" y="1400518"/>
            <a:ext cx="2880424" cy="27943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B7D0C-434B-2E91-0163-5B2FCD7E7F8D}"/>
              </a:ext>
            </a:extLst>
          </p:cNvPr>
          <p:cNvSpPr/>
          <p:nvPr/>
        </p:nvSpPr>
        <p:spPr>
          <a:xfrm>
            <a:off x="3531901" y="3948173"/>
            <a:ext cx="2952996" cy="28441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7B599A-2126-8D89-C57C-58669A48F270}"/>
              </a:ext>
            </a:extLst>
          </p:cNvPr>
          <p:cNvSpPr/>
          <p:nvPr/>
        </p:nvSpPr>
        <p:spPr>
          <a:xfrm>
            <a:off x="667436" y="1929299"/>
            <a:ext cx="3687835" cy="34817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C541-6EFC-A05D-7FD7-F68B7A58D111}"/>
              </a:ext>
            </a:extLst>
          </p:cNvPr>
          <p:cNvSpPr txBox="1"/>
          <p:nvPr/>
        </p:nvSpPr>
        <p:spPr>
          <a:xfrm>
            <a:off x="1634066" y="2031999"/>
            <a:ext cx="204046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/>
              <a:t>Voice Assistants and Smart Devices</a:t>
            </a:r>
            <a:endParaRPr lang="en-US" b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Amazon (Alexa, Eco Show)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Cortana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Apple Siri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Google Home (Assistant)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Lenovo Smart Display (w/ Google Assistant)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Voice User Interface (VUI)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F69E794-4872-8D01-DBC3-D1A9C6F771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837017" y="6475948"/>
            <a:ext cx="182099" cy="276999"/>
          </a:xfrm>
        </p:spPr>
        <p:txBody>
          <a:bodyPr/>
          <a:lstStyle/>
          <a:p>
            <a:fld id="{86CB4B4D-7CA3-9044-876B-883B54F8677D}" type="slidenum">
              <a:rPr lang="en-US" dirty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A6FDF-3A21-C47C-C079-72E37FC48302}"/>
              </a:ext>
            </a:extLst>
          </p:cNvPr>
          <p:cNvSpPr txBox="1"/>
          <p:nvPr/>
        </p:nvSpPr>
        <p:spPr>
          <a:xfrm>
            <a:off x="8822266" y="1718732"/>
            <a:ext cx="225213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/>
              <a:t>Artificial Intelligence, Machine Learning and Robotics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err="1"/>
              <a:t>Netica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Bayesian Network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Cozmo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Rasa and Rasa X tools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Voice Recognition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E1D20-B3B3-EEE7-C28E-AAB424CB88AF}"/>
              </a:ext>
            </a:extLst>
          </p:cNvPr>
          <p:cNvSpPr txBox="1"/>
          <p:nvPr/>
        </p:nvSpPr>
        <p:spPr>
          <a:xfrm>
            <a:off x="4073655" y="4300271"/>
            <a:ext cx="2023533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/>
              <a:t>Communication and Networking Technologies</a:t>
            </a:r>
            <a:endParaRPr lang="en-US" b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LoRa (Low-Power, Low-Range)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Radio Frequency Identification (RFID)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Database Management System (DBMS)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BA00C8-EF28-B875-E450-CFFA1198DF57}"/>
              </a:ext>
            </a:extLst>
          </p:cNvPr>
          <p:cNvSpPr/>
          <p:nvPr/>
        </p:nvSpPr>
        <p:spPr>
          <a:xfrm>
            <a:off x="7543249" y="4505913"/>
            <a:ext cx="2190996" cy="2217605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BCDA2-5708-F27E-C6C7-9557DEE9EC54}"/>
              </a:ext>
            </a:extLst>
          </p:cNvPr>
          <p:cNvSpPr txBox="1"/>
          <p:nvPr/>
        </p:nvSpPr>
        <p:spPr>
          <a:xfrm>
            <a:off x="7865532" y="4758264"/>
            <a:ext cx="2023533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/>
              <a:t>Sensor and Hardware Technologies</a:t>
            </a:r>
            <a:endParaRPr lang="en-US" b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err="1"/>
              <a:t>ToF</a:t>
            </a:r>
            <a:r>
              <a:rPr lang="en-US" sz="1200"/>
              <a:t> Camera (Microsoft's Kinect)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MYO Armband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/>
              <a:t>AR-Toolkit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23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9c644b-4482-4328-9663-ba0a2ef47ff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910722674E644B8B5513F7C9E74A09" ma:contentTypeVersion="13" ma:contentTypeDescription="Criar um novo documento." ma:contentTypeScope="" ma:versionID="331d2e65dc2d1220637a7cf6a239238c">
  <xsd:schema xmlns:xsd="http://www.w3.org/2001/XMLSchema" xmlns:xs="http://www.w3.org/2001/XMLSchema" xmlns:p="http://schemas.microsoft.com/office/2006/metadata/properties" xmlns:ns2="469c644b-4482-4328-9663-ba0a2ef47ff9" xmlns:ns3="9aa8c64f-d57f-4c0c-9e4b-121c4e4498d3" targetNamespace="http://schemas.microsoft.com/office/2006/metadata/properties" ma:root="true" ma:fieldsID="eef0d558a3ed7c35437d35a12a3d2712" ns2:_="" ns3:_="">
    <xsd:import namespace="469c644b-4482-4328-9663-ba0a2ef47ff9"/>
    <xsd:import namespace="9aa8c64f-d57f-4c0c-9e4b-121c4e4498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c644b-4482-4328-9663-ba0a2ef47f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m" ma:readOnly="false" ma:fieldId="{5cf76f15-5ced-4ddc-b409-7134ff3c332f}" ma:taxonomyMulti="true" ma:sspId="1d602765-7830-46ba-a66b-13b8df2c5c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8c64f-d57f-4c0c-9e4b-121c4e4498d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51D3B-16FB-454E-A91E-8ADB8A3DCD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3A78C5-3D4F-4427-B6CA-521EBD5993F0}">
  <ds:schemaRefs>
    <ds:schemaRef ds:uri="469c644b-4482-4328-9663-ba0a2ef47f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5BF8A5-6510-4D5A-919D-04A592B143B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ShapesVTI</vt:lpstr>
      <vt:lpstr>Kitchen Assistant for Active Ageing at Home</vt:lpstr>
      <vt:lpstr>Context (Casa Viva+)</vt:lpstr>
      <vt:lpstr>Problem</vt:lpstr>
      <vt:lpstr>Goals</vt:lpstr>
      <vt:lpstr>Expected Results</vt:lpstr>
      <vt:lpstr>Tasks and Workplan</vt:lpstr>
      <vt:lpstr>Tentative WorkPlan</vt:lpstr>
      <vt:lpstr>Related Work</vt:lpstr>
      <vt:lpstr>Potentially Useful Technologies  (Early Draft)</vt:lpstr>
      <vt:lpstr>Communication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modified xsi:type="dcterms:W3CDTF">2023-11-23T01:09:17Z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0x0101005D910722674E644B8B5513F7C9E74A09</vt:lpwstr>
  </property>
  <property fmtid="{D5CDD505-2E9C-101B-9397-08002B2CF9AE}" pid="3" name="MediaServiceImageTags">
    <vt:lpwstr/>
  </property>
</Properties>
</file>