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ide de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" name="Espaço Reservado para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7" name="Espaço Reservado para Rodapé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e Text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7" name="Espaço Reservado para Rodapé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exto e Títul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7" name="Espaço Reservado para Rodapé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e Conteúd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7" name="Espaço Reservado para Rodapé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Cabeçalho da Seçã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6" name="Espaço Reservado para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7" name="Espaço Reservado para Rodapé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as Partes de Conteúd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Conteú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çã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6" name="Espaço Reservado para Conteú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Texto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8" name="Espaço Reservado para Conteúdo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Espaço Reservado para Data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10" name="Espaço Reservado para Rodapé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mente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Data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6" name="Espaço Reservado para Rodapé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m Branc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5" name="Espaço Reservado para Rodapé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údo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7" name="Espaço Reservado para Dat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m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Imagem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7" name="Espaço Reservado para Dat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5" name="Espaço Reservado para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Data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992E1E-7CA0-4D8C-A786-F85E61CFB911}" type="datetimeFigureOut">
              <a:rPr lang="pt-BR"/>
              <a:t/>
            </a:fld>
            <a:endParaRPr lang="pt-BR"/>
          </a:p>
        </p:txBody>
      </p:sp>
      <p:sp>
        <p:nvSpPr>
          <p:cNvPr id="7" name="Espaço Reservado para Rodapé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FBCD1-7FCA-41A5-9636-0DFA09D9A77F}" type="slidenum">
              <a:rPr lang="pt-BR"/>
              <a:t/>
            </a:fld>
            <a:endParaRPr lang="pt-B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7;p51" hidden="0"/>
          <p:cNvSpPr/>
          <p:nvPr isPhoto="0" userDrawn="0"/>
        </p:nvSpPr>
        <p:spPr bwMode="auto">
          <a:xfrm flipH="0" flipV="0">
            <a:off x="-9624" y="-13863"/>
            <a:ext cx="12265916" cy="689821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428;p5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143742" y="40219"/>
            <a:ext cx="3425748" cy="73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 b="0" i="0" u="none" strike="noStrike" cap="none" spc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SUPORTE</a:t>
            </a:r>
            <a:endParaRPr sz="4800" b="1">
              <a:solidFill>
                <a:srgbClr val="064949"/>
              </a:solidFill>
              <a:latin typeface="Red Hat Display Black"/>
              <a:ea typeface="Red Hat Display Black"/>
              <a:cs typeface="Red Hat Display Black"/>
            </a:endParaRPr>
          </a:p>
        </p:txBody>
      </p:sp>
      <p:pic>
        <p:nvPicPr>
          <p:cNvPr id="6" name="Picture 4" descr="Monitoramento-NOC-S3 - Raio de Luz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343312" y="1145086"/>
            <a:ext cx="2509673" cy="1689611"/>
          </a:xfrm>
          <a:prstGeom prst="rect">
            <a:avLst/>
          </a:prstGeom>
          <a:noFill/>
        </p:spPr>
      </p:pic>
      <p:sp>
        <p:nvSpPr>
          <p:cNvPr id="7" name="Google Shape;428;p54" hidden="0"/>
          <p:cNvSpPr>
            <a:spLocks noAdjustHandles="0" noChangeArrowheads="0"/>
          </p:cNvSpPr>
          <p:nvPr isPhoto="0" userDrawn="0"/>
        </p:nvSpPr>
        <p:spPr bwMode="auto">
          <a:xfrm>
            <a:off x="257173" y="2756339"/>
            <a:ext cx="2681951" cy="91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Incidentes e </a:t>
            </a: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requisições monitorados</a:t>
            </a:r>
            <a:endParaRPr sz="2000"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8" name="Picture 6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09237" y="4330942"/>
            <a:ext cx="1777822" cy="1777822"/>
          </a:xfrm>
          <a:prstGeom prst="rect">
            <a:avLst/>
          </a:prstGeom>
          <a:noFill/>
        </p:spPr>
      </p:pic>
      <p:sp>
        <p:nvSpPr>
          <p:cNvPr id="9" name="Google Shape;428;p54" hidden="0"/>
          <p:cNvSpPr>
            <a:spLocks noAdjustHandles="0" noChangeArrowheads="0"/>
          </p:cNvSpPr>
          <p:nvPr isPhoto="0" userDrawn="0"/>
        </p:nvSpPr>
        <p:spPr bwMode="auto">
          <a:xfrm>
            <a:off x="257173" y="5973012"/>
            <a:ext cx="2681951" cy="91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Solicitações de </a:t>
            </a: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usuários</a:t>
            </a:r>
            <a:endParaRPr sz="2000" b="0" i="0" u="none" strike="noStrike" cap="none" spc="0">
              <a:solidFill/>
              <a:latin typeface="Fira Sans Compressed Medium"/>
              <a:ea typeface="Fira Sans Compressed Medium"/>
              <a:cs typeface="Fira Sans Compressed Medium"/>
            </a:endParaRPr>
          </a:p>
        </p:txBody>
      </p:sp>
      <p:cxnSp>
        <p:nvCxnSpPr>
          <p:cNvPr id="10" name="Conector: Curvo 8" hidden="0"/>
          <p:cNvCxnSpPr>
            <a:cxnSpLocks/>
            <a:stCxn id="8" idx="0"/>
          </p:cNvCxnSpPr>
          <p:nvPr isPhoto="0" userDrawn="0"/>
        </p:nvCxnSpPr>
        <p:spPr bwMode="auto">
          <a:xfrm rot="16199969" flipH="0" flipV="0">
            <a:off x="1158909" y="3889496"/>
            <a:ext cx="882892" cy="0"/>
          </a:xfrm>
          <a:prstGeom prst="curvedConnector3">
            <a:avLst>
              <a:gd name="adj1" fmla="val 50000"/>
            </a:avLst>
          </a:prstGeom>
          <a:ln w="34924" cap="flat" cmpd="sng" algn="ctr">
            <a:solidFill>
              <a:schemeClr val="accent6">
                <a:lumMod val="74901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3904635" y="1208426"/>
            <a:ext cx="3467100" cy="1952625"/>
          </a:xfrm>
          <a:prstGeom prst="rect">
            <a:avLst/>
          </a:prstGeom>
          <a:noFill/>
        </p:spPr>
      </p:pic>
      <p:cxnSp>
        <p:nvCxnSpPr>
          <p:cNvPr id="12" name="Conector: Curvo 19" hidden="0"/>
          <p:cNvCxnSpPr>
            <a:cxnSpLocks/>
            <a:endCxn id="13" idx="1"/>
          </p:cNvCxnSpPr>
          <p:nvPr isPhoto="0" userDrawn="0"/>
        </p:nvCxnSpPr>
        <p:spPr bwMode="auto">
          <a:xfrm rot="0" flipH="0" flipV="0">
            <a:off x="6841312" y="2117974"/>
            <a:ext cx="2598751" cy="0"/>
          </a:xfrm>
          <a:prstGeom prst="curvedConnector3">
            <a:avLst>
              <a:gd name="adj1" fmla="val 50000"/>
            </a:avLst>
          </a:prstGeom>
          <a:ln w="34924" cap="flat" cmpd="sng" algn="ctr">
            <a:solidFill>
              <a:schemeClr val="accent6">
                <a:lumMod val="74901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428;p54" hidden="0"/>
          <p:cNvSpPr>
            <a:spLocks noAdjustHandles="0" noChangeArrowheads="0"/>
          </p:cNvSpPr>
          <p:nvPr isPhoto="0" userDrawn="0"/>
        </p:nvSpPr>
        <p:spPr bwMode="auto">
          <a:xfrm>
            <a:off x="3151851" y="403697"/>
            <a:ext cx="2657785" cy="91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Central de atendimento</a:t>
            </a:r>
            <a:endParaRPr lang="en-US" sz="2000" b="0" i="0" u="none" strike="noStrike" cap="none" spc="0">
              <a:solidFill>
                <a:srgbClr val="508950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(E-mails e ligações)</a:t>
            </a:r>
            <a:endParaRPr lang="en-US" sz="2000" b="0" i="0" u="none" strike="noStrike" cap="none" spc="0">
              <a:solidFill>
                <a:srgbClr val="508950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5" name="Google Shape;428;p5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5638186" y="449794"/>
            <a:ext cx="3062443" cy="81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Diagnóstico/ Priorização/ Classificação/  Registro</a:t>
            </a:r>
            <a:endParaRPr sz="2000">
              <a:latin typeface="Fira Sans Compressed Medium"/>
              <a:ea typeface="Fira Sans Compressed Medium"/>
              <a:cs typeface="Fira Sans Compressed Medium"/>
            </a:endParaRPr>
          </a:p>
        </p:txBody>
      </p:sp>
      <p:cxnSp>
        <p:nvCxnSpPr>
          <p:cNvPr id="16" name="Conector: Curvo 26" hidden="0"/>
          <p:cNvCxnSpPr>
            <a:cxnSpLocks/>
            <a:stCxn id="17" idx="3"/>
            <a:endCxn id="18" idx="1"/>
          </p:cNvCxnSpPr>
          <p:nvPr isPhoto="0" userDrawn="0"/>
        </p:nvCxnSpPr>
        <p:spPr bwMode="auto">
          <a:xfrm rot="0" flipH="0" flipV="0">
            <a:off x="7391023" y="5541131"/>
            <a:ext cx="1885828" cy="0"/>
          </a:xfrm>
          <a:prstGeom prst="curvedConnector3">
            <a:avLst>
              <a:gd name="adj1" fmla="val 50000"/>
            </a:avLst>
          </a:prstGeom>
          <a:ln w="34924" cap="flat" cmpd="sng" algn="ctr">
            <a:solidFill>
              <a:schemeClr val="accent6">
                <a:lumMod val="74901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e banco de dados png » PNG Image" hidden="0"/>
          <p:cNvPicPr>
            <a:picLocks noChangeAspect="1" noChangeArrowheads="1"/>
          </p:cNvPicPr>
          <p:nvPr isPhoto="0" userDrawn="0"/>
        </p:nvPicPr>
        <p:blipFill>
          <a:blip r:embed="rId5"/>
          <a:stretch/>
        </p:blipFill>
        <p:spPr bwMode="auto">
          <a:xfrm>
            <a:off x="9440063" y="1561616"/>
            <a:ext cx="1119565" cy="1119565"/>
          </a:xfrm>
          <a:prstGeom prst="rect">
            <a:avLst/>
          </a:prstGeom>
          <a:noFill/>
        </p:spPr>
      </p:pic>
      <p:sp>
        <p:nvSpPr>
          <p:cNvPr id="19" name="Google Shape;428;p54" hidden="0"/>
          <p:cNvSpPr>
            <a:spLocks noAdjustHandles="0" noChangeArrowheads="0"/>
          </p:cNvSpPr>
          <p:nvPr isPhoto="0" userDrawn="0"/>
        </p:nvSpPr>
        <p:spPr bwMode="auto">
          <a:xfrm>
            <a:off x="8544824" y="2705379"/>
            <a:ext cx="3062444" cy="91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Banco de dados </a:t>
            </a:r>
            <a:endParaRPr lang="en-US" sz="2000" b="0" i="0" u="none" strike="noStrike" cap="none" spc="0">
              <a:solidFill>
                <a:srgbClr val="508950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(Nome do usuário e assunto)</a:t>
            </a:r>
            <a:endParaRPr sz="2000">
              <a:latin typeface="Fira Sans Compressed Medium"/>
              <a:ea typeface="Fira Sans Compressed Medium"/>
              <a:cs typeface="Fira Sans Compressed Medium"/>
            </a:endParaRPr>
          </a:p>
        </p:txBody>
      </p:sp>
      <p:cxnSp>
        <p:nvCxnSpPr>
          <p:cNvPr id="20" name="Conector: Curvo 40" hidden="0"/>
          <p:cNvCxnSpPr>
            <a:cxnSpLocks/>
            <a:stCxn id="11" idx="2"/>
            <a:endCxn id="17" idx="0"/>
          </p:cNvCxnSpPr>
          <p:nvPr isPhoto="0" userDrawn="0"/>
        </p:nvCxnSpPr>
        <p:spPr bwMode="auto">
          <a:xfrm rot="5399978" flipH="0" flipV="0">
            <a:off x="4959868" y="3839369"/>
            <a:ext cx="1356634" cy="0"/>
          </a:xfrm>
          <a:prstGeom prst="curvedConnector3">
            <a:avLst>
              <a:gd name="adj1" fmla="val 50000"/>
            </a:avLst>
          </a:prstGeom>
          <a:ln w="34924" cap="flat" cmpd="sng" algn="ctr">
            <a:solidFill>
              <a:schemeClr val="accent6">
                <a:lumMod val="74901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4" hidden="0"/>
          <p:cNvPicPr>
            <a:picLocks noChangeAspect="1" noChangeArrowheads="1"/>
          </p:cNvPicPr>
          <p:nvPr isPhoto="0" userDrawn="0"/>
        </p:nvPicPr>
        <p:blipFill>
          <a:blip r:embed="rId6"/>
          <a:stretch/>
        </p:blipFill>
        <p:spPr bwMode="auto">
          <a:xfrm>
            <a:off x="9276852" y="4589312"/>
            <a:ext cx="1847318" cy="1903638"/>
          </a:xfrm>
          <a:prstGeom prst="rect">
            <a:avLst/>
          </a:prstGeom>
          <a:noFill/>
        </p:spPr>
      </p:pic>
      <p:sp>
        <p:nvSpPr>
          <p:cNvPr id="21" name="Google Shape;428;p54" hidden="0"/>
          <p:cNvSpPr>
            <a:spLocks noAdjustHandles="0" noChangeArrowheads="0"/>
          </p:cNvSpPr>
          <p:nvPr isPhoto="0" userDrawn="0"/>
        </p:nvSpPr>
        <p:spPr bwMode="auto">
          <a:xfrm>
            <a:off x="8669289" y="6428683"/>
            <a:ext cx="3062444" cy="91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Suporte 3</a:t>
            </a:r>
            <a:endParaRPr lang="en-US" sz="2000" b="0" i="0" u="none" strike="noStrike" cap="none" spc="0">
              <a:solidFill>
                <a:srgbClr val="508950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17" name="Picture 16" hidden="0"/>
          <p:cNvPicPr>
            <a:picLocks noChangeAspect="1" noChangeArrowheads="1"/>
          </p:cNvPicPr>
          <p:nvPr isPhoto="0" userDrawn="0"/>
        </p:nvPicPr>
        <p:blipFill>
          <a:blip r:embed="rId7"/>
          <a:srcRect l="0" t="0" r="0" b="16534"/>
          <a:stretch/>
        </p:blipFill>
        <p:spPr bwMode="auto">
          <a:xfrm>
            <a:off x="3885347" y="4517686"/>
            <a:ext cx="3505676" cy="2046889"/>
          </a:xfrm>
          <a:prstGeom prst="rect">
            <a:avLst/>
          </a:prstGeom>
          <a:noFill/>
        </p:spPr>
      </p:pic>
      <p:sp>
        <p:nvSpPr>
          <p:cNvPr id="22" name="Google Shape;428;p54" hidden="0"/>
          <p:cNvSpPr>
            <a:spLocks noAdjustHandles="0" noChangeArrowheads="0"/>
          </p:cNvSpPr>
          <p:nvPr isPhoto="0" userDrawn="0"/>
        </p:nvSpPr>
        <p:spPr bwMode="auto">
          <a:xfrm>
            <a:off x="4106963" y="6428683"/>
            <a:ext cx="3062444" cy="91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Suporte 1 e 2</a:t>
            </a:r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Fira Sans Compressed Medium"/>
                <a:ea typeface="Fira Sans Compressed Medium"/>
                <a:cs typeface="Fira Sans Compressed Medium"/>
              </a:rPr>
              <a:t> </a:t>
            </a:r>
            <a:endParaRPr sz="2000">
              <a:solidFill>
                <a:schemeClr val="accent6">
                  <a:lumMod val="75000"/>
                </a:schemeClr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3" name="Google Shape;428;p54" hidden="0"/>
          <p:cNvSpPr>
            <a:spLocks noAdjustHandles="0" noChangeArrowheads="0"/>
          </p:cNvSpPr>
          <p:nvPr isPhoto="0" userDrawn="0"/>
        </p:nvSpPr>
        <p:spPr bwMode="auto">
          <a:xfrm>
            <a:off x="6660826" y="4133640"/>
            <a:ext cx="3062444" cy="91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 b="0" i="0" u="none" strike="noStrike" cap="none" spc="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Suportes</a:t>
            </a:r>
            <a:endParaRPr sz="80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4" name="AutoShape 10" hidden="0"/>
          <p:cNvSpPr/>
          <p:nvPr isPhoto="0" userDrawn="0"/>
        </p:nvSpPr>
        <p:spPr bwMode="auto">
          <a:xfrm rot="0" flipH="0" flipV="1">
            <a:off x="243751" y="40219"/>
            <a:ext cx="2071832" cy="0"/>
          </a:xfrm>
          <a:prstGeom prst="line">
            <a:avLst/>
          </a:prstGeom>
          <a:ln w="1143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cxnSp>
        <p:nvCxnSpPr>
          <p:cNvPr id="25" name="Conector: Curvo 26" hidden="0"/>
          <p:cNvCxnSpPr>
            <a:cxnSpLocks/>
            <a:endCxn id="11" idx="1"/>
          </p:cNvCxnSpPr>
          <p:nvPr isPhoto="0" userDrawn="0"/>
        </p:nvCxnSpPr>
        <p:spPr bwMode="auto">
          <a:xfrm rot="0" flipH="0" flipV="0">
            <a:off x="2916599" y="2178219"/>
            <a:ext cx="988035" cy="0"/>
          </a:xfrm>
          <a:prstGeom prst="curvedConnector3">
            <a:avLst>
              <a:gd name="adj1" fmla="val 50000"/>
            </a:avLst>
          </a:prstGeom>
          <a:ln w="34924" cap="flat" cmpd="sng" algn="ctr">
            <a:solidFill>
              <a:schemeClr val="accent6">
                <a:lumMod val="74901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Conteú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Google Shape;327;p51" hidden="0"/>
          <p:cNvSpPr/>
          <p:nvPr isPhoto="0" userDrawn="0"/>
        </p:nvSpPr>
        <p:spPr bwMode="auto">
          <a:xfrm>
            <a:off x="0" y="-30624"/>
            <a:ext cx="12192000" cy="68982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Elipse 5" hidden="0"/>
          <p:cNvSpPr/>
          <p:nvPr isPhoto="0" userDrawn="0"/>
        </p:nvSpPr>
        <p:spPr bwMode="auto">
          <a:xfrm>
            <a:off x="495269" y="322262"/>
            <a:ext cx="543339" cy="51683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8" name="Conector de Seta Reta 7" hidden="0"/>
          <p:cNvCxnSpPr>
            <a:cxnSpLocks/>
          </p:cNvCxnSpPr>
          <p:nvPr isPhoto="0" userDrawn="0"/>
        </p:nvCxnSpPr>
        <p:spPr bwMode="auto">
          <a:xfrm>
            <a:off x="766938" y="839097"/>
            <a:ext cx="0" cy="47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9" hidden="0"/>
          <p:cNvSpPr/>
          <p:nvPr isPhoto="0" userDrawn="0"/>
        </p:nvSpPr>
        <p:spPr bwMode="auto">
          <a:xfrm>
            <a:off x="93546" y="1311965"/>
            <a:ext cx="1346783" cy="637830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CaixaDeTexto 10" hidden="0"/>
          <p:cNvSpPr>
            <a:spLocks noAdjustHandles="0" noChangeArrowheads="0"/>
          </p:cNvSpPr>
          <p:nvPr isPhoto="0" userDrawn="0"/>
        </p:nvSpPr>
        <p:spPr bwMode="auto">
          <a:xfrm flipH="1">
            <a:off x="44919" y="1384248"/>
            <a:ext cx="144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Solicitação usuário</a:t>
            </a:r>
            <a:endParaRPr/>
          </a:p>
        </p:txBody>
      </p:sp>
      <p:cxnSp>
        <p:nvCxnSpPr>
          <p:cNvPr id="11" name="Conector de Seta Reta 11" hidden="0"/>
          <p:cNvCxnSpPr>
            <a:cxnSpLocks/>
          </p:cNvCxnSpPr>
          <p:nvPr isPhoto="0" userDrawn="0"/>
        </p:nvCxnSpPr>
        <p:spPr bwMode="auto">
          <a:xfrm>
            <a:off x="766937" y="1949795"/>
            <a:ext cx="0" cy="47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osango 12" hidden="0"/>
          <p:cNvSpPr/>
          <p:nvPr isPhoto="0" userDrawn="0"/>
        </p:nvSpPr>
        <p:spPr bwMode="auto">
          <a:xfrm>
            <a:off x="219440" y="2456638"/>
            <a:ext cx="1094992" cy="1126435"/>
          </a:xfrm>
          <a:prstGeom prst="diamond">
            <a:avLst/>
          </a:prstGeom>
          <a:noFill/>
          <a:ln w="12700" cap="flat" cmpd="sng" algn="ctr">
            <a:solidFill>
              <a:schemeClr val="accent6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CaixaDeTexto 13" hidden="0"/>
          <p:cNvSpPr>
            <a:spLocks noAdjustHandles="0" noChangeArrowheads="0"/>
          </p:cNvSpPr>
          <p:nvPr isPhoto="0" userDrawn="0"/>
        </p:nvSpPr>
        <p:spPr bwMode="auto">
          <a:xfrm flipH="1">
            <a:off x="44919" y="2865966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Incidente?</a:t>
            </a:r>
            <a:endParaRPr/>
          </a:p>
        </p:txBody>
      </p:sp>
      <p:cxnSp>
        <p:nvCxnSpPr>
          <p:cNvPr id="14" name="Conector de Seta Reta 14" hidden="0"/>
          <p:cNvCxnSpPr>
            <a:cxnSpLocks/>
          </p:cNvCxnSpPr>
          <p:nvPr isPhoto="0" userDrawn="0"/>
        </p:nvCxnSpPr>
        <p:spPr bwMode="auto">
          <a:xfrm>
            <a:off x="766937" y="3583073"/>
            <a:ext cx="0" cy="47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5" hidden="0"/>
          <p:cNvCxnSpPr>
            <a:cxnSpLocks/>
            <a:endCxn id="16" idx="3"/>
          </p:cNvCxnSpPr>
          <p:nvPr isPhoto="0" userDrawn="0"/>
        </p:nvCxnSpPr>
        <p:spPr bwMode="auto">
          <a:xfrm>
            <a:off x="1289797" y="3019854"/>
            <a:ext cx="56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 19" hidden="0"/>
          <p:cNvSpPr/>
          <p:nvPr isPhoto="0" userDrawn="0"/>
        </p:nvSpPr>
        <p:spPr bwMode="auto">
          <a:xfrm>
            <a:off x="1915782" y="2700939"/>
            <a:ext cx="1346783" cy="637830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CaixaDeTexto 20" hidden="0"/>
          <p:cNvSpPr>
            <a:spLocks noAdjustHandles="0" noChangeArrowheads="0"/>
          </p:cNvSpPr>
          <p:nvPr isPhoto="0" userDrawn="0"/>
        </p:nvSpPr>
        <p:spPr bwMode="auto">
          <a:xfrm flipH="1">
            <a:off x="1857173" y="2865965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Análise</a:t>
            </a:r>
            <a:endParaRPr/>
          </a:p>
        </p:txBody>
      </p:sp>
      <p:sp>
        <p:nvSpPr>
          <p:cNvPr id="18" name="CaixaDeTexto 21" hidden="0"/>
          <p:cNvSpPr>
            <a:spLocks noAdjustHandles="0" noChangeArrowheads="0"/>
          </p:cNvSpPr>
          <p:nvPr isPhoto="0" userDrawn="0"/>
        </p:nvSpPr>
        <p:spPr bwMode="auto">
          <a:xfrm flipH="1">
            <a:off x="44919" y="1384702"/>
            <a:ext cx="144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Solicitação usuário</a:t>
            </a:r>
            <a:endParaRPr/>
          </a:p>
        </p:txBody>
      </p:sp>
      <p:sp>
        <p:nvSpPr>
          <p:cNvPr id="19" name="CaixaDeTexto 22" hidden="0"/>
          <p:cNvSpPr>
            <a:spLocks noAdjustHandles="0" noChangeArrowheads="0"/>
          </p:cNvSpPr>
          <p:nvPr isPhoto="0" userDrawn="0"/>
        </p:nvSpPr>
        <p:spPr bwMode="auto">
          <a:xfrm flipH="1">
            <a:off x="895394" y="2679855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Sim</a:t>
            </a:r>
            <a:endParaRPr/>
          </a:p>
        </p:txBody>
      </p:sp>
      <p:sp>
        <p:nvSpPr>
          <p:cNvPr id="20" name="CaixaDeTexto 24" hidden="0"/>
          <p:cNvSpPr>
            <a:spLocks noAdjustHandles="0" noChangeArrowheads="0"/>
          </p:cNvSpPr>
          <p:nvPr isPhoto="0" userDrawn="0"/>
        </p:nvSpPr>
        <p:spPr bwMode="auto">
          <a:xfrm flipH="1">
            <a:off x="316590" y="3605747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Não</a:t>
            </a:r>
            <a:endParaRPr/>
          </a:p>
        </p:txBody>
      </p:sp>
      <p:sp>
        <p:nvSpPr>
          <p:cNvPr id="21" name="Retângulo 25" hidden="0"/>
          <p:cNvSpPr/>
          <p:nvPr isPhoto="0" userDrawn="0"/>
        </p:nvSpPr>
        <p:spPr bwMode="auto">
          <a:xfrm>
            <a:off x="93546" y="4084010"/>
            <a:ext cx="1346783" cy="637830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6" hidden="0"/>
          <p:cNvSpPr>
            <a:spLocks noAdjustHandles="0" noChangeArrowheads="0"/>
          </p:cNvSpPr>
          <p:nvPr isPhoto="0" userDrawn="0"/>
        </p:nvSpPr>
        <p:spPr bwMode="auto">
          <a:xfrm flipH="1">
            <a:off x="61770" y="4249101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Requisição</a:t>
            </a:r>
            <a:endParaRPr/>
          </a:p>
        </p:txBody>
      </p:sp>
      <p:sp>
        <p:nvSpPr>
          <p:cNvPr id="23" name="Retângulo 34" hidden="0"/>
          <p:cNvSpPr/>
          <p:nvPr isPhoto="0" userDrawn="0"/>
        </p:nvSpPr>
        <p:spPr bwMode="auto">
          <a:xfrm>
            <a:off x="93546" y="5172200"/>
            <a:ext cx="1346783" cy="637830"/>
          </a:xfrm>
          <a:prstGeom prst="rect">
            <a:avLst/>
          </a:prstGeom>
          <a:noFill/>
          <a:ln w="1270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CaixaDeTexto 35" hidden="0"/>
          <p:cNvSpPr>
            <a:spLocks noAdjustHandles="0" noChangeArrowheads="0"/>
          </p:cNvSpPr>
          <p:nvPr isPhoto="0" userDrawn="0"/>
        </p:nvSpPr>
        <p:spPr bwMode="auto">
          <a:xfrm flipH="1">
            <a:off x="44919" y="5337226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Análise</a:t>
            </a:r>
            <a:endParaRPr/>
          </a:p>
        </p:txBody>
      </p:sp>
      <p:cxnSp>
        <p:nvCxnSpPr>
          <p:cNvPr id="25" name="Conector de Seta Reta 37" hidden="0"/>
          <p:cNvCxnSpPr>
            <a:cxnSpLocks/>
            <a:stCxn id="21" idx="2"/>
            <a:endCxn id="23" idx="0"/>
          </p:cNvCxnSpPr>
          <p:nvPr isPhoto="0" userDrawn="0"/>
        </p:nvCxnSpPr>
        <p:spPr bwMode="auto">
          <a:xfrm>
            <a:off x="766938" y="4721840"/>
            <a:ext cx="0" cy="45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osango 38" hidden="0"/>
          <p:cNvSpPr/>
          <p:nvPr isPhoto="0" userDrawn="0"/>
        </p:nvSpPr>
        <p:spPr bwMode="auto">
          <a:xfrm>
            <a:off x="3860444" y="2424413"/>
            <a:ext cx="1094992" cy="1126435"/>
          </a:xfrm>
          <a:prstGeom prst="diamond">
            <a:avLst/>
          </a:prstGeom>
          <a:noFill/>
          <a:ln w="12700" cap="flat" cmpd="sng" algn="ctr">
            <a:solidFill>
              <a:schemeClr val="accent6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CaixaDeTexto 39" hidden="0"/>
          <p:cNvSpPr>
            <a:spLocks noAdjustHandles="0" noChangeArrowheads="0"/>
          </p:cNvSpPr>
          <p:nvPr isPhoto="0" userDrawn="0"/>
        </p:nvSpPr>
        <p:spPr bwMode="auto">
          <a:xfrm flipH="1">
            <a:off x="3685922" y="2833743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Crítico?</a:t>
            </a:r>
            <a:endParaRPr/>
          </a:p>
        </p:txBody>
      </p:sp>
      <p:cxnSp>
        <p:nvCxnSpPr>
          <p:cNvPr id="28" name="Conector de Seta Reta 41" hidden="0"/>
          <p:cNvCxnSpPr>
            <a:cxnSpLocks/>
          </p:cNvCxnSpPr>
          <p:nvPr isPhoto="0" userDrawn="0"/>
        </p:nvCxnSpPr>
        <p:spPr bwMode="auto">
          <a:xfrm>
            <a:off x="3262565" y="2987630"/>
            <a:ext cx="56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Losango 45" hidden="0"/>
          <p:cNvSpPr/>
          <p:nvPr isPhoto="0" userDrawn="0"/>
        </p:nvSpPr>
        <p:spPr bwMode="auto">
          <a:xfrm>
            <a:off x="2106146" y="4927896"/>
            <a:ext cx="1094992" cy="1126435"/>
          </a:xfrm>
          <a:prstGeom prst="diamond">
            <a:avLst/>
          </a:prstGeom>
          <a:noFill/>
          <a:ln w="1270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" name="CaixaDeTexto 47" hidden="0"/>
          <p:cNvSpPr>
            <a:spLocks noAdjustHandles="0" noChangeArrowheads="0"/>
          </p:cNvSpPr>
          <p:nvPr isPhoto="0" userDrawn="0"/>
        </p:nvSpPr>
        <p:spPr bwMode="auto">
          <a:xfrm flipH="1">
            <a:off x="1943363" y="5337226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Necessário?</a:t>
            </a:r>
            <a:endParaRPr/>
          </a:p>
        </p:txBody>
      </p:sp>
      <p:cxnSp>
        <p:nvCxnSpPr>
          <p:cNvPr id="31" name="Conector de Seta Reta 48" hidden="0"/>
          <p:cNvCxnSpPr>
            <a:cxnSpLocks/>
          </p:cNvCxnSpPr>
          <p:nvPr isPhoto="0" userDrawn="0"/>
        </p:nvCxnSpPr>
        <p:spPr bwMode="auto">
          <a:xfrm>
            <a:off x="1440329" y="5490379"/>
            <a:ext cx="665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uxograma: Processo Predefinido 50" hidden="0"/>
          <p:cNvSpPr/>
          <p:nvPr isPhoto="0" userDrawn="0"/>
        </p:nvSpPr>
        <p:spPr bwMode="auto">
          <a:xfrm>
            <a:off x="3696216" y="3864087"/>
            <a:ext cx="1506868" cy="770025"/>
          </a:xfrm>
          <a:prstGeom prst="flowChartPredefinedProcess">
            <a:avLst/>
          </a:prstGeom>
          <a:noFill/>
          <a:ln w="1270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CaixaDeTexto 51" hidden="0"/>
          <p:cNvSpPr>
            <a:spLocks noAdjustHandles="0" noChangeArrowheads="0"/>
          </p:cNvSpPr>
          <p:nvPr isPhoto="0" userDrawn="0"/>
        </p:nvSpPr>
        <p:spPr bwMode="auto">
          <a:xfrm flipH="1">
            <a:off x="3733002" y="4095212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Suporte 1</a:t>
            </a:r>
            <a:endParaRPr/>
          </a:p>
        </p:txBody>
      </p:sp>
      <p:cxnSp>
        <p:nvCxnSpPr>
          <p:cNvPr id="34" name="Conector de Seta Reta 58" hidden="0"/>
          <p:cNvCxnSpPr>
            <a:cxnSpLocks/>
            <a:stCxn id="26" idx="2"/>
          </p:cNvCxnSpPr>
          <p:nvPr isPhoto="0" userDrawn="0"/>
        </p:nvCxnSpPr>
        <p:spPr bwMode="auto">
          <a:xfrm>
            <a:off x="4407940" y="3550848"/>
            <a:ext cx="0" cy="31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Processo Predefinido 59" hidden="0"/>
          <p:cNvSpPr/>
          <p:nvPr isPhoto="0" userDrawn="0"/>
        </p:nvSpPr>
        <p:spPr bwMode="auto">
          <a:xfrm>
            <a:off x="5434994" y="2533959"/>
            <a:ext cx="1506868" cy="770025"/>
          </a:xfrm>
          <a:prstGeom prst="flowChartPredefinedProcess">
            <a:avLst/>
          </a:prstGeom>
          <a:noFill/>
          <a:ln w="12700" cap="flat" cmpd="sng" algn="ctr">
            <a:solidFill>
              <a:schemeClr val="accent6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CaixaDeTexto 60" hidden="0"/>
          <p:cNvSpPr>
            <a:spLocks noAdjustHandles="0" noChangeArrowheads="0"/>
          </p:cNvSpPr>
          <p:nvPr isPhoto="0" userDrawn="0"/>
        </p:nvSpPr>
        <p:spPr bwMode="auto">
          <a:xfrm flipH="1">
            <a:off x="5466410" y="2765083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Suporte 3</a:t>
            </a:r>
            <a:endParaRPr/>
          </a:p>
        </p:txBody>
      </p:sp>
      <p:sp>
        <p:nvSpPr>
          <p:cNvPr id="37" name="Fluxograma: Processo Predefinido 61" hidden="0"/>
          <p:cNvSpPr/>
          <p:nvPr isPhoto="0" userDrawn="0"/>
        </p:nvSpPr>
        <p:spPr bwMode="auto">
          <a:xfrm>
            <a:off x="3696216" y="5098870"/>
            <a:ext cx="1506868" cy="770025"/>
          </a:xfrm>
          <a:prstGeom prst="flowChartPredefinedProcess">
            <a:avLst/>
          </a:prstGeom>
          <a:noFill/>
          <a:ln w="1270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CaixaDeTexto 62" hidden="0"/>
          <p:cNvSpPr>
            <a:spLocks noAdjustHandles="0" noChangeArrowheads="0"/>
          </p:cNvSpPr>
          <p:nvPr isPhoto="0" userDrawn="0"/>
        </p:nvSpPr>
        <p:spPr bwMode="auto">
          <a:xfrm flipH="1">
            <a:off x="3841807" y="5222272"/>
            <a:ext cx="123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Efetuar melhoria</a:t>
            </a:r>
            <a:endParaRPr/>
          </a:p>
        </p:txBody>
      </p:sp>
      <p:cxnSp>
        <p:nvCxnSpPr>
          <p:cNvPr id="39" name="Conector de Seta Reta 63" hidden="0"/>
          <p:cNvCxnSpPr>
            <a:cxnSpLocks/>
          </p:cNvCxnSpPr>
          <p:nvPr isPhoto="0" userDrawn="0"/>
        </p:nvCxnSpPr>
        <p:spPr bwMode="auto">
          <a:xfrm>
            <a:off x="3201138" y="5483882"/>
            <a:ext cx="48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65" hidden="0"/>
          <p:cNvSpPr/>
          <p:nvPr isPhoto="0" userDrawn="0"/>
        </p:nvSpPr>
        <p:spPr bwMode="auto">
          <a:xfrm>
            <a:off x="10973244" y="5918545"/>
            <a:ext cx="543339" cy="5168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41" name="Conector: Angulado 67" hidden="0"/>
          <p:cNvCxnSpPr>
            <a:cxnSpLocks/>
            <a:stCxn id="29" idx="2"/>
            <a:endCxn id="40" idx="3"/>
          </p:cNvCxnSpPr>
          <p:nvPr isPhoto="0" userDrawn="0"/>
        </p:nvCxnSpPr>
        <p:spPr bwMode="auto">
          <a:xfrm rot="16199999" flipH="1">
            <a:off x="6700548" y="2007425"/>
            <a:ext cx="305360" cy="8399172"/>
          </a:xfrm>
          <a:prstGeom prst="bentConnector3">
            <a:avLst>
              <a:gd name="adj1" fmla="val 199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69" hidden="0"/>
          <p:cNvCxnSpPr>
            <a:cxnSpLocks/>
            <a:stCxn id="37" idx="3"/>
          </p:cNvCxnSpPr>
          <p:nvPr isPhoto="0" userDrawn="0"/>
        </p:nvCxnSpPr>
        <p:spPr bwMode="auto">
          <a:xfrm>
            <a:off x="5203083" y="5483883"/>
            <a:ext cx="5770160" cy="723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71" hidden="0"/>
          <p:cNvCxnSpPr>
            <a:cxnSpLocks/>
          </p:cNvCxnSpPr>
          <p:nvPr isPhoto="0" userDrawn="0"/>
        </p:nvCxnSpPr>
        <p:spPr bwMode="auto">
          <a:xfrm>
            <a:off x="4955436" y="2973644"/>
            <a:ext cx="479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aixaDeTexto 73" hidden="0"/>
          <p:cNvSpPr>
            <a:spLocks noAdjustHandles="0" noChangeArrowheads="0"/>
          </p:cNvSpPr>
          <p:nvPr isPhoto="0" userDrawn="0"/>
        </p:nvSpPr>
        <p:spPr bwMode="auto">
          <a:xfrm flipH="1">
            <a:off x="4464945" y="2654352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Sim</a:t>
            </a:r>
            <a:endParaRPr/>
          </a:p>
        </p:txBody>
      </p:sp>
      <p:sp>
        <p:nvSpPr>
          <p:cNvPr id="45" name="CaixaDeTexto 74" hidden="0"/>
          <p:cNvSpPr>
            <a:spLocks noAdjustHandles="0" noChangeArrowheads="0"/>
          </p:cNvSpPr>
          <p:nvPr isPhoto="0" userDrawn="0"/>
        </p:nvSpPr>
        <p:spPr bwMode="auto">
          <a:xfrm flipH="1">
            <a:off x="3969399" y="3519069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Não</a:t>
            </a:r>
            <a:endParaRPr/>
          </a:p>
        </p:txBody>
      </p:sp>
      <p:sp>
        <p:nvSpPr>
          <p:cNvPr id="46" name="CaixaDeTexto 75" hidden="0"/>
          <p:cNvSpPr>
            <a:spLocks noAdjustHandles="0" noChangeArrowheads="0"/>
          </p:cNvSpPr>
          <p:nvPr isPhoto="0" userDrawn="0"/>
        </p:nvSpPr>
        <p:spPr bwMode="auto">
          <a:xfrm flipH="1">
            <a:off x="2189872" y="6157305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Não</a:t>
            </a:r>
            <a:endParaRPr/>
          </a:p>
        </p:txBody>
      </p:sp>
      <p:sp>
        <p:nvSpPr>
          <p:cNvPr id="47" name="CaixaDeTexto 76" hidden="0"/>
          <p:cNvSpPr>
            <a:spLocks noAdjustHandles="0" noChangeArrowheads="0"/>
          </p:cNvSpPr>
          <p:nvPr isPhoto="0" userDrawn="0"/>
        </p:nvSpPr>
        <p:spPr bwMode="auto">
          <a:xfrm flipH="1">
            <a:off x="2708275" y="5153419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Sim</a:t>
            </a:r>
            <a:endParaRPr/>
          </a:p>
        </p:txBody>
      </p:sp>
      <p:cxnSp>
        <p:nvCxnSpPr>
          <p:cNvPr id="48" name="Conector de Seta Reta 77" hidden="0"/>
          <p:cNvCxnSpPr>
            <a:cxnSpLocks/>
          </p:cNvCxnSpPr>
          <p:nvPr isPhoto="0" userDrawn="0"/>
        </p:nvCxnSpPr>
        <p:spPr bwMode="auto">
          <a:xfrm>
            <a:off x="5203083" y="4249099"/>
            <a:ext cx="56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osango 78" hidden="0"/>
          <p:cNvSpPr/>
          <p:nvPr isPhoto="0" userDrawn="0"/>
        </p:nvSpPr>
        <p:spPr bwMode="auto">
          <a:xfrm>
            <a:off x="5762319" y="3679924"/>
            <a:ext cx="1094992" cy="1126435"/>
          </a:xfrm>
          <a:prstGeom prst="diamond">
            <a:avLst/>
          </a:prstGeom>
          <a:noFill/>
          <a:ln w="1270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CaixaDeTexto 79" hidden="0"/>
          <p:cNvSpPr>
            <a:spLocks noAdjustHandles="0" noChangeArrowheads="0"/>
          </p:cNvSpPr>
          <p:nvPr isPhoto="0" userDrawn="0"/>
        </p:nvSpPr>
        <p:spPr bwMode="auto">
          <a:xfrm flipH="1">
            <a:off x="5587797" y="4095212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Resolvido?</a:t>
            </a:r>
            <a:endParaRPr/>
          </a:p>
        </p:txBody>
      </p:sp>
      <p:cxnSp>
        <p:nvCxnSpPr>
          <p:cNvPr id="51" name="Conector de Seta Reta 81" hidden="0"/>
          <p:cNvCxnSpPr>
            <a:cxnSpLocks/>
          </p:cNvCxnSpPr>
          <p:nvPr isPhoto="0" userDrawn="0"/>
        </p:nvCxnSpPr>
        <p:spPr bwMode="auto">
          <a:xfrm>
            <a:off x="6853227" y="4243141"/>
            <a:ext cx="56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do 85" hidden="0"/>
          <p:cNvCxnSpPr>
            <a:cxnSpLocks/>
            <a:stCxn id="49" idx="2"/>
            <a:endCxn id="40" idx="1"/>
          </p:cNvCxnSpPr>
          <p:nvPr isPhoto="0" userDrawn="0"/>
        </p:nvCxnSpPr>
        <p:spPr bwMode="auto">
          <a:xfrm rot="16199999" flipH="1">
            <a:off x="8087377" y="3028795"/>
            <a:ext cx="1187875" cy="4742999"/>
          </a:xfrm>
          <a:prstGeom prst="bentConnector3">
            <a:avLst>
              <a:gd name="adj1" fmla="val 39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uxograma: Processo Predefinido 87" hidden="0"/>
          <p:cNvSpPr/>
          <p:nvPr isPhoto="0" userDrawn="0"/>
        </p:nvSpPr>
        <p:spPr bwMode="auto">
          <a:xfrm>
            <a:off x="7458255" y="3856179"/>
            <a:ext cx="1506868" cy="770025"/>
          </a:xfrm>
          <a:prstGeom prst="flowChartPredefinedProcess">
            <a:avLst/>
          </a:prstGeom>
          <a:noFill/>
          <a:ln w="1270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4" name="CaixaDeTexto 88" hidden="0"/>
          <p:cNvSpPr>
            <a:spLocks noAdjustHandles="0" noChangeArrowheads="0"/>
          </p:cNvSpPr>
          <p:nvPr isPhoto="0" userDrawn="0"/>
        </p:nvSpPr>
        <p:spPr bwMode="auto">
          <a:xfrm flipH="1">
            <a:off x="7489671" y="4087302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Suporte 2</a:t>
            </a:r>
            <a:endParaRPr/>
          </a:p>
        </p:txBody>
      </p:sp>
      <p:sp>
        <p:nvSpPr>
          <p:cNvPr id="55" name="CaixaDeTexto 92" hidden="0"/>
          <p:cNvSpPr>
            <a:spLocks noAdjustHandles="0" noChangeArrowheads="0"/>
          </p:cNvSpPr>
          <p:nvPr isPhoto="0" userDrawn="0"/>
        </p:nvSpPr>
        <p:spPr bwMode="auto">
          <a:xfrm flipH="1">
            <a:off x="5908981" y="4854154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Sim</a:t>
            </a:r>
            <a:endParaRPr/>
          </a:p>
        </p:txBody>
      </p:sp>
      <p:sp>
        <p:nvSpPr>
          <p:cNvPr id="56" name="CaixaDeTexto 93" hidden="0"/>
          <p:cNvSpPr>
            <a:spLocks noAdjustHandles="0" noChangeArrowheads="0"/>
          </p:cNvSpPr>
          <p:nvPr isPhoto="0" userDrawn="0"/>
        </p:nvSpPr>
        <p:spPr bwMode="auto">
          <a:xfrm flipH="1">
            <a:off x="6374933" y="3941322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Não</a:t>
            </a:r>
            <a:endParaRPr/>
          </a:p>
        </p:txBody>
      </p:sp>
      <p:cxnSp>
        <p:nvCxnSpPr>
          <p:cNvPr id="57" name="Conector: Angulado 98" hidden="0"/>
          <p:cNvCxnSpPr>
            <a:cxnSpLocks/>
            <a:stCxn id="35" idx="3"/>
            <a:endCxn id="40" idx="7"/>
          </p:cNvCxnSpPr>
          <p:nvPr isPhoto="0" userDrawn="0"/>
        </p:nvCxnSpPr>
        <p:spPr bwMode="auto">
          <a:xfrm>
            <a:off x="6941862" y="2918973"/>
            <a:ext cx="4495151" cy="3075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99" hidden="0"/>
          <p:cNvCxnSpPr>
            <a:cxnSpLocks/>
          </p:cNvCxnSpPr>
          <p:nvPr isPhoto="0" userDrawn="0"/>
        </p:nvCxnSpPr>
        <p:spPr bwMode="auto">
          <a:xfrm>
            <a:off x="8965123" y="4249099"/>
            <a:ext cx="56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Losango 100" hidden="0"/>
          <p:cNvSpPr/>
          <p:nvPr isPhoto="0" userDrawn="0"/>
        </p:nvSpPr>
        <p:spPr bwMode="auto">
          <a:xfrm>
            <a:off x="9563322" y="3701513"/>
            <a:ext cx="1094992" cy="1126435"/>
          </a:xfrm>
          <a:prstGeom prst="diamond">
            <a:avLst/>
          </a:prstGeom>
          <a:noFill/>
          <a:ln w="12700" cap="flat" cmpd="sng" algn="ctr">
            <a:solidFill>
              <a:schemeClr val="accent6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" name="CaixaDeTexto 101" hidden="0"/>
          <p:cNvSpPr>
            <a:spLocks noAdjustHandles="0" noChangeArrowheads="0"/>
          </p:cNvSpPr>
          <p:nvPr isPhoto="0" userDrawn="0"/>
        </p:nvSpPr>
        <p:spPr bwMode="auto">
          <a:xfrm flipH="1">
            <a:off x="9395820" y="4098889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Resolvido?</a:t>
            </a:r>
            <a:endParaRPr/>
          </a:p>
        </p:txBody>
      </p:sp>
      <p:cxnSp>
        <p:nvCxnSpPr>
          <p:cNvPr id="61" name="Conector: Angulado 105" hidden="0"/>
          <p:cNvCxnSpPr>
            <a:cxnSpLocks/>
            <a:stCxn id="59" idx="2"/>
            <a:endCxn id="40" idx="0"/>
          </p:cNvCxnSpPr>
          <p:nvPr isPhoto="0" userDrawn="0"/>
        </p:nvCxnSpPr>
        <p:spPr bwMode="auto">
          <a:xfrm rot="16199999" flipH="1">
            <a:off x="10132568" y="4806198"/>
            <a:ext cx="1090597" cy="1134096"/>
          </a:xfrm>
          <a:prstGeom prst="bentConnector3">
            <a:avLst>
              <a:gd name="adj1" fmla="val 256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do 110" hidden="0"/>
          <p:cNvCxnSpPr>
            <a:cxnSpLocks/>
            <a:stCxn id="59" idx="0"/>
            <a:endCxn id="35" idx="2"/>
          </p:cNvCxnSpPr>
          <p:nvPr isPhoto="0" userDrawn="0"/>
        </p:nvCxnSpPr>
        <p:spPr bwMode="auto">
          <a:xfrm rot="16199999" flipV="1">
            <a:off x="7950859" y="1541554"/>
            <a:ext cx="397527" cy="3922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111" hidden="0"/>
          <p:cNvSpPr>
            <a:spLocks noAdjustHandles="0" noChangeArrowheads="0"/>
          </p:cNvSpPr>
          <p:nvPr isPhoto="0" userDrawn="0"/>
        </p:nvSpPr>
        <p:spPr bwMode="auto">
          <a:xfrm flipH="1">
            <a:off x="9630150" y="3418485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Não</a:t>
            </a:r>
            <a:endParaRPr/>
          </a:p>
        </p:txBody>
      </p:sp>
      <p:sp>
        <p:nvSpPr>
          <p:cNvPr id="64" name="CaixaDeTexto 112" hidden="0"/>
          <p:cNvSpPr>
            <a:spLocks noAdjustHandles="0" noChangeArrowheads="0"/>
          </p:cNvSpPr>
          <p:nvPr isPhoto="0" userDrawn="0"/>
        </p:nvSpPr>
        <p:spPr bwMode="auto">
          <a:xfrm flipH="1">
            <a:off x="9648563" y="4754824"/>
            <a:ext cx="14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>
                <a:latin typeface="+mj-lt"/>
              </a:rPr>
              <a:t>Sim</a:t>
            </a:r>
            <a:endParaRPr/>
          </a:p>
        </p:txBody>
      </p:sp>
      <p:sp>
        <p:nvSpPr>
          <p:cNvPr id="65" name="Google Shape;428;p5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8766252" y="104401"/>
            <a:ext cx="3425747" cy="73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 b="0" i="0" u="none" strike="noStrike" cap="none" spc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FLUXOGRAMA</a:t>
            </a:r>
            <a:endParaRPr sz="4800" b="1">
              <a:solidFill>
                <a:srgbClr val="064949"/>
              </a:solidFill>
              <a:latin typeface="Red Hat Display Black"/>
              <a:ea typeface="Red Hat Display Black"/>
              <a:cs typeface="Red Hat Display Black"/>
            </a:endParaRPr>
          </a:p>
        </p:txBody>
      </p:sp>
      <p:sp>
        <p:nvSpPr>
          <p:cNvPr id="66" name="AutoShape 10" hidden="0"/>
          <p:cNvSpPr/>
          <p:nvPr isPhoto="0" userDrawn="0"/>
        </p:nvSpPr>
        <p:spPr bwMode="auto">
          <a:xfrm rot="0" flipH="0" flipV="0">
            <a:off x="8907499" y="40219"/>
            <a:ext cx="3101660" cy="0"/>
          </a:xfrm>
          <a:prstGeom prst="line">
            <a:avLst/>
          </a:prstGeom>
          <a:ln w="1143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Matheus Franciscone</dc:creator>
  <cp:keywords/>
  <dc:description/>
  <dc:identifier/>
  <dc:language/>
  <cp:lastModifiedBy/>
  <cp:revision>15</cp:revision>
  <dcterms:created xsi:type="dcterms:W3CDTF">2021-05-20T00:09:10Z</dcterms:created>
  <dcterms:modified xsi:type="dcterms:W3CDTF">2021-05-30T23:04:00Z</dcterms:modified>
  <cp:category/>
  <cp:contentStatus/>
  <cp:version/>
</cp:coreProperties>
</file>