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sldIdLst>
    <p:sldId id="256" r:id="rId3"/>
    <p:sldId id="257" r:id="rId4"/>
  </p:sldIdLst>
  <p:sldSz cx="18288000" cy="10287000"/>
  <p:notesSz cx="10287000" cy="1828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DDADA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1028700" y="2805024"/>
            <a:ext cx="3823885" cy="3823885"/>
          </a:xfrm>
          <a:prstGeom prst="rect">
            <a:avLst/>
          </a:prstGeom>
        </p:spPr>
      </p:pic>
      <p:pic>
        <p:nvPicPr>
          <p:cNvPr id="5" name="Picture 3" hidden="0"/>
          <p:cNvPicPr>
            <a:picLocks noChangeAspect="1"/>
          </p:cNvPicPr>
          <p:nvPr isPhoto="0" userDrawn="0"/>
        </p:nvPicPr>
        <p:blipFill>
          <a:blip r:embed="rId3"/>
          <a:srcRect l="0" t="0" r="0" b="0"/>
          <a:stretch/>
        </p:blipFill>
        <p:spPr bwMode="auto">
          <a:xfrm rot="0" flipH="0" flipV="0">
            <a:off x="8083445" y="1658001"/>
            <a:ext cx="3856496" cy="3856496"/>
          </a:xfrm>
          <a:prstGeom prst="rect">
            <a:avLst/>
          </a:prstGeom>
        </p:spPr>
      </p:pic>
      <p:pic>
        <p:nvPicPr>
          <p:cNvPr id="6" name="Picture 4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12551229" y="4434811"/>
            <a:ext cx="4436301" cy="4436301"/>
          </a:xfrm>
          <a:prstGeom prst="rect">
            <a:avLst/>
          </a:prstGeom>
        </p:spPr>
      </p:pic>
      <p:pic>
        <p:nvPicPr>
          <p:cNvPr id="7" name="Picture 5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5192357" y="5664715"/>
            <a:ext cx="3951643" cy="3951643"/>
          </a:xfrm>
          <a:prstGeom prst="rect">
            <a:avLst/>
          </a:prstGeom>
        </p:spPr>
      </p:pic>
      <p:pic>
        <p:nvPicPr>
          <p:cNvPr id="8" name="Picture 6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933734" flipH="0" flipV="0">
            <a:off x="4983536" y="3852796"/>
            <a:ext cx="2968957" cy="1381915"/>
          </a:xfrm>
          <a:prstGeom prst="rect">
            <a:avLst/>
          </a:prstGeom>
        </p:spPr>
      </p:pic>
      <p:pic>
        <p:nvPicPr>
          <p:cNvPr id="9" name="Picture 7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4696588" flipH="0" flipV="0">
            <a:off x="11669077" y="4442353"/>
            <a:ext cx="1588340" cy="739300"/>
          </a:xfrm>
          <a:prstGeom prst="rect">
            <a:avLst/>
          </a:prstGeom>
        </p:spPr>
      </p:pic>
      <p:pic>
        <p:nvPicPr>
          <p:cNvPr id="10" name="Picture 8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-9939525" flipH="0" flipV="0">
            <a:off x="9390663" y="7122110"/>
            <a:ext cx="3032984" cy="1411716"/>
          </a:xfrm>
          <a:prstGeom prst="rect">
            <a:avLst/>
          </a:prstGeom>
        </p:spPr>
      </p:pic>
      <p:sp>
        <p:nvSpPr>
          <p:cNvPr id="11" name="TextBox 9" hidden="0"/>
          <p:cNvSpPr>
            <a:spLocks noAdjustHandles="0" noChangeArrowheads="0"/>
          </p:cNvSpPr>
          <p:nvPr isPhoto="0" userDrawn="0"/>
        </p:nvSpPr>
        <p:spPr bwMode="auto">
          <a:xfrm rot="0">
            <a:off x="448294" y="394092"/>
            <a:ext cx="6180673" cy="94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4"/>
              </a:lnSpc>
              <a:defRPr/>
            </a:pP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HLD DE SOLUÇÃO</a:t>
            </a:r>
            <a:endParaRPr b="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2" name="AutoShape 10" hidden="0"/>
          <p:cNvSpPr/>
          <p:nvPr isPhoto="0" userDrawn="0"/>
        </p:nvSpPr>
        <p:spPr bwMode="auto">
          <a:xfrm rot="0">
            <a:off x="448294" y="110755"/>
            <a:ext cx="6179939" cy="0"/>
          </a:xfrm>
          <a:prstGeom prst="line">
            <a:avLst/>
          </a:prstGeom>
          <a:ln w="190500" cap="flat">
            <a:solidFill>
              <a:srgbClr val="8EC08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1" hidden="0"/>
          <p:cNvSpPr>
            <a:spLocks noAdjustHandles="0" noChangeArrowheads="0"/>
          </p:cNvSpPr>
          <p:nvPr isPhoto="0" userDrawn="0"/>
        </p:nvSpPr>
        <p:spPr bwMode="auto">
          <a:xfrm rot="0">
            <a:off x="11939940" y="2287940"/>
            <a:ext cx="4769955" cy="1226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Com isso, o empreendedor acessa nossa plataforma e começa a estudar os dados do mercado.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4" name="TextBox 12" hidden="0"/>
          <p:cNvSpPr>
            <a:spLocks noAdjustHandles="0" noChangeArrowheads="0"/>
          </p:cNvSpPr>
          <p:nvPr isPhoto="0" userDrawn="0"/>
        </p:nvSpPr>
        <p:spPr bwMode="auto">
          <a:xfrm rot="0">
            <a:off x="12828970" y="8773159"/>
            <a:ext cx="3880924" cy="81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Gerando uma melhor tomada de decisão.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5" name="TextBox 13" hidden="0"/>
          <p:cNvSpPr>
            <a:spLocks noAdjustHandles="0" noChangeArrowheads="0"/>
          </p:cNvSpPr>
          <p:nvPr isPhoto="0" userDrawn="0"/>
        </p:nvSpPr>
        <p:spPr bwMode="auto">
          <a:xfrm rot="0" flipH="0" flipV="0">
            <a:off x="866162" y="9015840"/>
            <a:ext cx="4985346" cy="8854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E fazendo com que o empreendedor prospere em seu negócio!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6" name="TextBox 14" hidden="0"/>
          <p:cNvSpPr>
            <a:spLocks noAdjustHandles="0" noChangeArrowheads="0"/>
          </p:cNvSpPr>
          <p:nvPr isPhoto="0" userDrawn="0"/>
        </p:nvSpPr>
        <p:spPr bwMode="auto">
          <a:xfrm rot="0" flipH="0" flipV="0">
            <a:off x="2328139" y="2060681"/>
            <a:ext cx="4840290" cy="8404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O inicio da jornada empreendedora é </a:t>
            </a:r>
            <a:r>
              <a:rPr lang="pt-BR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repleta </a:t>
            </a: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de incertezas...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DDADA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9" hidden="0"/>
          <p:cNvSpPr>
            <a:spLocks noAdjustHandles="0" noChangeArrowheads="0"/>
          </p:cNvSpPr>
          <p:nvPr isPhoto="0" userDrawn="0"/>
        </p:nvSpPr>
        <p:spPr bwMode="auto">
          <a:xfrm rot="0">
            <a:off x="448294" y="394092"/>
            <a:ext cx="6180853" cy="94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3"/>
              </a:lnSpc>
              <a:defRPr/>
            </a:pP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LLD</a:t>
            </a: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 DE </a:t>
            </a: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SOLUÇÃO</a:t>
            </a:r>
            <a:endParaRPr b="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5" name="AutoShape 10" hidden="0"/>
          <p:cNvSpPr/>
          <p:nvPr isPhoto="0" userDrawn="0"/>
        </p:nvSpPr>
        <p:spPr bwMode="auto">
          <a:xfrm rot="0">
            <a:off x="448294" y="110755"/>
            <a:ext cx="6179938" cy="0"/>
          </a:xfrm>
          <a:prstGeom prst="line">
            <a:avLst/>
          </a:prstGeom>
          <a:ln w="190500" cap="flat">
            <a:solidFill>
              <a:srgbClr val="8EC08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9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3851168" y="7023663"/>
            <a:ext cx="2039132" cy="1455093"/>
          </a:xfrm>
          <a:prstGeom prst="rect">
            <a:avLst/>
          </a:prstGeom>
        </p:spPr>
      </p:pic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3"/>
          <a:srcRect l="0" t="0" r="0" b="0"/>
          <a:stretch/>
        </p:blipFill>
        <p:spPr bwMode="auto">
          <a:xfrm rot="0" flipH="0" flipV="0">
            <a:off x="10693899" y="8287053"/>
            <a:ext cx="585006" cy="1072512"/>
          </a:xfrm>
          <a:prstGeom prst="rect">
            <a:avLst/>
          </a:prstGeom>
        </p:spPr>
      </p:pic>
      <p:pic>
        <p:nvPicPr>
          <p:cNvPr id="8" name="Picture 14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11820041" y="8287053"/>
            <a:ext cx="2039132" cy="1455093"/>
          </a:xfrm>
          <a:prstGeom prst="rect">
            <a:avLst/>
          </a:prstGeom>
        </p:spPr>
      </p:pic>
      <p:pic>
        <p:nvPicPr>
          <p:cNvPr id="9" name="Picture 18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15785596" y="7023663"/>
            <a:ext cx="1394271" cy="802265"/>
          </a:xfrm>
          <a:prstGeom prst="rect">
            <a:avLst/>
          </a:prstGeom>
        </p:spPr>
      </p:pic>
      <p:pic>
        <p:nvPicPr>
          <p:cNvPr id="10" name="Picture 16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131326" y="4605269"/>
            <a:ext cx="1254312" cy="1890058"/>
          </a:xfrm>
          <a:prstGeom prst="rect">
            <a:avLst/>
          </a:prstGeom>
        </p:spPr>
      </p:pic>
      <p:grpSp>
        <p:nvGrpSpPr>
          <p:cNvPr id="11" name="Google Shape;202;p26" hidden="0"/>
          <p:cNvGrpSpPr/>
          <p:nvPr isPhoto="0" userDrawn="0"/>
        </p:nvGrpSpPr>
        <p:grpSpPr bwMode="auto">
          <a:xfrm flipH="0" flipV="0">
            <a:off x="4694918" y="-594190"/>
            <a:ext cx="10370486" cy="7380263"/>
            <a:chOff x="0" y="0"/>
            <a:chExt cx="10370486" cy="7380263"/>
          </a:xfrm>
        </p:grpSpPr>
        <p:sp>
          <p:nvSpPr>
            <p:cNvPr id="12" name="Google Shape;203;p26" hidden="0"/>
            <p:cNvSpPr/>
            <p:nvPr isPhoto="0" userDrawn="0"/>
          </p:nvSpPr>
          <p:spPr bwMode="auto">
            <a:xfrm rot="-10237713">
              <a:off x="412828" y="743404"/>
              <a:ext cx="9544826" cy="5893453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04;p26" hidden="0"/>
            <p:cNvSpPr/>
            <p:nvPr isPhoto="0" userDrawn="0"/>
          </p:nvSpPr>
          <p:spPr bwMode="auto">
            <a:xfrm>
              <a:off x="1990037" y="2452480"/>
              <a:ext cx="590832" cy="5951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4" name="Picture 15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16941407" y="4605269"/>
            <a:ext cx="1254312" cy="1890058"/>
          </a:xfrm>
          <a:prstGeom prst="rect">
            <a:avLst/>
          </a:prstGeom>
        </p:spPr>
      </p:pic>
      <p:pic>
        <p:nvPicPr>
          <p:cNvPr id="15" name="Picture 12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0" flipH="0" flipV="0">
            <a:off x="11957756" y="2117639"/>
            <a:ext cx="1763703" cy="1078062"/>
          </a:xfrm>
          <a:prstGeom prst="rect">
            <a:avLst/>
          </a:prstGeom>
        </p:spPr>
      </p:pic>
      <p:pic>
        <p:nvPicPr>
          <p:cNvPr id="16" name="Picture 11" hidden="0"/>
          <p:cNvPicPr>
            <a:picLocks noChangeAspect="1"/>
          </p:cNvPicPr>
          <p:nvPr isPhoto="0" userDrawn="0"/>
        </p:nvPicPr>
        <p:blipFill>
          <a:blip r:embed="rId7"/>
          <a:srcRect l="0" t="0" r="0" b="0"/>
          <a:stretch/>
        </p:blipFill>
        <p:spPr bwMode="auto">
          <a:xfrm rot="0" flipH="0" flipV="0">
            <a:off x="9176930" y="2004830"/>
            <a:ext cx="2574545" cy="975108"/>
          </a:xfrm>
          <a:prstGeom prst="rect">
            <a:avLst/>
          </a:prstGeom>
        </p:spPr>
      </p:pic>
      <p:pic>
        <p:nvPicPr>
          <p:cNvPr id="17" name="Picture 13" hidden="0"/>
          <p:cNvPicPr>
            <a:picLocks noChangeAspect="1"/>
          </p:cNvPicPr>
          <p:nvPr isPhoto="0" userDrawn="0"/>
        </p:nvPicPr>
        <p:blipFill>
          <a:blip r:embed="rId8"/>
          <a:srcRect l="0" t="0" r="0" b="0"/>
          <a:stretch/>
        </p:blipFill>
        <p:spPr bwMode="auto">
          <a:xfrm rot="0" flipH="0" flipV="0">
            <a:off x="8529476" y="-285950"/>
            <a:ext cx="2970232" cy="1980155"/>
          </a:xfrm>
          <a:prstGeom prst="rect">
            <a:avLst/>
          </a:prstGeom>
        </p:spPr>
      </p:pic>
      <p:sp>
        <p:nvSpPr>
          <p:cNvPr id="18" name="Google Shape;201;p26" hidden="0"/>
          <p:cNvSpPr/>
          <p:nvPr isPhoto="0" userDrawn="0"/>
        </p:nvSpPr>
        <p:spPr bwMode="auto">
          <a:xfrm rot="5399978" flipH="0" flipV="0">
            <a:off x="12254379" y="4255542"/>
            <a:ext cx="3583450" cy="8063022"/>
          </a:xfrm>
          <a:prstGeom prst="rect">
            <a:avLst/>
          </a:prstGeom>
          <a:noFill/>
          <a:ln w="9525" cap="flat" cmpd="sng">
            <a:solidFill>
              <a:srgbClr val="6AA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9" name="Picture 12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0" flipH="0" flipV="0">
            <a:off x="3988883" y="8771364"/>
            <a:ext cx="1763703" cy="1078062"/>
          </a:xfrm>
          <a:prstGeom prst="rect">
            <a:avLst/>
          </a:prstGeom>
        </p:spPr>
      </p:pic>
      <p:sp>
        <p:nvSpPr>
          <p:cNvPr id="20" name="Google Shape;201;p26" hidden="0"/>
          <p:cNvSpPr/>
          <p:nvPr isPhoto="0" userDrawn="0"/>
        </p:nvSpPr>
        <p:spPr bwMode="auto">
          <a:xfrm rot="5399978" flipH="0" flipV="0">
            <a:off x="2371112" y="4255542"/>
            <a:ext cx="3583450" cy="8063022"/>
          </a:xfrm>
          <a:prstGeom prst="rect">
            <a:avLst/>
          </a:prstGeom>
          <a:noFill/>
          <a:ln w="9525" cap="flat" cmpd="sng">
            <a:solidFill>
              <a:srgbClr val="6AA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1" name="" hidden="0"/>
          <p:cNvCxnSpPr>
            <a:cxnSpLocks/>
            <a:stCxn id="10" idx="0"/>
            <a:endCxn id="12" idx="0"/>
          </p:cNvCxnSpPr>
          <p:nvPr isPhoto="0" userDrawn="0"/>
        </p:nvCxnSpPr>
        <p:spPr bwMode="auto">
          <a:xfrm rot="16199969" flipH="0" flipV="0">
            <a:off x="1826324" y="1252308"/>
            <a:ext cx="2285118" cy="4420802"/>
          </a:xfrm>
          <a:prstGeom prst="curvedConnector2">
            <a:avLst/>
          </a:prstGeom>
          <a:ln w="38099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 hidden="0"/>
          <p:cNvCxnSpPr>
            <a:cxnSpLocks/>
            <a:endCxn id="14" idx="0"/>
          </p:cNvCxnSpPr>
          <p:nvPr isPhoto="0" userDrawn="0"/>
        </p:nvCxnSpPr>
        <p:spPr bwMode="auto">
          <a:xfrm rot="0" flipH="0" flipV="0">
            <a:off x="14511278" y="2348022"/>
            <a:ext cx="3057284" cy="2257246"/>
          </a:xfrm>
          <a:prstGeom prst="curvedConnector2">
            <a:avLst/>
          </a:prstGeom>
          <a:ln w="38099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 hidden="0"/>
          <p:cNvSpPr/>
          <p:nvPr isPhoto="0" userDrawn="0"/>
        </p:nvSpPr>
        <p:spPr bwMode="auto">
          <a:xfrm flipH="0" flipV="0">
            <a:off x="6298620" y="4893234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chemeClr val="tx2">
                    <a:lumMod val="60000"/>
                    <a:lumOff val="40000"/>
                  </a:schemeClr>
                </a:solidFill>
                <a:latin typeface="Fira Sans Compressed Medium"/>
                <a:ea typeface="Fira Sans Compressed Medium"/>
                <a:cs typeface="Fira Sans Compressed Medium"/>
              </a:rPr>
              <a:t>SERVIDOR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4" name="" hidden="0"/>
          <p:cNvSpPr/>
          <p:nvPr isPhoto="0" userDrawn="0"/>
        </p:nvSpPr>
        <p:spPr bwMode="auto">
          <a:xfrm flipH="0" flipV="0">
            <a:off x="131326" y="9605764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SOLUÇÃO</a:t>
            </a:r>
            <a:endParaRPr sz="2800" b="0">
              <a:solidFill>
                <a:schemeClr val="accent3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5" name="" hidden="0"/>
          <p:cNvSpPr/>
          <p:nvPr isPhoto="0" userDrawn="0"/>
        </p:nvSpPr>
        <p:spPr bwMode="auto">
          <a:xfrm flipH="0" flipV="0">
            <a:off x="10014592" y="9605764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CLIENTE</a:t>
            </a:r>
            <a:endParaRPr sz="2800" b="0">
              <a:solidFill>
                <a:srgbClr val="6AA76A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6" name="" hidden="0"/>
          <p:cNvSpPr/>
          <p:nvPr isPhoto="0" userDrawn="0"/>
        </p:nvSpPr>
        <p:spPr bwMode="auto">
          <a:xfrm flipH="0" flipV="0">
            <a:off x="9818537" y="3274134"/>
            <a:ext cx="3289946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Aplicação Node JS / HTML5 / CSS3 / JavaScript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7" name="" hidden="0"/>
          <p:cNvSpPr/>
          <p:nvPr isPhoto="0" userDrawn="0"/>
        </p:nvSpPr>
        <p:spPr bwMode="auto">
          <a:xfrm flipH="0" flipV="0">
            <a:off x="6286404" y="3274134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Banco de dados MySQL SERVER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8" name="" hidden="0"/>
          <p:cNvSpPr/>
          <p:nvPr isPhoto="0" userDrawn="0"/>
        </p:nvSpPr>
        <p:spPr bwMode="auto">
          <a:xfrm flipH="0" flipV="0">
            <a:off x="14887848" y="6495328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WIFI - LAN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9" name="" hidden="0"/>
          <p:cNvSpPr/>
          <p:nvPr isPhoto="0" userDrawn="0"/>
        </p:nvSpPr>
        <p:spPr bwMode="auto">
          <a:xfrm flipH="0" flipV="0">
            <a:off x="10108240" y="6621780"/>
            <a:ext cx="451379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" sz="2000" b="0" i="0" u="none" strike="noStrike" cap="none" spc="0">
                <a:solidFill>
                  <a:schemeClr val="dk1"/>
                </a:solidFill>
                <a:latin typeface="Fira Sans Compressed Medium"/>
                <a:ea typeface="Fira Sans Compressed Medium"/>
                <a:cs typeface="Fira Sans Compressed Medium"/>
              </a:rPr>
              <a:t>Dispositivo móvel IOS/Android ou computador com acesso a internet e sistema operacional Linux/Windows/MacOS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0" name="Google Shape;208;p26" hidden="0"/>
          <p:cNvPicPr/>
          <p:nvPr isPhoto="0" userDrawn="0"/>
        </p:nvPicPr>
        <p:blipFill>
          <a:blip r:embed="rId9">
            <a:alphaModFix/>
          </a:blip>
          <a:stretch/>
        </p:blipFill>
        <p:spPr bwMode="auto">
          <a:xfrm flipH="0" flipV="0">
            <a:off x="6701115" y="1520984"/>
            <a:ext cx="1341390" cy="1866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" hidden="0"/>
          <p:cNvSpPr/>
          <p:nvPr isPhoto="0" userDrawn="0"/>
        </p:nvSpPr>
        <p:spPr bwMode="auto">
          <a:xfrm flipH="0" flipV="0">
            <a:off x="114775" y="6495328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</a:t>
            </a:r>
            <a:r>
              <a:rPr sz="26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WIFI </a:t>
            </a: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- LAN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2" name="Picture 18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1029074" y="7406244"/>
            <a:ext cx="1394271" cy="802265"/>
          </a:xfrm>
          <a:prstGeom prst="rect">
            <a:avLst/>
          </a:prstGeom>
        </p:spPr>
      </p:pic>
      <p:sp>
        <p:nvSpPr>
          <p:cNvPr id="33" name="" hidden="0"/>
          <p:cNvSpPr/>
          <p:nvPr isPhoto="0" userDrawn="0"/>
        </p:nvSpPr>
        <p:spPr bwMode="auto">
          <a:xfrm flipH="0" flipV="0">
            <a:off x="131326" y="8235093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Roteador Wireless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40MB 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34" name="" hidden="0"/>
          <p:cNvSpPr/>
          <p:nvPr isPhoto="0" userDrawn="0"/>
        </p:nvSpPr>
        <p:spPr bwMode="auto">
          <a:xfrm flipH="0" flipV="0">
            <a:off x="5890302" y="6982653"/>
            <a:ext cx="208638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Máquina com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i5 de 8° Geração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8GB de RAM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1TB Armazenamento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 +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Node JS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5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flipH="0" flipV="0">
            <a:off x="10511638" y="7467605"/>
            <a:ext cx="3347535" cy="769816"/>
          </a:xfrm>
          <a:prstGeom prst="rect">
            <a:avLst/>
          </a:prstGeom>
        </p:spPr>
      </p:pic>
      <p:sp>
        <p:nvSpPr>
          <p:cNvPr id="36" name="" hidden="0"/>
          <p:cNvSpPr/>
          <p:nvPr isPhoto="0" userDrawn="0"/>
        </p:nvSpPr>
        <p:spPr bwMode="auto">
          <a:xfrm flipH="0" flipV="0">
            <a:off x="14887848" y="7852514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Roteador Wireless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WIFI </a:t>
            </a: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15MB 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ou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Dados Móveis 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3G/4G/5G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hld-lld_HelpEnterprising</dc:title>
  <dc:subject/>
  <dc:creator/>
  <cp:keywords/>
  <dc:description/>
  <dc:identifier>DAEeDJrhZZk</dc:identifier>
  <dc:language/>
  <cp:lastModifiedBy/>
  <cp:revision>2</cp:revision>
  <dcterms:created xsi:type="dcterms:W3CDTF">2006-08-16T00:00:00Z</dcterms:created>
  <dcterms:modified xsi:type="dcterms:W3CDTF">2021-05-10T19:08:10Z</dcterms:modified>
  <cp:category/>
  <cp:contentStatus/>
  <cp:version/>
</cp:coreProperties>
</file>