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74"/>
  </p:normalViewPr>
  <p:slideViewPr>
    <p:cSldViewPr snapToGrid="0" snapToObjects="1">
      <p:cViewPr>
        <p:scale>
          <a:sx n="95" d="100"/>
          <a:sy n="95" d="100"/>
        </p:scale>
        <p:origin x="-4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ED75-1087-1743-A668-84603447C46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BE07-5A38-0C48-85E1-145B1588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8"/>
          <a:stretch/>
        </p:blipFill>
        <p:spPr>
          <a:xfrm>
            <a:off x="1442016" y="872421"/>
            <a:ext cx="7885259" cy="512198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20108"/>
              </p:ext>
            </p:extLst>
          </p:nvPr>
        </p:nvGraphicFramePr>
        <p:xfrm>
          <a:off x="1549592" y="2270261"/>
          <a:ext cx="7425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75"/>
              </a:tblGrid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ECU5V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ECUGND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ECUTPS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3V3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AGND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P17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3V3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AGND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P14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3V3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AGND</a:t>
                      </a:r>
                      <a:endParaRPr lang="en-US" sz="1100" dirty="0"/>
                    </a:p>
                  </a:txBody>
                  <a:tcPr/>
                </a:tc>
              </a:tr>
              <a:tr h="2523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24805"/>
              </p:ext>
            </p:extLst>
          </p:nvPr>
        </p:nvGraphicFramePr>
        <p:xfrm>
          <a:off x="1549592" y="1317811"/>
          <a:ext cx="742575" cy="78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75"/>
              </a:tblGrid>
              <a:tr h="2600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ECU5V</a:t>
                      </a:r>
                      <a:endParaRPr lang="en-US" sz="1100" dirty="0"/>
                    </a:p>
                  </a:txBody>
                  <a:tcPr/>
                </a:tc>
              </a:tr>
              <a:tr h="2600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ECUGND</a:t>
                      </a:r>
                      <a:endParaRPr lang="en-US" sz="1100" dirty="0"/>
                    </a:p>
                  </a:txBody>
                  <a:tcPr/>
                </a:tc>
              </a:tr>
              <a:tr h="2600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ECUTPS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9826"/>
              </p:ext>
            </p:extLst>
          </p:nvPr>
        </p:nvGraphicFramePr>
        <p:xfrm>
          <a:off x="4437529" y="712927"/>
          <a:ext cx="551330" cy="31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65"/>
                <a:gridCol w="275665"/>
              </a:tblGrid>
              <a:tr h="3189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</a:t>
                      </a:r>
                      <a:endParaRPr lang="en-US" sz="12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</a:t>
                      </a:r>
                      <a:endParaRPr lang="en-US" sz="1200" dirty="0"/>
                    </a:p>
                  </a:txBody>
                  <a:tcPr vert="vert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0634"/>
              </p:ext>
            </p:extLst>
          </p:nvPr>
        </p:nvGraphicFramePr>
        <p:xfrm>
          <a:off x="3116730" y="5571565"/>
          <a:ext cx="58121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12"/>
              </a:tblGrid>
              <a:tr h="1407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CLK</a:t>
                      </a:r>
                      <a:endParaRPr lang="en-US" sz="1000" dirty="0"/>
                    </a:p>
                  </a:txBody>
                  <a:tcPr/>
                </a:tc>
              </a:tr>
              <a:tr h="1407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</a:t>
                      </a:r>
                      <a:endParaRPr lang="en-US" sz="1000" dirty="0"/>
                    </a:p>
                  </a:txBody>
                  <a:tcPr/>
                </a:tc>
              </a:tr>
              <a:tr h="1407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/>
                </a:tc>
              </a:tr>
              <a:tr h="1407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5V</a:t>
                      </a:r>
                      <a:endParaRPr lang="en-US" sz="1000" dirty="0"/>
                    </a:p>
                  </a:txBody>
                  <a:tcPr/>
                </a:tc>
              </a:tr>
              <a:tr h="1407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3V3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5035"/>
              </p:ext>
            </p:extLst>
          </p:nvPr>
        </p:nvGraphicFramePr>
        <p:xfrm>
          <a:off x="6223496" y="5674361"/>
          <a:ext cx="551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65"/>
                <a:gridCol w="275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P3</a:t>
                      </a:r>
                      <a:endParaRPr lang="en-US" sz="12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P4</a:t>
                      </a:r>
                      <a:endParaRPr lang="en-US" sz="1200" dirty="0"/>
                    </a:p>
                  </a:txBody>
                  <a:tcPr vert="vert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46226"/>
              </p:ext>
            </p:extLst>
          </p:nvPr>
        </p:nvGraphicFramePr>
        <p:xfrm>
          <a:off x="8243442" y="2935443"/>
          <a:ext cx="108383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33"/>
              </a:tblGrid>
              <a:tr h="219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 GND</a:t>
                      </a:r>
                      <a:endParaRPr lang="en-US" sz="1000" dirty="0"/>
                    </a:p>
                  </a:txBody>
                  <a:tcPr/>
                </a:tc>
              </a:tr>
              <a:tr h="219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 POS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85804"/>
              </p:ext>
            </p:extLst>
          </p:nvPr>
        </p:nvGraphicFramePr>
        <p:xfrm>
          <a:off x="8410334" y="5002031"/>
          <a:ext cx="7605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60"/>
              </a:tblGrid>
              <a:tr h="21528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GND</a:t>
                      </a:r>
                      <a:endParaRPr lang="en-US" sz="1050" dirty="0"/>
                    </a:p>
                  </a:txBody>
                  <a:tcPr/>
                </a:tc>
              </a:tr>
              <a:tr h="21528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P1</a:t>
                      </a:r>
                      <a:endParaRPr lang="en-US" sz="1050" dirty="0"/>
                    </a:p>
                  </a:txBody>
                  <a:tcPr/>
                </a:tc>
              </a:tr>
              <a:tr h="21528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P0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0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2" b="21556"/>
          <a:stretch/>
        </p:blipFill>
        <p:spPr>
          <a:xfrm>
            <a:off x="1458597" y="756355"/>
            <a:ext cx="6416954" cy="54186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3454"/>
              </p:ext>
            </p:extLst>
          </p:nvPr>
        </p:nvGraphicFramePr>
        <p:xfrm>
          <a:off x="4004237" y="94128"/>
          <a:ext cx="998070" cy="8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0"/>
                <a:gridCol w="332690"/>
                <a:gridCol w="332690"/>
              </a:tblGrid>
              <a:tr h="896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P17 - SPARE</a:t>
                      </a:r>
                      <a:endParaRPr lang="en-US" sz="12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P18 - NEUT</a:t>
                      </a:r>
                      <a:endParaRPr lang="en-US" sz="12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GND</a:t>
                      </a:r>
                      <a:endParaRPr lang="en-US" sz="1200" dirty="0"/>
                    </a:p>
                  </a:txBody>
                  <a:tcPr vert="vert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33909"/>
              </p:ext>
            </p:extLst>
          </p:nvPr>
        </p:nvGraphicFramePr>
        <p:xfrm>
          <a:off x="1676401" y="1878937"/>
          <a:ext cx="1147482" cy="150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82"/>
              </a:tblGrid>
              <a:tr h="301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GND</a:t>
                      </a:r>
                      <a:endParaRPr lang="en-US" sz="1100" dirty="0"/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P20 ROT</a:t>
                      </a:r>
                      <a:r>
                        <a:rPr lang="en-US" sz="1100" baseline="0" dirty="0" smtClean="0"/>
                        <a:t> 1</a:t>
                      </a:r>
                      <a:endParaRPr lang="en-US" sz="1100" dirty="0"/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P21 ROT</a:t>
                      </a:r>
                      <a:r>
                        <a:rPr lang="en-US" sz="1100" baseline="0" dirty="0" smtClean="0"/>
                        <a:t> 2</a:t>
                      </a:r>
                      <a:endParaRPr lang="en-US" sz="1100" dirty="0"/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P22 ROT 3</a:t>
                      </a:r>
                      <a:endParaRPr lang="en-US" sz="1100" dirty="0"/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P23 MODE BTN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69762"/>
              </p:ext>
            </p:extLst>
          </p:nvPr>
        </p:nvGraphicFramePr>
        <p:xfrm>
          <a:off x="1960282" y="3465689"/>
          <a:ext cx="863599" cy="60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99"/>
              </a:tblGrid>
              <a:tr h="2886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BV+</a:t>
                      </a:r>
                      <a:endParaRPr lang="en-US" sz="1100" dirty="0"/>
                    </a:p>
                  </a:txBody>
                  <a:tcPr/>
                </a:tc>
              </a:tr>
              <a:tr h="320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BGND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53882"/>
              </p:ext>
            </p:extLst>
          </p:nvPr>
        </p:nvGraphicFramePr>
        <p:xfrm>
          <a:off x="7343202" y="3729733"/>
          <a:ext cx="1451173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73"/>
              </a:tblGrid>
              <a:tr h="2997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P6 - CLUTCH</a:t>
                      </a:r>
                      <a:endParaRPr lang="en-US" sz="11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54551"/>
              </p:ext>
            </p:extLst>
          </p:nvPr>
        </p:nvGraphicFramePr>
        <p:xfrm>
          <a:off x="7343202" y="1090041"/>
          <a:ext cx="1451173" cy="88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73"/>
              </a:tblGrid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r>
                        <a:rPr lang="en-US" sz="1100" baseline="0" dirty="0" smtClean="0"/>
                        <a:t>V MOTEC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SIG</a:t>
                      </a:r>
                      <a:r>
                        <a:rPr lang="en-US" sz="1100" baseline="0" dirty="0" smtClean="0"/>
                        <a:t> MOTEC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GND MOTEC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4724"/>
              </p:ext>
            </p:extLst>
          </p:nvPr>
        </p:nvGraphicFramePr>
        <p:xfrm>
          <a:off x="7343202" y="2166968"/>
          <a:ext cx="1451173" cy="88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73"/>
              </a:tblGrid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P11 - UP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P12 - DN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18069"/>
              </p:ext>
            </p:extLst>
          </p:nvPr>
        </p:nvGraphicFramePr>
        <p:xfrm>
          <a:off x="7343201" y="4422032"/>
          <a:ext cx="1451173" cy="88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73"/>
              </a:tblGrid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3V3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AGND</a:t>
                      </a:r>
                      <a:endParaRPr lang="en-US" sz="1100" dirty="0"/>
                    </a:p>
                  </a:txBody>
                  <a:tcPr/>
                </a:tc>
              </a:tr>
              <a:tr h="2946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P14 - ANGLE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97578"/>
              </p:ext>
            </p:extLst>
          </p:nvPr>
        </p:nvGraphicFramePr>
        <p:xfrm>
          <a:off x="5002307" y="6175023"/>
          <a:ext cx="998070" cy="66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0"/>
                <a:gridCol w="332690"/>
                <a:gridCol w="332690"/>
              </a:tblGrid>
              <a:tr h="662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</a:t>
                      </a:r>
                      <a:endParaRPr lang="en-US" sz="1400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P0</a:t>
                      </a:r>
                      <a:endParaRPr lang="en-US" sz="1400" dirty="0"/>
                    </a:p>
                  </a:txBody>
                  <a:tcPr vert="vert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69795"/>
              </p:ext>
            </p:extLst>
          </p:nvPr>
        </p:nvGraphicFramePr>
        <p:xfrm>
          <a:off x="4987421" y="4029453"/>
          <a:ext cx="1012956" cy="155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56"/>
              </a:tblGrid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FLT NET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P16 SIG – TEMP2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P2 - UNUSED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P5 – 2PWM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P4 – 2INB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P3 – 2INA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GND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5V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0769"/>
              </p:ext>
            </p:extLst>
          </p:nvPr>
        </p:nvGraphicFramePr>
        <p:xfrm>
          <a:off x="5002307" y="2244408"/>
          <a:ext cx="1012956" cy="155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56"/>
              </a:tblGrid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FLT NET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P19 SIG – TEMP1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P7 - UNUSED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P10 – 1INB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P9 – 1PWM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P8 – 1INA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GND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  <a:tr h="15508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5V</a:t>
                      </a:r>
                      <a:endParaRPr lang="en-US" sz="5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53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119</Words>
  <Application>Microsoft Macintosh PowerPoint</Application>
  <PresentationFormat>A4 Paper (210x297 mm)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Conroy</dc:creator>
  <cp:lastModifiedBy>Francis Conroy</cp:lastModifiedBy>
  <cp:revision>9</cp:revision>
  <cp:lastPrinted>2015-11-29T04:50:32Z</cp:lastPrinted>
  <dcterms:created xsi:type="dcterms:W3CDTF">2015-11-29T03:49:49Z</dcterms:created>
  <dcterms:modified xsi:type="dcterms:W3CDTF">2015-11-29T05:14:47Z</dcterms:modified>
</cp:coreProperties>
</file>