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822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64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465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286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4108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930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751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573" algn="l" defTabSz="345643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8"/>
    <p:restoredTop sz="94643"/>
  </p:normalViewPr>
  <p:slideViewPr>
    <p:cSldViewPr snapToGrid="0" snapToObjects="1">
      <p:cViewPr>
        <p:scale>
          <a:sx n="95" d="100"/>
          <a:sy n="95" d="100"/>
        </p:scale>
        <p:origin x="290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B652-E6C2-1B4E-AA62-BEAC51569FB4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AFE20-86F2-1C4A-AC8C-AEB873FC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B652-E6C2-1B4E-AA62-BEAC51569FB4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AFE20-86F2-1C4A-AC8C-AEB873FC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0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B652-E6C2-1B4E-AA62-BEAC51569FB4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AFE20-86F2-1C4A-AC8C-AEB873FC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5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B652-E6C2-1B4E-AA62-BEAC51569FB4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AFE20-86F2-1C4A-AC8C-AEB873FC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B652-E6C2-1B4E-AA62-BEAC51569FB4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AFE20-86F2-1C4A-AC8C-AEB873FC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0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B652-E6C2-1B4E-AA62-BEAC51569FB4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AFE20-86F2-1C4A-AC8C-AEB873FC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B652-E6C2-1B4E-AA62-BEAC51569FB4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AFE20-86F2-1C4A-AC8C-AEB873FC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1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B652-E6C2-1B4E-AA62-BEAC51569FB4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AFE20-86F2-1C4A-AC8C-AEB873FC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B652-E6C2-1B4E-AA62-BEAC51569FB4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AFE20-86F2-1C4A-AC8C-AEB873FC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1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B652-E6C2-1B4E-AA62-BEAC51569FB4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AFE20-86F2-1C4A-AC8C-AEB873FC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B652-E6C2-1B4E-AA62-BEAC51569FB4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AFE20-86F2-1C4A-AC8C-AEB873FC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9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3B652-E6C2-1B4E-AA62-BEAC51569FB4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AFE20-86F2-1C4A-AC8C-AEB873FC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0342" y="450"/>
            <a:ext cx="3600000" cy="360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42" y="122807"/>
            <a:ext cx="3681530" cy="385842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Pour">
              <a:avLst>
                <a:gd name="adj1" fmla="val 12426136"/>
                <a:gd name="adj2" fmla="val 58565"/>
              </a:avLst>
            </a:prstTxWarp>
            <a:spAutoFit/>
          </a:bodyPr>
          <a:lstStyle/>
          <a:p>
            <a:pPr algn="ctr"/>
            <a:r>
              <a:rPr lang="en-AU" sz="7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b</a:t>
            </a:r>
            <a:r>
              <a:rPr lang="en-AU" sz="7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ike</a:t>
            </a:r>
            <a:endParaRPr lang="en-AU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811" y="-257971"/>
            <a:ext cx="3681530" cy="385842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Pour">
              <a:avLst>
                <a:gd name="adj1" fmla="val 1429113"/>
                <a:gd name="adj2" fmla="val 45297"/>
              </a:avLst>
            </a:prstTxWarp>
            <a:spAutoFit/>
          </a:bodyPr>
          <a:lstStyle/>
          <a:p>
            <a:pPr algn="ctr"/>
            <a:r>
              <a:rPr lang="en-AU" sz="72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nite</a:t>
            </a:r>
            <a:endParaRPr lang="en-AU" sz="7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0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Erinn Conroy</dc:creator>
  <cp:lastModifiedBy>Erinn Conroy</cp:lastModifiedBy>
  <cp:revision>5</cp:revision>
  <dcterms:created xsi:type="dcterms:W3CDTF">2016-07-06T14:09:30Z</dcterms:created>
  <dcterms:modified xsi:type="dcterms:W3CDTF">2016-07-06T15:02:16Z</dcterms:modified>
</cp:coreProperties>
</file>