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57" r:id="rId7"/>
    <p:sldId id="258" r:id="rId8"/>
    <p:sldId id="261" r:id="rId9"/>
    <p:sldId id="262" r:id="rId10"/>
    <p:sldId id="266" r:id="rId11"/>
    <p:sldId id="263" r:id="rId12"/>
    <p:sldId id="264" r:id="rId13"/>
    <p:sldId id="265" r:id="rId14"/>
    <p:sldId id="267" r:id="rId15"/>
    <p:sldId id="259" r:id="rId16"/>
    <p:sldId id="260" r:id="rId17"/>
    <p:sldId id="278" r:id="rId18"/>
    <p:sldId id="275" r:id="rId19"/>
    <p:sldId id="276" r:id="rId20"/>
    <p:sldId id="277" r:id="rId21"/>
    <p:sldId id="274" r:id="rId22"/>
    <p:sldId id="272" r:id="rId23"/>
    <p:sldId id="273" r:id="rId24"/>
    <p:sldId id="27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image" Target="../media/image19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DFB8D2-788D-4956-9F70-34B6B5797B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FC2989F-D478-499A-AA0E-4A86B1C24BF3}">
          <dgm:prSet phldrT="[Text]"/>
          <dgm:spPr/>
          <dgm:t>
            <a:bodyPr/>
            <a:lstStyle/>
            <a:p>
              <a:r>
                <a:rPr lang="en-US" dirty="0" smtClean="0"/>
                <a:t>Choose </a:t>
              </a:r>
              <a14:m>
                <m:oMath xmlns:m="http://schemas.openxmlformats.org/officeDocument/2006/math">
                  <m:sSub>
                    <m:sSubPr>
                      <m:ctrlPr>
                        <a:rPr lang="pt-PT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𝜈</m:t>
                      </m:r>
                    </m:e>
                    <m: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2FC2989F-D478-499A-AA0E-4A86B1C24BF3}">
          <dgm:prSet phldrT="[Text]"/>
          <dgm:spPr/>
          <dgm:t>
            <a:bodyPr/>
            <a:lstStyle/>
            <a:p>
              <a:r>
                <a:rPr lang="en-US" dirty="0" smtClean="0"/>
                <a:t>Choose </a:t>
              </a:r>
              <a:r>
                <a:rPr lang="pt-PT" b="0" i="0" smtClean="0">
                  <a:latin typeface="Cambria Math" panose="02040503050406030204" pitchFamily="18" charset="0"/>
                </a:rPr>
                <a:t>𝜈_0</a:t>
              </a:r>
              <a:endParaRPr lang="en-US" dirty="0"/>
            </a:p>
          </dgm:t>
        </dgm:pt>
      </mc:Fallback>
    </mc:AlternateContent>
    <dgm:pt modelId="{BEA51ADD-D850-4750-97FF-BE3557A66951}" type="parTrans" cxnId="{88C305FA-CA70-4BF1-9714-39407F8ED026}">
      <dgm:prSet/>
      <dgm:spPr/>
      <dgm:t>
        <a:bodyPr/>
        <a:lstStyle/>
        <a:p>
          <a:endParaRPr lang="en-US"/>
        </a:p>
      </dgm:t>
    </dgm:pt>
    <dgm:pt modelId="{2A703F54-2F6A-4766-B493-66382B32F5C6}" type="sibTrans" cxnId="{88C305FA-CA70-4BF1-9714-39407F8ED02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07ECA5F-4087-48DC-9728-0DC00AAEE2AD}">
          <dgm:prSet phldrT="[Text]"/>
          <dgm:spPr/>
          <dgm:t>
            <a:bodyPr/>
            <a:lstStyle/>
            <a:p>
              <a:r>
                <a:rPr lang="en-US" dirty="0" smtClean="0"/>
                <a:t>Deduce </a:t>
              </a:r>
              <a14:m>
                <m:oMath xmlns:m="http://schemas.openxmlformats.org/officeDocument/2006/math">
                  <m:r>
                    <a:rPr lang="pt-PT" b="0" i="1" smtClean="0">
                      <a:latin typeface="Cambria Math" panose="02040503050406030204" pitchFamily="18" charset="0"/>
                    </a:rPr>
                    <m:t>𝛼</m:t>
                  </m:r>
                </m:oMath>
              </a14:m>
              <a:r>
                <a:rPr lang="en-US" dirty="0" smtClean="0"/>
                <a:t> bounds</a:t>
              </a:r>
              <a:endParaRPr lang="en-US" dirty="0"/>
            </a:p>
          </dgm:t>
        </dgm:pt>
      </mc:Choice>
      <mc:Fallback xmlns="">
        <dgm:pt modelId="{607ECA5F-4087-48DC-9728-0DC00AAEE2AD}">
          <dgm:prSet phldrT="[Text]"/>
          <dgm:spPr/>
          <dgm:t>
            <a:bodyPr/>
            <a:lstStyle/>
            <a:p>
              <a:r>
                <a:rPr lang="en-US" dirty="0" smtClean="0"/>
                <a:t>Deduce </a:t>
              </a:r>
              <a:r>
                <a:rPr lang="pt-PT" b="0" i="0" smtClean="0">
                  <a:latin typeface="Cambria Math" panose="02040503050406030204" pitchFamily="18" charset="0"/>
                </a:rPr>
                <a:t>𝛼</a:t>
              </a:r>
              <a:r>
                <a:rPr lang="en-US" dirty="0" smtClean="0"/>
                <a:t> bounds</a:t>
              </a:r>
              <a:endParaRPr lang="en-US" dirty="0"/>
            </a:p>
          </dgm:t>
        </dgm:pt>
      </mc:Fallback>
    </mc:AlternateContent>
    <dgm:pt modelId="{55A52772-6325-44DA-A60F-EF4BC9A06A5E}" type="parTrans" cxnId="{A72A3DB3-A62D-46C8-AF85-0EBD03CFDB94}">
      <dgm:prSet/>
      <dgm:spPr/>
      <dgm:t>
        <a:bodyPr/>
        <a:lstStyle/>
        <a:p>
          <a:endParaRPr lang="en-US"/>
        </a:p>
      </dgm:t>
    </dgm:pt>
    <dgm:pt modelId="{4CAFAC55-87C9-4D90-89C8-C46B68D9088A}" type="sibTrans" cxnId="{A72A3DB3-A62D-46C8-AF85-0EBD03CFDB9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D0C3BA-8D04-49E8-B168-9EC635A0EB45}">
          <dgm:prSet phldrT="[Text]"/>
          <dgm:spPr/>
          <dgm:t>
            <a:bodyPr/>
            <a:lstStyle/>
            <a:p>
              <a:r>
                <a:rPr lang="en-US" dirty="0" smtClean="0"/>
                <a:t>Find root </a:t>
              </a:r>
              <a14:m>
                <m:oMath xmlns:m="http://schemas.openxmlformats.org/officeDocument/2006/math">
                  <m:sSub>
                    <m:sSubPr>
                      <m:ctrlPr>
                        <a:rPr lang="pt-PT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𝛼</m:t>
                      </m:r>
                    </m:e>
                    <m: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A3D0C3BA-8D04-49E8-B168-9EC635A0EB45}">
          <dgm:prSet phldrT="[Text]"/>
          <dgm:spPr/>
          <dgm:t>
            <a:bodyPr/>
            <a:lstStyle/>
            <a:p>
              <a:r>
                <a:rPr lang="en-US" dirty="0" smtClean="0"/>
                <a:t>Find root </a:t>
              </a:r>
              <a:r>
                <a:rPr lang="pt-PT" b="0" i="0" smtClean="0">
                  <a:latin typeface="Cambria Math" panose="02040503050406030204" pitchFamily="18" charset="0"/>
                </a:rPr>
                <a:t>𝛼_0</a:t>
              </a:r>
              <a:endParaRPr lang="en-US" dirty="0"/>
            </a:p>
          </dgm:t>
        </dgm:pt>
      </mc:Fallback>
    </mc:AlternateContent>
    <dgm:pt modelId="{2A5AEF52-FCBC-4FE8-8279-0383C2134F60}" type="parTrans" cxnId="{3153FE26-0042-4483-9360-983B65C2D7A4}">
      <dgm:prSet/>
      <dgm:spPr/>
      <dgm:t>
        <a:bodyPr/>
        <a:lstStyle/>
        <a:p>
          <a:endParaRPr lang="en-US"/>
        </a:p>
      </dgm:t>
    </dgm:pt>
    <dgm:pt modelId="{B684E5B2-19A7-43FC-A6CB-89DA63DF4CF2}" type="sibTrans" cxnId="{3153FE26-0042-4483-9360-983B65C2D7A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3F132F5-A03F-4C6D-878E-4E408707B21D}">
          <dgm:prSet phldrT="[Text]"/>
          <dgm:spPr/>
          <dgm:t>
            <a:bodyPr/>
            <a:lstStyle/>
            <a:p>
              <a:r>
                <a:rPr lang="en-US" dirty="0" smtClean="0"/>
                <a:t>Compute </a:t>
              </a:r>
              <a14:m>
                <m:oMath xmlns:m="http://schemas.openxmlformats.org/officeDocument/2006/math">
                  <m:sSub>
                    <m:sSubPr>
                      <m:ctrlPr>
                        <a:rPr lang="pt-PT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𝜌</m:t>
                      </m:r>
                    </m:e>
                    <m: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53F132F5-A03F-4C6D-878E-4E408707B21D}">
          <dgm:prSet phldrT="[Text]"/>
          <dgm:spPr/>
          <dgm:t>
            <a:bodyPr/>
            <a:lstStyle/>
            <a:p>
              <a:r>
                <a:rPr lang="en-US" dirty="0" smtClean="0"/>
                <a:t>Compute </a:t>
              </a:r>
              <a:r>
                <a:rPr lang="pt-PT" b="0" i="0" smtClean="0">
                  <a:latin typeface="Cambria Math" panose="02040503050406030204" pitchFamily="18" charset="0"/>
                </a:rPr>
                <a:t>𝜌_0</a:t>
              </a:r>
              <a:endParaRPr lang="en-US" dirty="0"/>
            </a:p>
          </dgm:t>
        </dgm:pt>
      </mc:Fallback>
    </mc:AlternateContent>
    <dgm:pt modelId="{19404C49-B652-4D93-883B-AC0BFACF150B}" type="parTrans" cxnId="{514D05FD-84C6-4D5A-9D4B-A5A409D2AA5B}">
      <dgm:prSet/>
      <dgm:spPr/>
      <dgm:t>
        <a:bodyPr/>
        <a:lstStyle/>
        <a:p>
          <a:endParaRPr lang="en-US"/>
        </a:p>
      </dgm:t>
    </dgm:pt>
    <dgm:pt modelId="{D9D02ABC-1510-482C-B84B-1286EBF7AE3C}" type="sibTrans" cxnId="{514D05FD-84C6-4D5A-9D4B-A5A409D2AA5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DC37A37-7BF7-40FE-A032-773CAD5A7582}">
          <dgm:prSet phldrT="[Text]"/>
          <dgm:spPr/>
          <dgm:t>
            <a:bodyPr/>
            <a:lstStyle/>
            <a:p>
              <a:r>
                <a:rPr lang="en-US" dirty="0" smtClean="0"/>
                <a:t>In case of no solution, choose new </a:t>
              </a:r>
              <a14:m>
                <m:oMath xmlns:m="http://schemas.openxmlformats.org/officeDocument/2006/math">
                  <m:sSub>
                    <m:sSubPr>
                      <m:ctrlPr>
                        <a:rPr lang="pt-PT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𝜈</m:t>
                      </m:r>
                    </m:e>
                    <m: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9DC37A37-7BF7-40FE-A032-773CAD5A7582}">
          <dgm:prSet phldrT="[Text]"/>
          <dgm:spPr/>
          <dgm:t>
            <a:bodyPr/>
            <a:lstStyle/>
            <a:p>
              <a:r>
                <a:rPr lang="en-US" dirty="0" smtClean="0"/>
                <a:t>In case of no solution, choose new </a:t>
              </a:r>
              <a:r>
                <a:rPr lang="pt-PT" b="0" i="0" smtClean="0">
                  <a:latin typeface="Cambria Math" panose="02040503050406030204" pitchFamily="18" charset="0"/>
                </a:rPr>
                <a:t>𝜈_0</a:t>
              </a:r>
              <a:endParaRPr lang="en-US" dirty="0"/>
            </a:p>
          </dgm:t>
        </dgm:pt>
      </mc:Fallback>
    </mc:AlternateContent>
    <dgm:pt modelId="{B47C9CBC-8609-42E6-AF3A-C2EC840149E0}" type="parTrans" cxnId="{200C0163-1498-430B-B3A8-987C94545AB0}">
      <dgm:prSet/>
      <dgm:spPr/>
      <dgm:t>
        <a:bodyPr/>
        <a:lstStyle/>
        <a:p>
          <a:endParaRPr lang="en-US"/>
        </a:p>
      </dgm:t>
    </dgm:pt>
    <dgm:pt modelId="{E3580AA8-BAD2-4B1B-BB6A-33372BE86C07}" type="sibTrans" cxnId="{200C0163-1498-430B-B3A8-987C94545AB0}">
      <dgm:prSet/>
      <dgm:spPr/>
      <dgm:t>
        <a:bodyPr/>
        <a:lstStyle/>
        <a:p>
          <a:endParaRPr lang="en-US"/>
        </a:p>
      </dgm:t>
    </dgm:pt>
    <dgm:pt modelId="{0F9F7F50-0F89-4E18-BBE5-E70F8CF68FB1}" type="pres">
      <dgm:prSet presAssocID="{05DFB8D2-788D-4956-9F70-34B6B5797B88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330340E-51F4-4EB8-BBC4-B64D15358E72}" type="pres">
      <dgm:prSet presAssocID="{2FC2989F-D478-499A-AA0E-4A86B1C24BF3}" presName="chaos" presStyleCnt="0"/>
      <dgm:spPr/>
    </dgm:pt>
    <dgm:pt modelId="{6A6575E4-2930-48A0-8285-9D62006AD036}" type="pres">
      <dgm:prSet presAssocID="{2FC2989F-D478-499A-AA0E-4A86B1C24BF3}" presName="parTx1" presStyleLbl="revTx" presStyleIdx="0" presStyleCnt="4"/>
      <dgm:spPr/>
      <dgm:t>
        <a:bodyPr/>
        <a:lstStyle/>
        <a:p>
          <a:endParaRPr lang="en-US"/>
        </a:p>
      </dgm:t>
    </dgm:pt>
    <dgm:pt modelId="{AD812A9D-F661-467E-9450-2A135CE2F6C8}" type="pres">
      <dgm:prSet presAssocID="{2FC2989F-D478-499A-AA0E-4A86B1C24BF3}" presName="c1" presStyleLbl="node1" presStyleIdx="0" presStyleCnt="19"/>
      <dgm:spPr/>
    </dgm:pt>
    <dgm:pt modelId="{E42404DD-7CF9-4C89-AF35-19A23BB560EB}" type="pres">
      <dgm:prSet presAssocID="{2FC2989F-D478-499A-AA0E-4A86B1C24BF3}" presName="c2" presStyleLbl="node1" presStyleIdx="1" presStyleCnt="19"/>
      <dgm:spPr/>
    </dgm:pt>
    <dgm:pt modelId="{D05D6931-B66C-4C69-9ED4-2676E9BDB511}" type="pres">
      <dgm:prSet presAssocID="{2FC2989F-D478-499A-AA0E-4A86B1C24BF3}" presName="c3" presStyleLbl="node1" presStyleIdx="2" presStyleCnt="19"/>
      <dgm:spPr/>
    </dgm:pt>
    <dgm:pt modelId="{6467ED40-3F8C-40B1-824F-6AD6A37589C3}" type="pres">
      <dgm:prSet presAssocID="{2FC2989F-D478-499A-AA0E-4A86B1C24BF3}" presName="c4" presStyleLbl="node1" presStyleIdx="3" presStyleCnt="19"/>
      <dgm:spPr/>
    </dgm:pt>
    <dgm:pt modelId="{DD756E62-4B7A-433F-AF3E-5F96999FF5EF}" type="pres">
      <dgm:prSet presAssocID="{2FC2989F-D478-499A-AA0E-4A86B1C24BF3}" presName="c5" presStyleLbl="node1" presStyleIdx="4" presStyleCnt="19"/>
      <dgm:spPr/>
    </dgm:pt>
    <dgm:pt modelId="{487666FB-EA58-4CF1-A3F1-5F88E5C6269A}" type="pres">
      <dgm:prSet presAssocID="{2FC2989F-D478-499A-AA0E-4A86B1C24BF3}" presName="c6" presStyleLbl="node1" presStyleIdx="5" presStyleCnt="19"/>
      <dgm:spPr/>
    </dgm:pt>
    <dgm:pt modelId="{E612A342-5CFC-496D-98A4-6980D7F4FE51}" type="pres">
      <dgm:prSet presAssocID="{2FC2989F-D478-499A-AA0E-4A86B1C24BF3}" presName="c7" presStyleLbl="node1" presStyleIdx="6" presStyleCnt="19"/>
      <dgm:spPr/>
    </dgm:pt>
    <dgm:pt modelId="{9CAEF3A0-CF8C-4ABA-9429-AF03FB3C18DD}" type="pres">
      <dgm:prSet presAssocID="{2FC2989F-D478-499A-AA0E-4A86B1C24BF3}" presName="c8" presStyleLbl="node1" presStyleIdx="7" presStyleCnt="19"/>
      <dgm:spPr/>
    </dgm:pt>
    <dgm:pt modelId="{535BEC08-200C-4F0E-91AD-27F1BFC38B72}" type="pres">
      <dgm:prSet presAssocID="{2FC2989F-D478-499A-AA0E-4A86B1C24BF3}" presName="c9" presStyleLbl="node1" presStyleIdx="8" presStyleCnt="19"/>
      <dgm:spPr/>
    </dgm:pt>
    <dgm:pt modelId="{B349CAF8-4D86-499F-AA4E-C33893B92BB7}" type="pres">
      <dgm:prSet presAssocID="{2FC2989F-D478-499A-AA0E-4A86B1C24BF3}" presName="c10" presStyleLbl="node1" presStyleIdx="9" presStyleCnt="19"/>
      <dgm:spPr/>
    </dgm:pt>
    <dgm:pt modelId="{1CE72DFD-BD34-4C60-8177-0AE660A93C58}" type="pres">
      <dgm:prSet presAssocID="{2FC2989F-D478-499A-AA0E-4A86B1C24BF3}" presName="c11" presStyleLbl="node1" presStyleIdx="10" presStyleCnt="19"/>
      <dgm:spPr/>
    </dgm:pt>
    <dgm:pt modelId="{FF6ED013-B574-435B-9BBB-555EC22551CF}" type="pres">
      <dgm:prSet presAssocID="{2FC2989F-D478-499A-AA0E-4A86B1C24BF3}" presName="c12" presStyleLbl="node1" presStyleIdx="11" presStyleCnt="19"/>
      <dgm:spPr/>
    </dgm:pt>
    <dgm:pt modelId="{863035B9-4B81-4C8C-9712-1B2A07C4D6F3}" type="pres">
      <dgm:prSet presAssocID="{2FC2989F-D478-499A-AA0E-4A86B1C24BF3}" presName="c13" presStyleLbl="node1" presStyleIdx="12" presStyleCnt="19"/>
      <dgm:spPr/>
    </dgm:pt>
    <dgm:pt modelId="{9B0BC872-2219-41A3-902E-97E6793DFBA4}" type="pres">
      <dgm:prSet presAssocID="{2FC2989F-D478-499A-AA0E-4A86B1C24BF3}" presName="c14" presStyleLbl="node1" presStyleIdx="13" presStyleCnt="19"/>
      <dgm:spPr/>
    </dgm:pt>
    <dgm:pt modelId="{D4B45F46-A2DC-4451-B103-75045B6F23DF}" type="pres">
      <dgm:prSet presAssocID="{2FC2989F-D478-499A-AA0E-4A86B1C24BF3}" presName="c15" presStyleLbl="node1" presStyleIdx="14" presStyleCnt="19"/>
      <dgm:spPr/>
    </dgm:pt>
    <dgm:pt modelId="{BAE1CE16-2B45-4DE1-BAD7-78E0FFCF710F}" type="pres">
      <dgm:prSet presAssocID="{2FC2989F-D478-499A-AA0E-4A86B1C24BF3}" presName="c16" presStyleLbl="node1" presStyleIdx="15" presStyleCnt="19"/>
      <dgm:spPr/>
    </dgm:pt>
    <dgm:pt modelId="{46838187-695D-461E-8749-BF7B757CA048}" type="pres">
      <dgm:prSet presAssocID="{2FC2989F-D478-499A-AA0E-4A86B1C24BF3}" presName="c17" presStyleLbl="node1" presStyleIdx="16" presStyleCnt="19"/>
      <dgm:spPr/>
    </dgm:pt>
    <dgm:pt modelId="{0567FE0D-1A8C-46C0-8290-2FFA6A525186}" type="pres">
      <dgm:prSet presAssocID="{2FC2989F-D478-499A-AA0E-4A86B1C24BF3}" presName="c18" presStyleLbl="node1" presStyleIdx="17" presStyleCnt="19"/>
      <dgm:spPr/>
    </dgm:pt>
    <dgm:pt modelId="{1E3B790F-E0F3-4E50-8E38-9D045227EFA3}" type="pres">
      <dgm:prSet presAssocID="{2A703F54-2F6A-4766-B493-66382B32F5C6}" presName="chevronComposite1" presStyleCnt="0"/>
      <dgm:spPr/>
    </dgm:pt>
    <dgm:pt modelId="{B6858B9C-C429-4C89-81AC-BBD8E1A6466B}" type="pres">
      <dgm:prSet presAssocID="{2A703F54-2F6A-4766-B493-66382B32F5C6}" presName="chevron1" presStyleLbl="sibTrans2D1" presStyleIdx="0" presStyleCnt="3"/>
      <dgm:spPr/>
    </dgm:pt>
    <dgm:pt modelId="{21C66C7C-1FFB-4568-8521-D940BFC54116}" type="pres">
      <dgm:prSet presAssocID="{2A703F54-2F6A-4766-B493-66382B32F5C6}" presName="spChevron1" presStyleCnt="0"/>
      <dgm:spPr/>
    </dgm:pt>
    <dgm:pt modelId="{AE3E7E63-EEB6-487B-8793-562A0E0A2ED7}" type="pres">
      <dgm:prSet presAssocID="{607ECA5F-4087-48DC-9728-0DC00AAEE2AD}" presName="middle" presStyleCnt="0"/>
      <dgm:spPr/>
    </dgm:pt>
    <dgm:pt modelId="{03CB4096-B130-478F-B1B4-A6853A53FBDF}" type="pres">
      <dgm:prSet presAssocID="{607ECA5F-4087-48DC-9728-0DC00AAEE2AD}" presName="parTxMid" presStyleLbl="revTx" presStyleIdx="1" presStyleCnt="4"/>
      <dgm:spPr/>
      <dgm:t>
        <a:bodyPr/>
        <a:lstStyle/>
        <a:p>
          <a:endParaRPr lang="en-US"/>
        </a:p>
      </dgm:t>
    </dgm:pt>
    <dgm:pt modelId="{F9D3BAE9-0D56-4E46-90C4-FB10305A33E0}" type="pres">
      <dgm:prSet presAssocID="{607ECA5F-4087-48DC-9728-0DC00AAEE2AD}" presName="spMid" presStyleCnt="0"/>
      <dgm:spPr/>
    </dgm:pt>
    <dgm:pt modelId="{00E83212-6749-4621-88A0-696E16B302FE}" type="pres">
      <dgm:prSet presAssocID="{4CAFAC55-87C9-4D90-89C8-C46B68D9088A}" presName="chevronComposite1" presStyleCnt="0"/>
      <dgm:spPr/>
    </dgm:pt>
    <dgm:pt modelId="{BF45C57A-4708-4117-9A75-06C2564B7B02}" type="pres">
      <dgm:prSet presAssocID="{4CAFAC55-87C9-4D90-89C8-C46B68D9088A}" presName="chevron1" presStyleLbl="sibTrans2D1" presStyleIdx="1" presStyleCnt="3"/>
      <dgm:spPr/>
    </dgm:pt>
    <dgm:pt modelId="{DC871AFF-B89B-4B95-A172-57E046C18C6F}" type="pres">
      <dgm:prSet presAssocID="{4CAFAC55-87C9-4D90-89C8-C46B68D9088A}" presName="spChevron1" presStyleCnt="0"/>
      <dgm:spPr/>
    </dgm:pt>
    <dgm:pt modelId="{CECCFBA6-7CCC-42BF-8C5D-9C449F979386}" type="pres">
      <dgm:prSet presAssocID="{A3D0C3BA-8D04-49E8-B168-9EC635A0EB45}" presName="middle" presStyleCnt="0"/>
      <dgm:spPr/>
    </dgm:pt>
    <dgm:pt modelId="{D078D7C3-67B1-4169-914A-47580B032E69}" type="pres">
      <dgm:prSet presAssocID="{A3D0C3BA-8D04-49E8-B168-9EC635A0EB45}" presName="parTxMid" presStyleLbl="revTx" presStyleIdx="2" presStyleCnt="4"/>
      <dgm:spPr/>
      <dgm:t>
        <a:bodyPr/>
        <a:lstStyle/>
        <a:p>
          <a:endParaRPr lang="en-US"/>
        </a:p>
      </dgm:t>
    </dgm:pt>
    <dgm:pt modelId="{56478F6E-FEAC-43DF-BE48-CD167F0327DA}" type="pres">
      <dgm:prSet presAssocID="{A3D0C3BA-8D04-49E8-B168-9EC635A0EB45}" presName="desTxMi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2E94C-7083-4CCF-826D-9D071094C1DF}" type="pres">
      <dgm:prSet presAssocID="{A3D0C3BA-8D04-49E8-B168-9EC635A0EB45}" presName="spMid" presStyleCnt="0"/>
      <dgm:spPr/>
    </dgm:pt>
    <dgm:pt modelId="{BD075272-1597-4A34-B97F-6E368D4EC60D}" type="pres">
      <dgm:prSet presAssocID="{B684E5B2-19A7-43FC-A6CB-89DA63DF4CF2}" presName="chevronComposite1" presStyleCnt="0"/>
      <dgm:spPr/>
    </dgm:pt>
    <dgm:pt modelId="{86557DF2-675F-4122-AB53-BCF5E8350AE7}" type="pres">
      <dgm:prSet presAssocID="{B684E5B2-19A7-43FC-A6CB-89DA63DF4CF2}" presName="chevron1" presStyleLbl="sibTrans2D1" presStyleIdx="2" presStyleCnt="3"/>
      <dgm:spPr/>
    </dgm:pt>
    <dgm:pt modelId="{24C4CCFD-32AC-4528-A17D-3C36A71DD452}" type="pres">
      <dgm:prSet presAssocID="{B684E5B2-19A7-43FC-A6CB-89DA63DF4CF2}" presName="spChevron1" presStyleCnt="0"/>
      <dgm:spPr/>
    </dgm:pt>
    <dgm:pt modelId="{DBDED522-71BE-4EC5-BC4F-B0343E564136}" type="pres">
      <dgm:prSet presAssocID="{53F132F5-A03F-4C6D-878E-4E408707B21D}" presName="last" presStyleCnt="0"/>
      <dgm:spPr/>
    </dgm:pt>
    <dgm:pt modelId="{D242157C-27AB-4721-B10E-498CCE963854}" type="pres">
      <dgm:prSet presAssocID="{53F132F5-A03F-4C6D-878E-4E408707B21D}" presName="circleTx" presStyleLbl="node1" presStyleIdx="18" presStyleCnt="19"/>
      <dgm:spPr/>
      <dgm:t>
        <a:bodyPr/>
        <a:lstStyle/>
        <a:p>
          <a:endParaRPr lang="en-US"/>
        </a:p>
      </dgm:t>
    </dgm:pt>
    <dgm:pt modelId="{D488C10E-BE7F-4AE3-A9E0-DC915A925E6F}" type="pres">
      <dgm:prSet presAssocID="{53F132F5-A03F-4C6D-878E-4E408707B21D}" presName="spN" presStyleCnt="0"/>
      <dgm:spPr/>
    </dgm:pt>
  </dgm:ptLst>
  <dgm:cxnLst>
    <dgm:cxn modelId="{514D05FD-84C6-4D5A-9D4B-A5A409D2AA5B}" srcId="{05DFB8D2-788D-4956-9F70-34B6B5797B88}" destId="{53F132F5-A03F-4C6D-878E-4E408707B21D}" srcOrd="3" destOrd="0" parTransId="{19404C49-B652-4D93-883B-AC0BFACF150B}" sibTransId="{D9D02ABC-1510-482C-B84B-1286EBF7AE3C}"/>
    <dgm:cxn modelId="{E81020F7-1A96-4481-92BE-30C4780CA07D}" type="presOf" srcId="{53F132F5-A03F-4C6D-878E-4E408707B21D}" destId="{D242157C-27AB-4721-B10E-498CCE963854}" srcOrd="0" destOrd="0" presId="urn:microsoft.com/office/officeart/2009/3/layout/RandomtoResultProcess"/>
    <dgm:cxn modelId="{93BA97C7-F2FC-41B5-9F81-5C0845A8730E}" type="presOf" srcId="{2FC2989F-D478-499A-AA0E-4A86B1C24BF3}" destId="{6A6575E4-2930-48A0-8285-9D62006AD036}" srcOrd="0" destOrd="0" presId="urn:microsoft.com/office/officeart/2009/3/layout/RandomtoResultProcess"/>
    <dgm:cxn modelId="{05813337-BA96-4887-B77B-0A530A831BEB}" type="presOf" srcId="{9DC37A37-7BF7-40FE-A032-773CAD5A7582}" destId="{56478F6E-FEAC-43DF-BE48-CD167F0327DA}" srcOrd="0" destOrd="0" presId="urn:microsoft.com/office/officeart/2009/3/layout/RandomtoResultProcess"/>
    <dgm:cxn modelId="{9C7A88F0-2525-4393-8449-641485E60F38}" type="presOf" srcId="{607ECA5F-4087-48DC-9728-0DC00AAEE2AD}" destId="{03CB4096-B130-478F-B1B4-A6853A53FBDF}" srcOrd="0" destOrd="0" presId="urn:microsoft.com/office/officeart/2009/3/layout/RandomtoResultProcess"/>
    <dgm:cxn modelId="{200C0163-1498-430B-B3A8-987C94545AB0}" srcId="{A3D0C3BA-8D04-49E8-B168-9EC635A0EB45}" destId="{9DC37A37-7BF7-40FE-A032-773CAD5A7582}" srcOrd="0" destOrd="0" parTransId="{B47C9CBC-8609-42E6-AF3A-C2EC840149E0}" sibTransId="{E3580AA8-BAD2-4B1B-BB6A-33372BE86C07}"/>
    <dgm:cxn modelId="{A72A3DB3-A62D-46C8-AF85-0EBD03CFDB94}" srcId="{05DFB8D2-788D-4956-9F70-34B6B5797B88}" destId="{607ECA5F-4087-48DC-9728-0DC00AAEE2AD}" srcOrd="1" destOrd="0" parTransId="{55A52772-6325-44DA-A60F-EF4BC9A06A5E}" sibTransId="{4CAFAC55-87C9-4D90-89C8-C46B68D9088A}"/>
    <dgm:cxn modelId="{7E61581E-A505-4A0B-949E-6D47E0DA7EC1}" type="presOf" srcId="{A3D0C3BA-8D04-49E8-B168-9EC635A0EB45}" destId="{D078D7C3-67B1-4169-914A-47580B032E69}" srcOrd="0" destOrd="0" presId="urn:microsoft.com/office/officeart/2009/3/layout/RandomtoResultProcess"/>
    <dgm:cxn modelId="{88C305FA-CA70-4BF1-9714-39407F8ED026}" srcId="{05DFB8D2-788D-4956-9F70-34B6B5797B88}" destId="{2FC2989F-D478-499A-AA0E-4A86B1C24BF3}" srcOrd="0" destOrd="0" parTransId="{BEA51ADD-D850-4750-97FF-BE3557A66951}" sibTransId="{2A703F54-2F6A-4766-B493-66382B32F5C6}"/>
    <dgm:cxn modelId="{3153FE26-0042-4483-9360-983B65C2D7A4}" srcId="{05DFB8D2-788D-4956-9F70-34B6B5797B88}" destId="{A3D0C3BA-8D04-49E8-B168-9EC635A0EB45}" srcOrd="2" destOrd="0" parTransId="{2A5AEF52-FCBC-4FE8-8279-0383C2134F60}" sibTransId="{B684E5B2-19A7-43FC-A6CB-89DA63DF4CF2}"/>
    <dgm:cxn modelId="{0F852C1D-1E10-4E35-9F91-1A5DF7C76953}" type="presOf" srcId="{05DFB8D2-788D-4956-9F70-34B6B5797B88}" destId="{0F9F7F50-0F89-4E18-BBE5-E70F8CF68FB1}" srcOrd="0" destOrd="0" presId="urn:microsoft.com/office/officeart/2009/3/layout/RandomtoResultProcess"/>
    <dgm:cxn modelId="{353D2B85-C315-4D0A-8882-8634122ED792}" type="presParOf" srcId="{0F9F7F50-0F89-4E18-BBE5-E70F8CF68FB1}" destId="{2330340E-51F4-4EB8-BBC4-B64D15358E72}" srcOrd="0" destOrd="0" presId="urn:microsoft.com/office/officeart/2009/3/layout/RandomtoResultProcess"/>
    <dgm:cxn modelId="{6D28C8EA-0B78-4257-9BB3-1BF3D3A7F7D0}" type="presParOf" srcId="{2330340E-51F4-4EB8-BBC4-B64D15358E72}" destId="{6A6575E4-2930-48A0-8285-9D62006AD036}" srcOrd="0" destOrd="0" presId="urn:microsoft.com/office/officeart/2009/3/layout/RandomtoResultProcess"/>
    <dgm:cxn modelId="{017D83A9-E3FA-4857-B8BD-3701BFE9D371}" type="presParOf" srcId="{2330340E-51F4-4EB8-BBC4-B64D15358E72}" destId="{AD812A9D-F661-467E-9450-2A135CE2F6C8}" srcOrd="1" destOrd="0" presId="urn:microsoft.com/office/officeart/2009/3/layout/RandomtoResultProcess"/>
    <dgm:cxn modelId="{E3C7EA6A-3A2E-4E4B-9D04-7919D3C701BD}" type="presParOf" srcId="{2330340E-51F4-4EB8-BBC4-B64D15358E72}" destId="{E42404DD-7CF9-4C89-AF35-19A23BB560EB}" srcOrd="2" destOrd="0" presId="urn:microsoft.com/office/officeart/2009/3/layout/RandomtoResultProcess"/>
    <dgm:cxn modelId="{0395F0A5-CE3A-49C6-AF38-44663714C41F}" type="presParOf" srcId="{2330340E-51F4-4EB8-BBC4-B64D15358E72}" destId="{D05D6931-B66C-4C69-9ED4-2676E9BDB511}" srcOrd="3" destOrd="0" presId="urn:microsoft.com/office/officeart/2009/3/layout/RandomtoResultProcess"/>
    <dgm:cxn modelId="{5BE6D557-7323-40AC-847A-261B165F6E19}" type="presParOf" srcId="{2330340E-51F4-4EB8-BBC4-B64D15358E72}" destId="{6467ED40-3F8C-40B1-824F-6AD6A37589C3}" srcOrd="4" destOrd="0" presId="urn:microsoft.com/office/officeart/2009/3/layout/RandomtoResultProcess"/>
    <dgm:cxn modelId="{5BA11437-863C-4F00-88C2-0DF27E229E00}" type="presParOf" srcId="{2330340E-51F4-4EB8-BBC4-B64D15358E72}" destId="{DD756E62-4B7A-433F-AF3E-5F96999FF5EF}" srcOrd="5" destOrd="0" presId="urn:microsoft.com/office/officeart/2009/3/layout/RandomtoResultProcess"/>
    <dgm:cxn modelId="{8B386BD5-90E0-4EC5-A9CF-9194CFE4CEFD}" type="presParOf" srcId="{2330340E-51F4-4EB8-BBC4-B64D15358E72}" destId="{487666FB-EA58-4CF1-A3F1-5F88E5C6269A}" srcOrd="6" destOrd="0" presId="urn:microsoft.com/office/officeart/2009/3/layout/RandomtoResultProcess"/>
    <dgm:cxn modelId="{BD1A0398-53A1-4ADD-903C-7CCBFC8A7C31}" type="presParOf" srcId="{2330340E-51F4-4EB8-BBC4-B64D15358E72}" destId="{E612A342-5CFC-496D-98A4-6980D7F4FE51}" srcOrd="7" destOrd="0" presId="urn:microsoft.com/office/officeart/2009/3/layout/RandomtoResultProcess"/>
    <dgm:cxn modelId="{C5CC6387-EA70-452C-B579-D1C6EAB31130}" type="presParOf" srcId="{2330340E-51F4-4EB8-BBC4-B64D15358E72}" destId="{9CAEF3A0-CF8C-4ABA-9429-AF03FB3C18DD}" srcOrd="8" destOrd="0" presId="urn:microsoft.com/office/officeart/2009/3/layout/RandomtoResultProcess"/>
    <dgm:cxn modelId="{D87C3263-0459-427C-963D-CFCF1CC7B2CD}" type="presParOf" srcId="{2330340E-51F4-4EB8-BBC4-B64D15358E72}" destId="{535BEC08-200C-4F0E-91AD-27F1BFC38B72}" srcOrd="9" destOrd="0" presId="urn:microsoft.com/office/officeart/2009/3/layout/RandomtoResultProcess"/>
    <dgm:cxn modelId="{66732FD2-929A-4C92-83F7-A1BA52DEC3E1}" type="presParOf" srcId="{2330340E-51F4-4EB8-BBC4-B64D15358E72}" destId="{B349CAF8-4D86-499F-AA4E-C33893B92BB7}" srcOrd="10" destOrd="0" presId="urn:microsoft.com/office/officeart/2009/3/layout/RandomtoResultProcess"/>
    <dgm:cxn modelId="{2B623069-D482-43D6-97D2-880CA609862B}" type="presParOf" srcId="{2330340E-51F4-4EB8-BBC4-B64D15358E72}" destId="{1CE72DFD-BD34-4C60-8177-0AE660A93C58}" srcOrd="11" destOrd="0" presId="urn:microsoft.com/office/officeart/2009/3/layout/RandomtoResultProcess"/>
    <dgm:cxn modelId="{CFACA842-717B-4D14-8AAB-766657DC5487}" type="presParOf" srcId="{2330340E-51F4-4EB8-BBC4-B64D15358E72}" destId="{FF6ED013-B574-435B-9BBB-555EC22551CF}" srcOrd="12" destOrd="0" presId="urn:microsoft.com/office/officeart/2009/3/layout/RandomtoResultProcess"/>
    <dgm:cxn modelId="{3C4D39F2-0770-4CF5-AFF3-11C59125C51F}" type="presParOf" srcId="{2330340E-51F4-4EB8-BBC4-B64D15358E72}" destId="{863035B9-4B81-4C8C-9712-1B2A07C4D6F3}" srcOrd="13" destOrd="0" presId="urn:microsoft.com/office/officeart/2009/3/layout/RandomtoResultProcess"/>
    <dgm:cxn modelId="{06A16285-691A-4DCA-8EF0-57687E83D331}" type="presParOf" srcId="{2330340E-51F4-4EB8-BBC4-B64D15358E72}" destId="{9B0BC872-2219-41A3-902E-97E6793DFBA4}" srcOrd="14" destOrd="0" presId="urn:microsoft.com/office/officeart/2009/3/layout/RandomtoResultProcess"/>
    <dgm:cxn modelId="{890227EA-E510-4ABE-ADC5-EAF24E7BF80C}" type="presParOf" srcId="{2330340E-51F4-4EB8-BBC4-B64D15358E72}" destId="{D4B45F46-A2DC-4451-B103-75045B6F23DF}" srcOrd="15" destOrd="0" presId="urn:microsoft.com/office/officeart/2009/3/layout/RandomtoResultProcess"/>
    <dgm:cxn modelId="{434D8035-15D5-42C3-9D57-DE3A634DF40C}" type="presParOf" srcId="{2330340E-51F4-4EB8-BBC4-B64D15358E72}" destId="{BAE1CE16-2B45-4DE1-BAD7-78E0FFCF710F}" srcOrd="16" destOrd="0" presId="urn:microsoft.com/office/officeart/2009/3/layout/RandomtoResultProcess"/>
    <dgm:cxn modelId="{D4CA66C4-21D3-4510-914E-046E6EF503BE}" type="presParOf" srcId="{2330340E-51F4-4EB8-BBC4-B64D15358E72}" destId="{46838187-695D-461E-8749-BF7B757CA048}" srcOrd="17" destOrd="0" presId="urn:microsoft.com/office/officeart/2009/3/layout/RandomtoResultProcess"/>
    <dgm:cxn modelId="{508D2CF9-0D63-4E3A-A88A-66750EC806FB}" type="presParOf" srcId="{2330340E-51F4-4EB8-BBC4-B64D15358E72}" destId="{0567FE0D-1A8C-46C0-8290-2FFA6A525186}" srcOrd="18" destOrd="0" presId="urn:microsoft.com/office/officeart/2009/3/layout/RandomtoResultProcess"/>
    <dgm:cxn modelId="{91238345-2398-4CD4-8A33-6375500C9389}" type="presParOf" srcId="{0F9F7F50-0F89-4E18-BBE5-E70F8CF68FB1}" destId="{1E3B790F-E0F3-4E50-8E38-9D045227EFA3}" srcOrd="1" destOrd="0" presId="urn:microsoft.com/office/officeart/2009/3/layout/RandomtoResultProcess"/>
    <dgm:cxn modelId="{B5DE946F-E815-41E4-820E-99E34847E44B}" type="presParOf" srcId="{1E3B790F-E0F3-4E50-8E38-9D045227EFA3}" destId="{B6858B9C-C429-4C89-81AC-BBD8E1A6466B}" srcOrd="0" destOrd="0" presId="urn:microsoft.com/office/officeart/2009/3/layout/RandomtoResultProcess"/>
    <dgm:cxn modelId="{F72EBA21-7E6D-4DA3-9B01-1DF8D099272B}" type="presParOf" srcId="{1E3B790F-E0F3-4E50-8E38-9D045227EFA3}" destId="{21C66C7C-1FFB-4568-8521-D940BFC54116}" srcOrd="1" destOrd="0" presId="urn:microsoft.com/office/officeart/2009/3/layout/RandomtoResultProcess"/>
    <dgm:cxn modelId="{BF3256FD-E2D0-41EE-905A-5097AB46F9E0}" type="presParOf" srcId="{0F9F7F50-0F89-4E18-BBE5-E70F8CF68FB1}" destId="{AE3E7E63-EEB6-487B-8793-562A0E0A2ED7}" srcOrd="2" destOrd="0" presId="urn:microsoft.com/office/officeart/2009/3/layout/RandomtoResultProcess"/>
    <dgm:cxn modelId="{49055C92-C1BD-4C28-9019-682B319A2666}" type="presParOf" srcId="{AE3E7E63-EEB6-487B-8793-562A0E0A2ED7}" destId="{03CB4096-B130-478F-B1B4-A6853A53FBDF}" srcOrd="0" destOrd="0" presId="urn:microsoft.com/office/officeart/2009/3/layout/RandomtoResultProcess"/>
    <dgm:cxn modelId="{A85FD3B2-57A7-468B-93EF-01969438AB67}" type="presParOf" srcId="{AE3E7E63-EEB6-487B-8793-562A0E0A2ED7}" destId="{F9D3BAE9-0D56-4E46-90C4-FB10305A33E0}" srcOrd="1" destOrd="0" presId="urn:microsoft.com/office/officeart/2009/3/layout/RandomtoResultProcess"/>
    <dgm:cxn modelId="{AE3CF26D-C663-45AC-9F92-55B20EC7ED48}" type="presParOf" srcId="{0F9F7F50-0F89-4E18-BBE5-E70F8CF68FB1}" destId="{00E83212-6749-4621-88A0-696E16B302FE}" srcOrd="3" destOrd="0" presId="urn:microsoft.com/office/officeart/2009/3/layout/RandomtoResultProcess"/>
    <dgm:cxn modelId="{816BE739-5AB0-4604-87DB-51A9572284D6}" type="presParOf" srcId="{00E83212-6749-4621-88A0-696E16B302FE}" destId="{BF45C57A-4708-4117-9A75-06C2564B7B02}" srcOrd="0" destOrd="0" presId="urn:microsoft.com/office/officeart/2009/3/layout/RandomtoResultProcess"/>
    <dgm:cxn modelId="{097637FB-4438-4474-B6DE-A1F0E548EDC1}" type="presParOf" srcId="{00E83212-6749-4621-88A0-696E16B302FE}" destId="{DC871AFF-B89B-4B95-A172-57E046C18C6F}" srcOrd="1" destOrd="0" presId="urn:microsoft.com/office/officeart/2009/3/layout/RandomtoResultProcess"/>
    <dgm:cxn modelId="{87857EC5-5D01-4D00-BB64-059EE4B2120D}" type="presParOf" srcId="{0F9F7F50-0F89-4E18-BBE5-E70F8CF68FB1}" destId="{CECCFBA6-7CCC-42BF-8C5D-9C449F979386}" srcOrd="4" destOrd="0" presId="urn:microsoft.com/office/officeart/2009/3/layout/RandomtoResultProcess"/>
    <dgm:cxn modelId="{0ACEEA5D-82BE-4DAF-88C5-3B5FF2C7E60B}" type="presParOf" srcId="{CECCFBA6-7CCC-42BF-8C5D-9C449F979386}" destId="{D078D7C3-67B1-4169-914A-47580B032E69}" srcOrd="0" destOrd="0" presId="urn:microsoft.com/office/officeart/2009/3/layout/RandomtoResultProcess"/>
    <dgm:cxn modelId="{1B4C8EE6-9627-460B-BCD8-4C679B011EE3}" type="presParOf" srcId="{CECCFBA6-7CCC-42BF-8C5D-9C449F979386}" destId="{56478F6E-FEAC-43DF-BE48-CD167F0327DA}" srcOrd="1" destOrd="0" presId="urn:microsoft.com/office/officeart/2009/3/layout/RandomtoResultProcess"/>
    <dgm:cxn modelId="{BD7DED06-F3ED-4AF1-9ED0-4EE4AD5F3302}" type="presParOf" srcId="{CECCFBA6-7CCC-42BF-8C5D-9C449F979386}" destId="{BCA2E94C-7083-4CCF-826D-9D071094C1DF}" srcOrd="2" destOrd="0" presId="urn:microsoft.com/office/officeart/2009/3/layout/RandomtoResultProcess"/>
    <dgm:cxn modelId="{2780618F-8062-4281-A34E-E15F68E02FE9}" type="presParOf" srcId="{0F9F7F50-0F89-4E18-BBE5-E70F8CF68FB1}" destId="{BD075272-1597-4A34-B97F-6E368D4EC60D}" srcOrd="5" destOrd="0" presId="urn:microsoft.com/office/officeart/2009/3/layout/RandomtoResultProcess"/>
    <dgm:cxn modelId="{18E3199D-A5B4-4897-8947-34BF286060F5}" type="presParOf" srcId="{BD075272-1597-4A34-B97F-6E368D4EC60D}" destId="{86557DF2-675F-4122-AB53-BCF5E8350AE7}" srcOrd="0" destOrd="0" presId="urn:microsoft.com/office/officeart/2009/3/layout/RandomtoResultProcess"/>
    <dgm:cxn modelId="{6534B6EC-6880-46A9-BCF2-B50565E149CB}" type="presParOf" srcId="{BD075272-1597-4A34-B97F-6E368D4EC60D}" destId="{24C4CCFD-32AC-4528-A17D-3C36A71DD452}" srcOrd="1" destOrd="0" presId="urn:microsoft.com/office/officeart/2009/3/layout/RandomtoResultProcess"/>
    <dgm:cxn modelId="{D27AC8B4-D456-4BED-88D3-36788960AFFE}" type="presParOf" srcId="{0F9F7F50-0F89-4E18-BBE5-E70F8CF68FB1}" destId="{DBDED522-71BE-4EC5-BC4F-B0343E564136}" srcOrd="6" destOrd="0" presId="urn:microsoft.com/office/officeart/2009/3/layout/RandomtoResultProcess"/>
    <dgm:cxn modelId="{71ECCB2C-3378-4330-8095-4DB186F23F58}" type="presParOf" srcId="{DBDED522-71BE-4EC5-BC4F-B0343E564136}" destId="{D242157C-27AB-4721-B10E-498CCE963854}" srcOrd="0" destOrd="0" presId="urn:microsoft.com/office/officeart/2009/3/layout/RandomtoResultProcess"/>
    <dgm:cxn modelId="{36B2C8B3-56ED-4D78-BF71-A83A0CB10567}" type="presParOf" srcId="{DBDED522-71BE-4EC5-BC4F-B0343E564136}" destId="{D488C10E-BE7F-4AE3-A9E0-DC915A925E6F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FB8D2-788D-4956-9F70-34B6B5797B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C2989F-D478-499A-AA0E-4A86B1C24BF3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BEA51ADD-D850-4750-97FF-BE3557A66951}" type="parTrans" cxnId="{88C305FA-CA70-4BF1-9714-39407F8ED026}">
      <dgm:prSet/>
      <dgm:spPr/>
      <dgm:t>
        <a:bodyPr/>
        <a:lstStyle/>
        <a:p>
          <a:endParaRPr lang="en-US"/>
        </a:p>
      </dgm:t>
    </dgm:pt>
    <dgm:pt modelId="{2A703F54-2F6A-4766-B493-66382B32F5C6}" type="sibTrans" cxnId="{88C305FA-CA70-4BF1-9714-39407F8ED026}">
      <dgm:prSet/>
      <dgm:spPr/>
      <dgm:t>
        <a:bodyPr/>
        <a:lstStyle/>
        <a:p>
          <a:endParaRPr lang="en-US"/>
        </a:p>
      </dgm:t>
    </dgm:pt>
    <dgm:pt modelId="{607ECA5F-4087-48DC-9728-0DC00AAEE2AD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55A52772-6325-44DA-A60F-EF4BC9A06A5E}" type="parTrans" cxnId="{A72A3DB3-A62D-46C8-AF85-0EBD03CFDB94}">
      <dgm:prSet/>
      <dgm:spPr/>
      <dgm:t>
        <a:bodyPr/>
        <a:lstStyle/>
        <a:p>
          <a:endParaRPr lang="en-US"/>
        </a:p>
      </dgm:t>
    </dgm:pt>
    <dgm:pt modelId="{4CAFAC55-87C9-4D90-89C8-C46B68D9088A}" type="sibTrans" cxnId="{A72A3DB3-A62D-46C8-AF85-0EBD03CFDB94}">
      <dgm:prSet/>
      <dgm:spPr/>
      <dgm:t>
        <a:bodyPr/>
        <a:lstStyle/>
        <a:p>
          <a:endParaRPr lang="en-US"/>
        </a:p>
      </dgm:t>
    </dgm:pt>
    <dgm:pt modelId="{A3D0C3BA-8D04-49E8-B168-9EC635A0EB45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2A5AEF52-FCBC-4FE8-8279-0383C2134F60}" type="parTrans" cxnId="{3153FE26-0042-4483-9360-983B65C2D7A4}">
      <dgm:prSet/>
      <dgm:spPr/>
      <dgm:t>
        <a:bodyPr/>
        <a:lstStyle/>
        <a:p>
          <a:endParaRPr lang="en-US"/>
        </a:p>
      </dgm:t>
    </dgm:pt>
    <dgm:pt modelId="{B684E5B2-19A7-43FC-A6CB-89DA63DF4CF2}" type="sibTrans" cxnId="{3153FE26-0042-4483-9360-983B65C2D7A4}">
      <dgm:prSet/>
      <dgm:spPr/>
      <dgm:t>
        <a:bodyPr/>
        <a:lstStyle/>
        <a:p>
          <a:endParaRPr lang="en-US"/>
        </a:p>
      </dgm:t>
    </dgm:pt>
    <dgm:pt modelId="{53F132F5-A03F-4C6D-878E-4E408707B21D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19404C49-B652-4D93-883B-AC0BFACF150B}" type="parTrans" cxnId="{514D05FD-84C6-4D5A-9D4B-A5A409D2AA5B}">
      <dgm:prSet/>
      <dgm:spPr/>
      <dgm:t>
        <a:bodyPr/>
        <a:lstStyle/>
        <a:p>
          <a:endParaRPr lang="en-US"/>
        </a:p>
      </dgm:t>
    </dgm:pt>
    <dgm:pt modelId="{D9D02ABC-1510-482C-B84B-1286EBF7AE3C}" type="sibTrans" cxnId="{514D05FD-84C6-4D5A-9D4B-A5A409D2AA5B}">
      <dgm:prSet/>
      <dgm:spPr/>
      <dgm:t>
        <a:bodyPr/>
        <a:lstStyle/>
        <a:p>
          <a:endParaRPr lang="en-US"/>
        </a:p>
      </dgm:t>
    </dgm:pt>
    <dgm:pt modelId="{9DC37A37-7BF7-40FE-A032-773CAD5A7582}">
      <dgm:prSet phldrT="[Text]"/>
      <dgm:spPr>
        <a:blipFill>
          <a:blip xmlns:r="http://schemas.openxmlformats.org/officeDocument/2006/relationships" r:embed="rId5"/>
          <a:stretch>
            <a:fillRect l="-5474" r="-4015" b="-1183"/>
          </a:stretch>
        </a:blipFill>
      </dgm:spPr>
      <dgm:t>
        <a:bodyPr/>
        <a:lstStyle/>
        <a:p>
          <a:r>
            <a:rPr lang="pt-PT">
              <a:noFill/>
            </a:rPr>
            <a:t> </a:t>
          </a:r>
        </a:p>
      </dgm:t>
    </dgm:pt>
    <dgm:pt modelId="{B47C9CBC-8609-42E6-AF3A-C2EC840149E0}" type="parTrans" cxnId="{200C0163-1498-430B-B3A8-987C94545AB0}">
      <dgm:prSet/>
      <dgm:spPr/>
      <dgm:t>
        <a:bodyPr/>
        <a:lstStyle/>
        <a:p>
          <a:endParaRPr lang="en-US"/>
        </a:p>
      </dgm:t>
    </dgm:pt>
    <dgm:pt modelId="{E3580AA8-BAD2-4B1B-BB6A-33372BE86C07}" type="sibTrans" cxnId="{200C0163-1498-430B-B3A8-987C94545AB0}">
      <dgm:prSet/>
      <dgm:spPr/>
      <dgm:t>
        <a:bodyPr/>
        <a:lstStyle/>
        <a:p>
          <a:endParaRPr lang="en-US"/>
        </a:p>
      </dgm:t>
    </dgm:pt>
    <dgm:pt modelId="{0F9F7F50-0F89-4E18-BBE5-E70F8CF68FB1}" type="pres">
      <dgm:prSet presAssocID="{05DFB8D2-788D-4956-9F70-34B6B5797B88}" presName="Name0" presStyleCnt="0">
        <dgm:presLayoutVars>
          <dgm:dir/>
          <dgm:animOne val="branch"/>
          <dgm:animLvl val="lvl"/>
        </dgm:presLayoutVars>
      </dgm:prSet>
      <dgm:spPr/>
    </dgm:pt>
    <dgm:pt modelId="{2330340E-51F4-4EB8-BBC4-B64D15358E72}" type="pres">
      <dgm:prSet presAssocID="{2FC2989F-D478-499A-AA0E-4A86B1C24BF3}" presName="chaos" presStyleCnt="0"/>
      <dgm:spPr/>
    </dgm:pt>
    <dgm:pt modelId="{6A6575E4-2930-48A0-8285-9D62006AD036}" type="pres">
      <dgm:prSet presAssocID="{2FC2989F-D478-499A-AA0E-4A86B1C24BF3}" presName="parTx1" presStyleLbl="revTx" presStyleIdx="0" presStyleCnt="4"/>
      <dgm:spPr/>
    </dgm:pt>
    <dgm:pt modelId="{AD812A9D-F661-467E-9450-2A135CE2F6C8}" type="pres">
      <dgm:prSet presAssocID="{2FC2989F-D478-499A-AA0E-4A86B1C24BF3}" presName="c1" presStyleLbl="node1" presStyleIdx="0" presStyleCnt="19"/>
      <dgm:spPr/>
    </dgm:pt>
    <dgm:pt modelId="{E42404DD-7CF9-4C89-AF35-19A23BB560EB}" type="pres">
      <dgm:prSet presAssocID="{2FC2989F-D478-499A-AA0E-4A86B1C24BF3}" presName="c2" presStyleLbl="node1" presStyleIdx="1" presStyleCnt="19"/>
      <dgm:spPr/>
    </dgm:pt>
    <dgm:pt modelId="{D05D6931-B66C-4C69-9ED4-2676E9BDB511}" type="pres">
      <dgm:prSet presAssocID="{2FC2989F-D478-499A-AA0E-4A86B1C24BF3}" presName="c3" presStyleLbl="node1" presStyleIdx="2" presStyleCnt="19"/>
      <dgm:spPr/>
    </dgm:pt>
    <dgm:pt modelId="{6467ED40-3F8C-40B1-824F-6AD6A37589C3}" type="pres">
      <dgm:prSet presAssocID="{2FC2989F-D478-499A-AA0E-4A86B1C24BF3}" presName="c4" presStyleLbl="node1" presStyleIdx="3" presStyleCnt="19"/>
      <dgm:spPr/>
    </dgm:pt>
    <dgm:pt modelId="{DD756E62-4B7A-433F-AF3E-5F96999FF5EF}" type="pres">
      <dgm:prSet presAssocID="{2FC2989F-D478-499A-AA0E-4A86B1C24BF3}" presName="c5" presStyleLbl="node1" presStyleIdx="4" presStyleCnt="19"/>
      <dgm:spPr/>
    </dgm:pt>
    <dgm:pt modelId="{487666FB-EA58-4CF1-A3F1-5F88E5C6269A}" type="pres">
      <dgm:prSet presAssocID="{2FC2989F-D478-499A-AA0E-4A86B1C24BF3}" presName="c6" presStyleLbl="node1" presStyleIdx="5" presStyleCnt="19"/>
      <dgm:spPr/>
    </dgm:pt>
    <dgm:pt modelId="{E612A342-5CFC-496D-98A4-6980D7F4FE51}" type="pres">
      <dgm:prSet presAssocID="{2FC2989F-D478-499A-AA0E-4A86B1C24BF3}" presName="c7" presStyleLbl="node1" presStyleIdx="6" presStyleCnt="19"/>
      <dgm:spPr/>
    </dgm:pt>
    <dgm:pt modelId="{9CAEF3A0-CF8C-4ABA-9429-AF03FB3C18DD}" type="pres">
      <dgm:prSet presAssocID="{2FC2989F-D478-499A-AA0E-4A86B1C24BF3}" presName="c8" presStyleLbl="node1" presStyleIdx="7" presStyleCnt="19"/>
      <dgm:spPr/>
    </dgm:pt>
    <dgm:pt modelId="{535BEC08-200C-4F0E-91AD-27F1BFC38B72}" type="pres">
      <dgm:prSet presAssocID="{2FC2989F-D478-499A-AA0E-4A86B1C24BF3}" presName="c9" presStyleLbl="node1" presStyleIdx="8" presStyleCnt="19"/>
      <dgm:spPr/>
    </dgm:pt>
    <dgm:pt modelId="{B349CAF8-4D86-499F-AA4E-C33893B92BB7}" type="pres">
      <dgm:prSet presAssocID="{2FC2989F-D478-499A-AA0E-4A86B1C24BF3}" presName="c10" presStyleLbl="node1" presStyleIdx="9" presStyleCnt="19"/>
      <dgm:spPr/>
    </dgm:pt>
    <dgm:pt modelId="{1CE72DFD-BD34-4C60-8177-0AE660A93C58}" type="pres">
      <dgm:prSet presAssocID="{2FC2989F-D478-499A-AA0E-4A86B1C24BF3}" presName="c11" presStyleLbl="node1" presStyleIdx="10" presStyleCnt="19"/>
      <dgm:spPr/>
    </dgm:pt>
    <dgm:pt modelId="{FF6ED013-B574-435B-9BBB-555EC22551CF}" type="pres">
      <dgm:prSet presAssocID="{2FC2989F-D478-499A-AA0E-4A86B1C24BF3}" presName="c12" presStyleLbl="node1" presStyleIdx="11" presStyleCnt="19"/>
      <dgm:spPr/>
    </dgm:pt>
    <dgm:pt modelId="{863035B9-4B81-4C8C-9712-1B2A07C4D6F3}" type="pres">
      <dgm:prSet presAssocID="{2FC2989F-D478-499A-AA0E-4A86B1C24BF3}" presName="c13" presStyleLbl="node1" presStyleIdx="12" presStyleCnt="19"/>
      <dgm:spPr/>
    </dgm:pt>
    <dgm:pt modelId="{9B0BC872-2219-41A3-902E-97E6793DFBA4}" type="pres">
      <dgm:prSet presAssocID="{2FC2989F-D478-499A-AA0E-4A86B1C24BF3}" presName="c14" presStyleLbl="node1" presStyleIdx="13" presStyleCnt="19"/>
      <dgm:spPr/>
    </dgm:pt>
    <dgm:pt modelId="{D4B45F46-A2DC-4451-B103-75045B6F23DF}" type="pres">
      <dgm:prSet presAssocID="{2FC2989F-D478-499A-AA0E-4A86B1C24BF3}" presName="c15" presStyleLbl="node1" presStyleIdx="14" presStyleCnt="19"/>
      <dgm:spPr/>
    </dgm:pt>
    <dgm:pt modelId="{BAE1CE16-2B45-4DE1-BAD7-78E0FFCF710F}" type="pres">
      <dgm:prSet presAssocID="{2FC2989F-D478-499A-AA0E-4A86B1C24BF3}" presName="c16" presStyleLbl="node1" presStyleIdx="15" presStyleCnt="19"/>
      <dgm:spPr/>
    </dgm:pt>
    <dgm:pt modelId="{46838187-695D-461E-8749-BF7B757CA048}" type="pres">
      <dgm:prSet presAssocID="{2FC2989F-D478-499A-AA0E-4A86B1C24BF3}" presName="c17" presStyleLbl="node1" presStyleIdx="16" presStyleCnt="19"/>
      <dgm:spPr/>
    </dgm:pt>
    <dgm:pt modelId="{0567FE0D-1A8C-46C0-8290-2FFA6A525186}" type="pres">
      <dgm:prSet presAssocID="{2FC2989F-D478-499A-AA0E-4A86B1C24BF3}" presName="c18" presStyleLbl="node1" presStyleIdx="17" presStyleCnt="19"/>
      <dgm:spPr/>
    </dgm:pt>
    <dgm:pt modelId="{1E3B790F-E0F3-4E50-8E38-9D045227EFA3}" type="pres">
      <dgm:prSet presAssocID="{2A703F54-2F6A-4766-B493-66382B32F5C6}" presName="chevronComposite1" presStyleCnt="0"/>
      <dgm:spPr/>
    </dgm:pt>
    <dgm:pt modelId="{B6858B9C-C429-4C89-81AC-BBD8E1A6466B}" type="pres">
      <dgm:prSet presAssocID="{2A703F54-2F6A-4766-B493-66382B32F5C6}" presName="chevron1" presStyleLbl="sibTrans2D1" presStyleIdx="0" presStyleCnt="3"/>
      <dgm:spPr/>
    </dgm:pt>
    <dgm:pt modelId="{21C66C7C-1FFB-4568-8521-D940BFC54116}" type="pres">
      <dgm:prSet presAssocID="{2A703F54-2F6A-4766-B493-66382B32F5C6}" presName="spChevron1" presStyleCnt="0"/>
      <dgm:spPr/>
    </dgm:pt>
    <dgm:pt modelId="{AE3E7E63-EEB6-487B-8793-562A0E0A2ED7}" type="pres">
      <dgm:prSet presAssocID="{607ECA5F-4087-48DC-9728-0DC00AAEE2AD}" presName="middle" presStyleCnt="0"/>
      <dgm:spPr/>
    </dgm:pt>
    <dgm:pt modelId="{03CB4096-B130-478F-B1B4-A6853A53FBDF}" type="pres">
      <dgm:prSet presAssocID="{607ECA5F-4087-48DC-9728-0DC00AAEE2AD}" presName="parTxMid" presStyleLbl="revTx" presStyleIdx="1" presStyleCnt="4"/>
      <dgm:spPr/>
    </dgm:pt>
    <dgm:pt modelId="{F9D3BAE9-0D56-4E46-90C4-FB10305A33E0}" type="pres">
      <dgm:prSet presAssocID="{607ECA5F-4087-48DC-9728-0DC00AAEE2AD}" presName="spMid" presStyleCnt="0"/>
      <dgm:spPr/>
    </dgm:pt>
    <dgm:pt modelId="{00E83212-6749-4621-88A0-696E16B302FE}" type="pres">
      <dgm:prSet presAssocID="{4CAFAC55-87C9-4D90-89C8-C46B68D9088A}" presName="chevronComposite1" presStyleCnt="0"/>
      <dgm:spPr/>
    </dgm:pt>
    <dgm:pt modelId="{BF45C57A-4708-4117-9A75-06C2564B7B02}" type="pres">
      <dgm:prSet presAssocID="{4CAFAC55-87C9-4D90-89C8-C46B68D9088A}" presName="chevron1" presStyleLbl="sibTrans2D1" presStyleIdx="1" presStyleCnt="3"/>
      <dgm:spPr/>
    </dgm:pt>
    <dgm:pt modelId="{DC871AFF-B89B-4B95-A172-57E046C18C6F}" type="pres">
      <dgm:prSet presAssocID="{4CAFAC55-87C9-4D90-89C8-C46B68D9088A}" presName="spChevron1" presStyleCnt="0"/>
      <dgm:spPr/>
    </dgm:pt>
    <dgm:pt modelId="{CECCFBA6-7CCC-42BF-8C5D-9C449F979386}" type="pres">
      <dgm:prSet presAssocID="{A3D0C3BA-8D04-49E8-B168-9EC635A0EB45}" presName="middle" presStyleCnt="0"/>
      <dgm:spPr/>
    </dgm:pt>
    <dgm:pt modelId="{D078D7C3-67B1-4169-914A-47580B032E69}" type="pres">
      <dgm:prSet presAssocID="{A3D0C3BA-8D04-49E8-B168-9EC635A0EB45}" presName="parTxMid" presStyleLbl="revTx" presStyleIdx="2" presStyleCnt="4"/>
      <dgm:spPr/>
    </dgm:pt>
    <dgm:pt modelId="{56478F6E-FEAC-43DF-BE48-CD167F0327DA}" type="pres">
      <dgm:prSet presAssocID="{A3D0C3BA-8D04-49E8-B168-9EC635A0EB45}" presName="desTxMi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2E94C-7083-4CCF-826D-9D071094C1DF}" type="pres">
      <dgm:prSet presAssocID="{A3D0C3BA-8D04-49E8-B168-9EC635A0EB45}" presName="spMid" presStyleCnt="0"/>
      <dgm:spPr/>
    </dgm:pt>
    <dgm:pt modelId="{BD075272-1597-4A34-B97F-6E368D4EC60D}" type="pres">
      <dgm:prSet presAssocID="{B684E5B2-19A7-43FC-A6CB-89DA63DF4CF2}" presName="chevronComposite1" presStyleCnt="0"/>
      <dgm:spPr/>
    </dgm:pt>
    <dgm:pt modelId="{86557DF2-675F-4122-AB53-BCF5E8350AE7}" type="pres">
      <dgm:prSet presAssocID="{B684E5B2-19A7-43FC-A6CB-89DA63DF4CF2}" presName="chevron1" presStyleLbl="sibTrans2D1" presStyleIdx="2" presStyleCnt="3"/>
      <dgm:spPr/>
    </dgm:pt>
    <dgm:pt modelId="{24C4CCFD-32AC-4528-A17D-3C36A71DD452}" type="pres">
      <dgm:prSet presAssocID="{B684E5B2-19A7-43FC-A6CB-89DA63DF4CF2}" presName="spChevron1" presStyleCnt="0"/>
      <dgm:spPr/>
    </dgm:pt>
    <dgm:pt modelId="{DBDED522-71BE-4EC5-BC4F-B0343E564136}" type="pres">
      <dgm:prSet presAssocID="{53F132F5-A03F-4C6D-878E-4E408707B21D}" presName="last" presStyleCnt="0"/>
      <dgm:spPr/>
    </dgm:pt>
    <dgm:pt modelId="{D242157C-27AB-4721-B10E-498CCE963854}" type="pres">
      <dgm:prSet presAssocID="{53F132F5-A03F-4C6D-878E-4E408707B21D}" presName="circleTx" presStyleLbl="node1" presStyleIdx="18" presStyleCnt="19"/>
      <dgm:spPr/>
    </dgm:pt>
    <dgm:pt modelId="{D488C10E-BE7F-4AE3-A9E0-DC915A925E6F}" type="pres">
      <dgm:prSet presAssocID="{53F132F5-A03F-4C6D-878E-4E408707B21D}" presName="spN" presStyleCnt="0"/>
      <dgm:spPr/>
    </dgm:pt>
  </dgm:ptLst>
  <dgm:cxnLst>
    <dgm:cxn modelId="{0F852C1D-1E10-4E35-9F91-1A5DF7C76953}" type="presOf" srcId="{05DFB8D2-788D-4956-9F70-34B6B5797B88}" destId="{0F9F7F50-0F89-4E18-BBE5-E70F8CF68FB1}" srcOrd="0" destOrd="0" presId="urn:microsoft.com/office/officeart/2009/3/layout/RandomtoResultProcess"/>
    <dgm:cxn modelId="{3153FE26-0042-4483-9360-983B65C2D7A4}" srcId="{05DFB8D2-788D-4956-9F70-34B6B5797B88}" destId="{A3D0C3BA-8D04-49E8-B168-9EC635A0EB45}" srcOrd="2" destOrd="0" parTransId="{2A5AEF52-FCBC-4FE8-8279-0383C2134F60}" sibTransId="{B684E5B2-19A7-43FC-A6CB-89DA63DF4CF2}"/>
    <dgm:cxn modelId="{A72A3DB3-A62D-46C8-AF85-0EBD03CFDB94}" srcId="{05DFB8D2-788D-4956-9F70-34B6B5797B88}" destId="{607ECA5F-4087-48DC-9728-0DC00AAEE2AD}" srcOrd="1" destOrd="0" parTransId="{55A52772-6325-44DA-A60F-EF4BC9A06A5E}" sibTransId="{4CAFAC55-87C9-4D90-89C8-C46B68D9088A}"/>
    <dgm:cxn modelId="{88C305FA-CA70-4BF1-9714-39407F8ED026}" srcId="{05DFB8D2-788D-4956-9F70-34B6B5797B88}" destId="{2FC2989F-D478-499A-AA0E-4A86B1C24BF3}" srcOrd="0" destOrd="0" parTransId="{BEA51ADD-D850-4750-97FF-BE3557A66951}" sibTransId="{2A703F54-2F6A-4766-B493-66382B32F5C6}"/>
    <dgm:cxn modelId="{7E61581E-A505-4A0B-949E-6D47E0DA7EC1}" type="presOf" srcId="{A3D0C3BA-8D04-49E8-B168-9EC635A0EB45}" destId="{D078D7C3-67B1-4169-914A-47580B032E69}" srcOrd="0" destOrd="0" presId="urn:microsoft.com/office/officeart/2009/3/layout/RandomtoResultProcess"/>
    <dgm:cxn modelId="{05813337-BA96-4887-B77B-0A530A831BEB}" type="presOf" srcId="{9DC37A37-7BF7-40FE-A032-773CAD5A7582}" destId="{56478F6E-FEAC-43DF-BE48-CD167F0327DA}" srcOrd="0" destOrd="0" presId="urn:microsoft.com/office/officeart/2009/3/layout/RandomtoResultProcess"/>
    <dgm:cxn modelId="{9C7A88F0-2525-4393-8449-641485E60F38}" type="presOf" srcId="{607ECA5F-4087-48DC-9728-0DC00AAEE2AD}" destId="{03CB4096-B130-478F-B1B4-A6853A53FBDF}" srcOrd="0" destOrd="0" presId="urn:microsoft.com/office/officeart/2009/3/layout/RandomtoResultProcess"/>
    <dgm:cxn modelId="{200C0163-1498-430B-B3A8-987C94545AB0}" srcId="{A3D0C3BA-8D04-49E8-B168-9EC635A0EB45}" destId="{9DC37A37-7BF7-40FE-A032-773CAD5A7582}" srcOrd="0" destOrd="0" parTransId="{B47C9CBC-8609-42E6-AF3A-C2EC840149E0}" sibTransId="{E3580AA8-BAD2-4B1B-BB6A-33372BE86C07}"/>
    <dgm:cxn modelId="{93BA97C7-F2FC-41B5-9F81-5C0845A8730E}" type="presOf" srcId="{2FC2989F-D478-499A-AA0E-4A86B1C24BF3}" destId="{6A6575E4-2930-48A0-8285-9D62006AD036}" srcOrd="0" destOrd="0" presId="urn:microsoft.com/office/officeart/2009/3/layout/RandomtoResultProcess"/>
    <dgm:cxn modelId="{E81020F7-1A96-4481-92BE-30C4780CA07D}" type="presOf" srcId="{53F132F5-A03F-4C6D-878E-4E408707B21D}" destId="{D242157C-27AB-4721-B10E-498CCE963854}" srcOrd="0" destOrd="0" presId="urn:microsoft.com/office/officeart/2009/3/layout/RandomtoResultProcess"/>
    <dgm:cxn modelId="{514D05FD-84C6-4D5A-9D4B-A5A409D2AA5B}" srcId="{05DFB8D2-788D-4956-9F70-34B6B5797B88}" destId="{53F132F5-A03F-4C6D-878E-4E408707B21D}" srcOrd="3" destOrd="0" parTransId="{19404C49-B652-4D93-883B-AC0BFACF150B}" sibTransId="{D9D02ABC-1510-482C-B84B-1286EBF7AE3C}"/>
    <dgm:cxn modelId="{353D2B85-C315-4D0A-8882-8634122ED792}" type="presParOf" srcId="{0F9F7F50-0F89-4E18-BBE5-E70F8CF68FB1}" destId="{2330340E-51F4-4EB8-BBC4-B64D15358E72}" srcOrd="0" destOrd="0" presId="urn:microsoft.com/office/officeart/2009/3/layout/RandomtoResultProcess"/>
    <dgm:cxn modelId="{6D28C8EA-0B78-4257-9BB3-1BF3D3A7F7D0}" type="presParOf" srcId="{2330340E-51F4-4EB8-BBC4-B64D15358E72}" destId="{6A6575E4-2930-48A0-8285-9D62006AD036}" srcOrd="0" destOrd="0" presId="urn:microsoft.com/office/officeart/2009/3/layout/RandomtoResultProcess"/>
    <dgm:cxn modelId="{017D83A9-E3FA-4857-B8BD-3701BFE9D371}" type="presParOf" srcId="{2330340E-51F4-4EB8-BBC4-B64D15358E72}" destId="{AD812A9D-F661-467E-9450-2A135CE2F6C8}" srcOrd="1" destOrd="0" presId="urn:microsoft.com/office/officeart/2009/3/layout/RandomtoResultProcess"/>
    <dgm:cxn modelId="{E3C7EA6A-3A2E-4E4B-9D04-7919D3C701BD}" type="presParOf" srcId="{2330340E-51F4-4EB8-BBC4-B64D15358E72}" destId="{E42404DD-7CF9-4C89-AF35-19A23BB560EB}" srcOrd="2" destOrd="0" presId="urn:microsoft.com/office/officeart/2009/3/layout/RandomtoResultProcess"/>
    <dgm:cxn modelId="{0395F0A5-CE3A-49C6-AF38-44663714C41F}" type="presParOf" srcId="{2330340E-51F4-4EB8-BBC4-B64D15358E72}" destId="{D05D6931-B66C-4C69-9ED4-2676E9BDB511}" srcOrd="3" destOrd="0" presId="urn:microsoft.com/office/officeart/2009/3/layout/RandomtoResultProcess"/>
    <dgm:cxn modelId="{5BE6D557-7323-40AC-847A-261B165F6E19}" type="presParOf" srcId="{2330340E-51F4-4EB8-BBC4-B64D15358E72}" destId="{6467ED40-3F8C-40B1-824F-6AD6A37589C3}" srcOrd="4" destOrd="0" presId="urn:microsoft.com/office/officeart/2009/3/layout/RandomtoResultProcess"/>
    <dgm:cxn modelId="{5BA11437-863C-4F00-88C2-0DF27E229E00}" type="presParOf" srcId="{2330340E-51F4-4EB8-BBC4-B64D15358E72}" destId="{DD756E62-4B7A-433F-AF3E-5F96999FF5EF}" srcOrd="5" destOrd="0" presId="urn:microsoft.com/office/officeart/2009/3/layout/RandomtoResultProcess"/>
    <dgm:cxn modelId="{8B386BD5-90E0-4EC5-A9CF-9194CFE4CEFD}" type="presParOf" srcId="{2330340E-51F4-4EB8-BBC4-B64D15358E72}" destId="{487666FB-EA58-4CF1-A3F1-5F88E5C6269A}" srcOrd="6" destOrd="0" presId="urn:microsoft.com/office/officeart/2009/3/layout/RandomtoResultProcess"/>
    <dgm:cxn modelId="{BD1A0398-53A1-4ADD-903C-7CCBFC8A7C31}" type="presParOf" srcId="{2330340E-51F4-4EB8-BBC4-B64D15358E72}" destId="{E612A342-5CFC-496D-98A4-6980D7F4FE51}" srcOrd="7" destOrd="0" presId="urn:microsoft.com/office/officeart/2009/3/layout/RandomtoResultProcess"/>
    <dgm:cxn modelId="{C5CC6387-EA70-452C-B579-D1C6EAB31130}" type="presParOf" srcId="{2330340E-51F4-4EB8-BBC4-B64D15358E72}" destId="{9CAEF3A0-CF8C-4ABA-9429-AF03FB3C18DD}" srcOrd="8" destOrd="0" presId="urn:microsoft.com/office/officeart/2009/3/layout/RandomtoResultProcess"/>
    <dgm:cxn modelId="{D87C3263-0459-427C-963D-CFCF1CC7B2CD}" type="presParOf" srcId="{2330340E-51F4-4EB8-BBC4-B64D15358E72}" destId="{535BEC08-200C-4F0E-91AD-27F1BFC38B72}" srcOrd="9" destOrd="0" presId="urn:microsoft.com/office/officeart/2009/3/layout/RandomtoResultProcess"/>
    <dgm:cxn modelId="{66732FD2-929A-4C92-83F7-A1BA52DEC3E1}" type="presParOf" srcId="{2330340E-51F4-4EB8-BBC4-B64D15358E72}" destId="{B349CAF8-4D86-499F-AA4E-C33893B92BB7}" srcOrd="10" destOrd="0" presId="urn:microsoft.com/office/officeart/2009/3/layout/RandomtoResultProcess"/>
    <dgm:cxn modelId="{2B623069-D482-43D6-97D2-880CA609862B}" type="presParOf" srcId="{2330340E-51F4-4EB8-BBC4-B64D15358E72}" destId="{1CE72DFD-BD34-4C60-8177-0AE660A93C58}" srcOrd="11" destOrd="0" presId="urn:microsoft.com/office/officeart/2009/3/layout/RandomtoResultProcess"/>
    <dgm:cxn modelId="{CFACA842-717B-4D14-8AAB-766657DC5487}" type="presParOf" srcId="{2330340E-51F4-4EB8-BBC4-B64D15358E72}" destId="{FF6ED013-B574-435B-9BBB-555EC22551CF}" srcOrd="12" destOrd="0" presId="urn:microsoft.com/office/officeart/2009/3/layout/RandomtoResultProcess"/>
    <dgm:cxn modelId="{3C4D39F2-0770-4CF5-AFF3-11C59125C51F}" type="presParOf" srcId="{2330340E-51F4-4EB8-BBC4-B64D15358E72}" destId="{863035B9-4B81-4C8C-9712-1B2A07C4D6F3}" srcOrd="13" destOrd="0" presId="urn:microsoft.com/office/officeart/2009/3/layout/RandomtoResultProcess"/>
    <dgm:cxn modelId="{06A16285-691A-4DCA-8EF0-57687E83D331}" type="presParOf" srcId="{2330340E-51F4-4EB8-BBC4-B64D15358E72}" destId="{9B0BC872-2219-41A3-902E-97E6793DFBA4}" srcOrd="14" destOrd="0" presId="urn:microsoft.com/office/officeart/2009/3/layout/RandomtoResultProcess"/>
    <dgm:cxn modelId="{890227EA-E510-4ABE-ADC5-EAF24E7BF80C}" type="presParOf" srcId="{2330340E-51F4-4EB8-BBC4-B64D15358E72}" destId="{D4B45F46-A2DC-4451-B103-75045B6F23DF}" srcOrd="15" destOrd="0" presId="urn:microsoft.com/office/officeart/2009/3/layout/RandomtoResultProcess"/>
    <dgm:cxn modelId="{434D8035-15D5-42C3-9D57-DE3A634DF40C}" type="presParOf" srcId="{2330340E-51F4-4EB8-BBC4-B64D15358E72}" destId="{BAE1CE16-2B45-4DE1-BAD7-78E0FFCF710F}" srcOrd="16" destOrd="0" presId="urn:microsoft.com/office/officeart/2009/3/layout/RandomtoResultProcess"/>
    <dgm:cxn modelId="{D4CA66C4-21D3-4510-914E-046E6EF503BE}" type="presParOf" srcId="{2330340E-51F4-4EB8-BBC4-B64D15358E72}" destId="{46838187-695D-461E-8749-BF7B757CA048}" srcOrd="17" destOrd="0" presId="urn:microsoft.com/office/officeart/2009/3/layout/RandomtoResultProcess"/>
    <dgm:cxn modelId="{508D2CF9-0D63-4E3A-A88A-66750EC806FB}" type="presParOf" srcId="{2330340E-51F4-4EB8-BBC4-B64D15358E72}" destId="{0567FE0D-1A8C-46C0-8290-2FFA6A525186}" srcOrd="18" destOrd="0" presId="urn:microsoft.com/office/officeart/2009/3/layout/RandomtoResultProcess"/>
    <dgm:cxn modelId="{91238345-2398-4CD4-8A33-6375500C9389}" type="presParOf" srcId="{0F9F7F50-0F89-4E18-BBE5-E70F8CF68FB1}" destId="{1E3B790F-E0F3-4E50-8E38-9D045227EFA3}" srcOrd="1" destOrd="0" presId="urn:microsoft.com/office/officeart/2009/3/layout/RandomtoResultProcess"/>
    <dgm:cxn modelId="{B5DE946F-E815-41E4-820E-99E34847E44B}" type="presParOf" srcId="{1E3B790F-E0F3-4E50-8E38-9D045227EFA3}" destId="{B6858B9C-C429-4C89-81AC-BBD8E1A6466B}" srcOrd="0" destOrd="0" presId="urn:microsoft.com/office/officeart/2009/3/layout/RandomtoResultProcess"/>
    <dgm:cxn modelId="{F72EBA21-7E6D-4DA3-9B01-1DF8D099272B}" type="presParOf" srcId="{1E3B790F-E0F3-4E50-8E38-9D045227EFA3}" destId="{21C66C7C-1FFB-4568-8521-D940BFC54116}" srcOrd="1" destOrd="0" presId="urn:microsoft.com/office/officeart/2009/3/layout/RandomtoResultProcess"/>
    <dgm:cxn modelId="{BF3256FD-E2D0-41EE-905A-5097AB46F9E0}" type="presParOf" srcId="{0F9F7F50-0F89-4E18-BBE5-E70F8CF68FB1}" destId="{AE3E7E63-EEB6-487B-8793-562A0E0A2ED7}" srcOrd="2" destOrd="0" presId="urn:microsoft.com/office/officeart/2009/3/layout/RandomtoResultProcess"/>
    <dgm:cxn modelId="{49055C92-C1BD-4C28-9019-682B319A2666}" type="presParOf" srcId="{AE3E7E63-EEB6-487B-8793-562A0E0A2ED7}" destId="{03CB4096-B130-478F-B1B4-A6853A53FBDF}" srcOrd="0" destOrd="0" presId="urn:microsoft.com/office/officeart/2009/3/layout/RandomtoResultProcess"/>
    <dgm:cxn modelId="{A85FD3B2-57A7-468B-93EF-01969438AB67}" type="presParOf" srcId="{AE3E7E63-EEB6-487B-8793-562A0E0A2ED7}" destId="{F9D3BAE9-0D56-4E46-90C4-FB10305A33E0}" srcOrd="1" destOrd="0" presId="urn:microsoft.com/office/officeart/2009/3/layout/RandomtoResultProcess"/>
    <dgm:cxn modelId="{AE3CF26D-C663-45AC-9F92-55B20EC7ED48}" type="presParOf" srcId="{0F9F7F50-0F89-4E18-BBE5-E70F8CF68FB1}" destId="{00E83212-6749-4621-88A0-696E16B302FE}" srcOrd="3" destOrd="0" presId="urn:microsoft.com/office/officeart/2009/3/layout/RandomtoResultProcess"/>
    <dgm:cxn modelId="{816BE739-5AB0-4604-87DB-51A9572284D6}" type="presParOf" srcId="{00E83212-6749-4621-88A0-696E16B302FE}" destId="{BF45C57A-4708-4117-9A75-06C2564B7B02}" srcOrd="0" destOrd="0" presId="urn:microsoft.com/office/officeart/2009/3/layout/RandomtoResultProcess"/>
    <dgm:cxn modelId="{097637FB-4438-4474-B6DE-A1F0E548EDC1}" type="presParOf" srcId="{00E83212-6749-4621-88A0-696E16B302FE}" destId="{DC871AFF-B89B-4B95-A172-57E046C18C6F}" srcOrd="1" destOrd="0" presId="urn:microsoft.com/office/officeart/2009/3/layout/RandomtoResultProcess"/>
    <dgm:cxn modelId="{87857EC5-5D01-4D00-BB64-059EE4B2120D}" type="presParOf" srcId="{0F9F7F50-0F89-4E18-BBE5-E70F8CF68FB1}" destId="{CECCFBA6-7CCC-42BF-8C5D-9C449F979386}" srcOrd="4" destOrd="0" presId="urn:microsoft.com/office/officeart/2009/3/layout/RandomtoResultProcess"/>
    <dgm:cxn modelId="{0ACEEA5D-82BE-4DAF-88C5-3B5FF2C7E60B}" type="presParOf" srcId="{CECCFBA6-7CCC-42BF-8C5D-9C449F979386}" destId="{D078D7C3-67B1-4169-914A-47580B032E69}" srcOrd="0" destOrd="0" presId="urn:microsoft.com/office/officeart/2009/3/layout/RandomtoResultProcess"/>
    <dgm:cxn modelId="{1B4C8EE6-9627-460B-BCD8-4C679B011EE3}" type="presParOf" srcId="{CECCFBA6-7CCC-42BF-8C5D-9C449F979386}" destId="{56478F6E-FEAC-43DF-BE48-CD167F0327DA}" srcOrd="1" destOrd="0" presId="urn:microsoft.com/office/officeart/2009/3/layout/RandomtoResultProcess"/>
    <dgm:cxn modelId="{BD7DED06-F3ED-4AF1-9ED0-4EE4AD5F3302}" type="presParOf" srcId="{CECCFBA6-7CCC-42BF-8C5D-9C449F979386}" destId="{BCA2E94C-7083-4CCF-826D-9D071094C1DF}" srcOrd="2" destOrd="0" presId="urn:microsoft.com/office/officeart/2009/3/layout/RandomtoResultProcess"/>
    <dgm:cxn modelId="{2780618F-8062-4281-A34E-E15F68E02FE9}" type="presParOf" srcId="{0F9F7F50-0F89-4E18-BBE5-E70F8CF68FB1}" destId="{BD075272-1597-4A34-B97F-6E368D4EC60D}" srcOrd="5" destOrd="0" presId="urn:microsoft.com/office/officeart/2009/3/layout/RandomtoResultProcess"/>
    <dgm:cxn modelId="{18E3199D-A5B4-4897-8947-34BF286060F5}" type="presParOf" srcId="{BD075272-1597-4A34-B97F-6E368D4EC60D}" destId="{86557DF2-675F-4122-AB53-BCF5E8350AE7}" srcOrd="0" destOrd="0" presId="urn:microsoft.com/office/officeart/2009/3/layout/RandomtoResultProcess"/>
    <dgm:cxn modelId="{6534B6EC-6880-46A9-BCF2-B50565E149CB}" type="presParOf" srcId="{BD075272-1597-4A34-B97F-6E368D4EC60D}" destId="{24C4CCFD-32AC-4528-A17D-3C36A71DD452}" srcOrd="1" destOrd="0" presId="urn:microsoft.com/office/officeart/2009/3/layout/RandomtoResultProcess"/>
    <dgm:cxn modelId="{D27AC8B4-D456-4BED-88D3-36788960AFFE}" type="presParOf" srcId="{0F9F7F50-0F89-4E18-BBE5-E70F8CF68FB1}" destId="{DBDED522-71BE-4EC5-BC4F-B0343E564136}" srcOrd="6" destOrd="0" presId="urn:microsoft.com/office/officeart/2009/3/layout/RandomtoResultProcess"/>
    <dgm:cxn modelId="{71ECCB2C-3378-4330-8095-4DB186F23F58}" type="presParOf" srcId="{DBDED522-71BE-4EC5-BC4F-B0343E564136}" destId="{D242157C-27AB-4721-B10E-498CCE963854}" srcOrd="0" destOrd="0" presId="urn:microsoft.com/office/officeart/2009/3/layout/RandomtoResultProcess"/>
    <dgm:cxn modelId="{36B2C8B3-56ED-4D78-BF71-A83A0CB10567}" type="presParOf" srcId="{DBDED522-71BE-4EC5-BC4F-B0343E564136}" destId="{D488C10E-BE7F-4AE3-A9E0-DC915A925E6F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75E4-2930-48A0-8285-9D62006AD036}">
      <dsp:nvSpPr>
        <dsp:cNvPr id="0" name=""/>
        <dsp:cNvSpPr/>
      </dsp:nvSpPr>
      <dsp:spPr>
        <a:xfrm>
          <a:off x="115369" y="1614115"/>
          <a:ext cx="1668087" cy="54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Choose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PT" sz="1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𝜈</m:t>
                  </m:r>
                </m:e>
                <m:sub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US" sz="1900" kern="1200" dirty="0"/>
        </a:p>
      </dsp:txBody>
      <dsp:txXfrm>
        <a:off x="115369" y="1614115"/>
        <a:ext cx="1668087" cy="549710"/>
      </dsp:txXfrm>
    </dsp:sp>
    <dsp:sp modelId="{AD812A9D-F661-467E-9450-2A135CE2F6C8}">
      <dsp:nvSpPr>
        <dsp:cNvPr id="0" name=""/>
        <dsp:cNvSpPr/>
      </dsp:nvSpPr>
      <dsp:spPr>
        <a:xfrm>
          <a:off x="113473" y="1446927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404DD-7CF9-4C89-AF35-19A23BB560EB}">
      <dsp:nvSpPr>
        <dsp:cNvPr id="0" name=""/>
        <dsp:cNvSpPr/>
      </dsp:nvSpPr>
      <dsp:spPr>
        <a:xfrm>
          <a:off x="206355" y="1261163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D6931-B66C-4C69-9ED4-2676E9BDB511}">
      <dsp:nvSpPr>
        <dsp:cNvPr id="0" name=""/>
        <dsp:cNvSpPr/>
      </dsp:nvSpPr>
      <dsp:spPr>
        <a:xfrm>
          <a:off x="429272" y="1298315"/>
          <a:ext cx="208510" cy="20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7ED40-3F8C-40B1-824F-6AD6A37589C3}">
      <dsp:nvSpPr>
        <dsp:cNvPr id="0" name=""/>
        <dsp:cNvSpPr/>
      </dsp:nvSpPr>
      <dsp:spPr>
        <a:xfrm>
          <a:off x="615037" y="1093975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56E62-4B7A-433F-AF3E-5F96999FF5EF}">
      <dsp:nvSpPr>
        <dsp:cNvPr id="0" name=""/>
        <dsp:cNvSpPr/>
      </dsp:nvSpPr>
      <dsp:spPr>
        <a:xfrm>
          <a:off x="856530" y="1019669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666FB-EA58-4CF1-A3F1-5F88E5C6269A}">
      <dsp:nvSpPr>
        <dsp:cNvPr id="0" name=""/>
        <dsp:cNvSpPr/>
      </dsp:nvSpPr>
      <dsp:spPr>
        <a:xfrm>
          <a:off x="1153753" y="1149704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2A342-5CFC-496D-98A4-6980D7F4FE51}">
      <dsp:nvSpPr>
        <dsp:cNvPr id="0" name=""/>
        <dsp:cNvSpPr/>
      </dsp:nvSpPr>
      <dsp:spPr>
        <a:xfrm>
          <a:off x="1339517" y="1242586"/>
          <a:ext cx="208510" cy="20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EF3A0-CF8C-4ABA-9429-AF03FB3C18DD}">
      <dsp:nvSpPr>
        <dsp:cNvPr id="0" name=""/>
        <dsp:cNvSpPr/>
      </dsp:nvSpPr>
      <dsp:spPr>
        <a:xfrm>
          <a:off x="1599587" y="1446927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BEC08-200C-4F0E-91AD-27F1BFC38B72}">
      <dsp:nvSpPr>
        <dsp:cNvPr id="0" name=""/>
        <dsp:cNvSpPr/>
      </dsp:nvSpPr>
      <dsp:spPr>
        <a:xfrm>
          <a:off x="1711046" y="1651268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9CAF8-4D86-499F-AA4E-C33893B92BB7}">
      <dsp:nvSpPr>
        <dsp:cNvPr id="0" name=""/>
        <dsp:cNvSpPr/>
      </dsp:nvSpPr>
      <dsp:spPr>
        <a:xfrm>
          <a:off x="745072" y="1261163"/>
          <a:ext cx="341199" cy="341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72DFD-BD34-4C60-8177-0AE660A93C58}">
      <dsp:nvSpPr>
        <dsp:cNvPr id="0" name=""/>
        <dsp:cNvSpPr/>
      </dsp:nvSpPr>
      <dsp:spPr>
        <a:xfrm>
          <a:off x="20591" y="1967067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ED013-B574-435B-9BBB-555EC22551CF}">
      <dsp:nvSpPr>
        <dsp:cNvPr id="0" name=""/>
        <dsp:cNvSpPr/>
      </dsp:nvSpPr>
      <dsp:spPr>
        <a:xfrm>
          <a:off x="132050" y="2134255"/>
          <a:ext cx="208510" cy="20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035B9-4B81-4C8C-9712-1B2A07C4D6F3}">
      <dsp:nvSpPr>
        <dsp:cNvPr id="0" name=""/>
        <dsp:cNvSpPr/>
      </dsp:nvSpPr>
      <dsp:spPr>
        <a:xfrm>
          <a:off x="410696" y="2282866"/>
          <a:ext cx="303288" cy="3032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C872-2219-41A3-902E-97E6793DFBA4}">
      <dsp:nvSpPr>
        <dsp:cNvPr id="0" name=""/>
        <dsp:cNvSpPr/>
      </dsp:nvSpPr>
      <dsp:spPr>
        <a:xfrm>
          <a:off x="800801" y="2524360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45F46-A2DC-4451-B103-75045B6F23DF}">
      <dsp:nvSpPr>
        <dsp:cNvPr id="0" name=""/>
        <dsp:cNvSpPr/>
      </dsp:nvSpPr>
      <dsp:spPr>
        <a:xfrm>
          <a:off x="875107" y="2282866"/>
          <a:ext cx="208510" cy="20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1CE16-2B45-4DE1-BAD7-78E0FFCF710F}">
      <dsp:nvSpPr>
        <dsp:cNvPr id="0" name=""/>
        <dsp:cNvSpPr/>
      </dsp:nvSpPr>
      <dsp:spPr>
        <a:xfrm>
          <a:off x="1060871" y="2542936"/>
          <a:ext cx="132688" cy="13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38187-695D-461E-8749-BF7B757CA048}">
      <dsp:nvSpPr>
        <dsp:cNvPr id="0" name=""/>
        <dsp:cNvSpPr/>
      </dsp:nvSpPr>
      <dsp:spPr>
        <a:xfrm>
          <a:off x="1228059" y="2245713"/>
          <a:ext cx="303288" cy="3032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7FE0D-1A8C-46C0-8290-2FFA6A525186}">
      <dsp:nvSpPr>
        <dsp:cNvPr id="0" name=""/>
        <dsp:cNvSpPr/>
      </dsp:nvSpPr>
      <dsp:spPr>
        <a:xfrm>
          <a:off x="1636740" y="2171408"/>
          <a:ext cx="208510" cy="208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58B9C-C429-4C89-81AC-BBD8E1A6466B}">
      <dsp:nvSpPr>
        <dsp:cNvPr id="0" name=""/>
        <dsp:cNvSpPr/>
      </dsp:nvSpPr>
      <dsp:spPr>
        <a:xfrm>
          <a:off x="1845251" y="1298007"/>
          <a:ext cx="612366" cy="116907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B4096-B130-478F-B1B4-A6853A53FBDF}">
      <dsp:nvSpPr>
        <dsp:cNvPr id="0" name=""/>
        <dsp:cNvSpPr/>
      </dsp:nvSpPr>
      <dsp:spPr>
        <a:xfrm>
          <a:off x="2457618" y="1298574"/>
          <a:ext cx="1670091" cy="1169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Deduce </a:t>
          </a:r>
          <a14:m xmlns:a14="http://schemas.microsoft.com/office/drawing/2010/main">
            <m:oMath xmlns:m="http://schemas.openxmlformats.org/officeDocument/2006/math">
              <m:r>
                <a:rPr lang="pt-PT" sz="1900" b="0" i="1" kern="1200" smtClean="0">
                  <a:latin typeface="Cambria Math" panose="02040503050406030204" pitchFamily="18" charset="0"/>
                </a:rPr>
                <m:t>𝛼</m:t>
              </m:r>
            </m:oMath>
          </a14:m>
          <a:r>
            <a:rPr lang="en-US" sz="1900" kern="1200" dirty="0" smtClean="0"/>
            <a:t> bounds</a:t>
          </a:r>
          <a:endParaRPr lang="en-US" sz="1900" kern="1200" dirty="0"/>
        </a:p>
      </dsp:txBody>
      <dsp:txXfrm>
        <a:off x="2457618" y="1298574"/>
        <a:ext cx="1670091" cy="1169064"/>
      </dsp:txXfrm>
    </dsp:sp>
    <dsp:sp modelId="{BF45C57A-4708-4117-9A75-06C2564B7B02}">
      <dsp:nvSpPr>
        <dsp:cNvPr id="0" name=""/>
        <dsp:cNvSpPr/>
      </dsp:nvSpPr>
      <dsp:spPr>
        <a:xfrm>
          <a:off x="4127710" y="1298007"/>
          <a:ext cx="612366" cy="116907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8D7C3-67B1-4169-914A-47580B032E69}">
      <dsp:nvSpPr>
        <dsp:cNvPr id="0" name=""/>
        <dsp:cNvSpPr/>
      </dsp:nvSpPr>
      <dsp:spPr>
        <a:xfrm>
          <a:off x="4740076" y="1298574"/>
          <a:ext cx="1670091" cy="1169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Find root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PT" sz="1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𝛼</m:t>
                  </m:r>
                </m:e>
                <m:sub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US" sz="1900" kern="1200" dirty="0"/>
        </a:p>
      </dsp:txBody>
      <dsp:txXfrm>
        <a:off x="4740076" y="1298574"/>
        <a:ext cx="1670091" cy="1169064"/>
      </dsp:txXfrm>
    </dsp:sp>
    <dsp:sp modelId="{56478F6E-FEAC-43DF-BE48-CD167F0327DA}">
      <dsp:nvSpPr>
        <dsp:cNvPr id="0" name=""/>
        <dsp:cNvSpPr/>
      </dsp:nvSpPr>
      <dsp:spPr>
        <a:xfrm>
          <a:off x="4740076" y="2773265"/>
          <a:ext cx="1670091" cy="1029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 case of no solution, choose new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PT" sz="1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𝜈</m:t>
                  </m:r>
                </m:e>
                <m:sub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US" sz="1900" kern="1200" dirty="0"/>
        </a:p>
      </dsp:txBody>
      <dsp:txXfrm>
        <a:off x="4740076" y="2773265"/>
        <a:ext cx="1670091" cy="1029889"/>
      </dsp:txXfrm>
    </dsp:sp>
    <dsp:sp modelId="{86557DF2-675F-4122-AB53-BCF5E8350AE7}">
      <dsp:nvSpPr>
        <dsp:cNvPr id="0" name=""/>
        <dsp:cNvSpPr/>
      </dsp:nvSpPr>
      <dsp:spPr>
        <a:xfrm>
          <a:off x="6410168" y="1298007"/>
          <a:ext cx="612366" cy="116907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2157C-27AB-4721-B10E-498CCE963854}">
      <dsp:nvSpPr>
        <dsp:cNvPr id="0" name=""/>
        <dsp:cNvSpPr/>
      </dsp:nvSpPr>
      <dsp:spPr>
        <a:xfrm>
          <a:off x="7089339" y="1201392"/>
          <a:ext cx="1419577" cy="14195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Compute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PT" sz="1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𝜌</m:t>
                  </m:r>
                </m:e>
                <m:sub>
                  <m:r>
                    <a:rPr lang="pt-PT" sz="19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US" sz="1900" kern="1200" dirty="0"/>
        </a:p>
      </dsp:txBody>
      <dsp:txXfrm>
        <a:off x="7297231" y="1409284"/>
        <a:ext cx="1003793" cy="1003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Fitting the Smile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235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8596312" cy="1320800"/>
          </a:xfrm>
        </p:spPr>
        <p:txBody>
          <a:bodyPr/>
          <a:lstStyle/>
          <a:p>
            <a:r>
              <a:rPr lang="pt-PT" dirty="0"/>
              <a:t>Levenberg Marquat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171250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171250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r>
                            <a:rPr lang="pt-PT" sz="1600" dirty="0" smtClean="0"/>
                            <a:t>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268627"/>
            <a:ext cx="6584206" cy="4938155"/>
          </a:xfrm>
        </p:spPr>
      </p:pic>
      <p:sp>
        <p:nvSpPr>
          <p:cNvPr id="9" name="Oval 8"/>
          <p:cNvSpPr/>
          <p:nvPr/>
        </p:nvSpPr>
        <p:spPr>
          <a:xfrm>
            <a:off x="4617257" y="2278346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Box 9"/>
          <p:cNvSpPr txBox="1"/>
          <p:nvPr/>
        </p:nvSpPr>
        <p:spPr>
          <a:xfrm>
            <a:off x="4700629" y="2189227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0629" y="2425134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/>
          <p:cNvSpPr/>
          <p:nvPr/>
        </p:nvSpPr>
        <p:spPr>
          <a:xfrm>
            <a:off x="4617257" y="2498271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255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257724"/>
            <a:ext cx="6584628" cy="4938471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8596312" cy="1320800"/>
          </a:xfrm>
        </p:spPr>
        <p:txBody>
          <a:bodyPr/>
          <a:lstStyle/>
          <a:p>
            <a:r>
              <a:rPr lang="pt-PT" dirty="0"/>
              <a:t>Levenberg Marquat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171250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171250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r>
                            <a:rPr lang="pt-PT" sz="1600" dirty="0" smtClean="0"/>
                            <a:t>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4905582" y="278144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4988954" y="269232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8954" y="292823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Isosceles Triangle 19"/>
          <p:cNvSpPr/>
          <p:nvPr/>
        </p:nvSpPr>
        <p:spPr>
          <a:xfrm>
            <a:off x="4905582" y="300136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257724"/>
            <a:ext cx="6584628" cy="4938471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8596312" cy="1320800"/>
          </a:xfrm>
        </p:spPr>
        <p:txBody>
          <a:bodyPr/>
          <a:lstStyle/>
          <a:p>
            <a:r>
              <a:rPr lang="pt-PT" dirty="0"/>
              <a:t>Levenberg Marquat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4262328"/>
                  </p:ext>
                </p:extLst>
              </p:nvPr>
            </p:nvGraphicFramePr>
            <p:xfrm>
              <a:off x="7247645" y="1798638"/>
              <a:ext cx="3881673" cy="403255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6182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840259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  <a:gridCol w="807309">
                      <a:extLst>
                        <a:ext uri="{9D8B030D-6E8A-4147-A177-3AD203B41FA5}">
                          <a16:colId xmlns:a16="http://schemas.microsoft.com/office/drawing/2014/main" val="2964180576"/>
                        </a:ext>
                      </a:extLst>
                    </a:gridCol>
                    <a:gridCol w="897923">
                      <a:extLst>
                        <a:ext uri="{9D8B030D-6E8A-4147-A177-3AD203B41FA5}">
                          <a16:colId xmlns:a16="http://schemas.microsoft.com/office/drawing/2014/main" val="3101926529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Est.</a:t>
                          </a:r>
                        </a:p>
                        <a:p>
                          <a:pPr algn="ctr"/>
                          <a:r>
                            <a:rPr lang="pt-PT" sz="1600" dirty="0" smtClean="0"/>
                            <a:t>LMA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Est.</a:t>
                          </a:r>
                          <a:br>
                            <a:rPr lang="pt-PT" sz="1600" dirty="0" smtClean="0"/>
                          </a:br>
                          <a:r>
                            <a:rPr lang="pt-PT" sz="1600" dirty="0" smtClean="0"/>
                            <a:t>Grid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dirty="0" smtClean="0"/>
                            <a:t>0.044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-0.30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-0.30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0.29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4262328"/>
                  </p:ext>
                </p:extLst>
              </p:nvPr>
            </p:nvGraphicFramePr>
            <p:xfrm>
              <a:off x="7247645" y="1798638"/>
              <a:ext cx="3881673" cy="403255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6182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840259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  <a:gridCol w="807309">
                      <a:extLst>
                        <a:ext uri="{9D8B030D-6E8A-4147-A177-3AD203B41FA5}">
                          <a16:colId xmlns:a16="http://schemas.microsoft.com/office/drawing/2014/main" val="2964180576"/>
                        </a:ext>
                      </a:extLst>
                    </a:gridCol>
                    <a:gridCol w="897923">
                      <a:extLst>
                        <a:ext uri="{9D8B030D-6E8A-4147-A177-3AD203B41FA5}">
                          <a16:colId xmlns:a16="http://schemas.microsoft.com/office/drawing/2014/main" val="3101926529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Est.</a:t>
                          </a:r>
                        </a:p>
                        <a:p>
                          <a:pPr algn="ctr"/>
                          <a:r>
                            <a:rPr lang="pt-PT" sz="1600" dirty="0" smtClean="0"/>
                            <a:t>LMA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Est.</a:t>
                          </a:r>
                          <a:br>
                            <a:rPr lang="pt-PT" sz="1600" dirty="0" smtClean="0"/>
                          </a:br>
                          <a:r>
                            <a:rPr lang="pt-PT" sz="1600" dirty="0" smtClean="0"/>
                            <a:t>Grid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87611" r="-190909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600" dirty="0" smtClean="0"/>
                            <a:t>0.044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185965" r="-19090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288496" r="-190909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r>
                            <a:rPr lang="pt-PT" sz="1600" dirty="0" smtClean="0"/>
                            <a:t>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-0.30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-0.30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9" t="-385088" r="-190909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0.29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Oval 17"/>
          <p:cNvSpPr/>
          <p:nvPr/>
        </p:nvSpPr>
        <p:spPr>
          <a:xfrm>
            <a:off x="4905582" y="278144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/>
          <p:cNvSpPr txBox="1"/>
          <p:nvPr/>
        </p:nvSpPr>
        <p:spPr>
          <a:xfrm>
            <a:off x="4988954" y="269232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88954" y="292823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4905582" y="300136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7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Levenberg Marquat </a:t>
            </a:r>
            <a:r>
              <a:rPr lang="pt-PT" dirty="0" smtClean="0"/>
              <a:t>Algorithm vs Grid</a:t>
            </a:r>
            <a:br>
              <a:rPr lang="pt-PT" dirty="0" smtClean="0"/>
            </a:br>
            <a:r>
              <a:rPr lang="pt-PT" dirty="0" smtClean="0"/>
              <a:t>Performance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LMA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pt-PT" dirty="0" smtClean="0"/>
                  <a:t>Run Time ~ 0.05 s</a:t>
                </a:r>
              </a:p>
              <a:p>
                <a:r>
                  <a:rPr lang="pt-PT" dirty="0" smtClean="0"/>
                  <a:t>Iterations ~ 12</a:t>
                </a:r>
              </a:p>
              <a:p>
                <a:r>
                  <a:rPr lang="pt-P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Mean Residuals ~ 0.44%</a:t>
                </a:r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PT" dirty="0" smtClean="0"/>
                  <a:t> error ~ 12%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 smtClean="0"/>
                  <a:t> error ~ 9%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PT" dirty="0" smtClean="0"/>
                  <a:t> error ~ 16%</a:t>
                </a:r>
                <a:endParaRPr lang="pt-PT" dirty="0"/>
              </a:p>
              <a:p>
                <a:endParaRPr lang="pt-PT" dirty="0"/>
              </a:p>
              <a:p>
                <a:endParaRPr lang="pt-PT" dirty="0" smtClean="0"/>
              </a:p>
              <a:p>
                <a:endParaRPr lang="pt-PT" dirty="0"/>
              </a:p>
              <a:p>
                <a:endParaRPr lang="pt-PT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37" t="-110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Grid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pt-PT" dirty="0"/>
                  <a:t>Run Time ~ </a:t>
                </a:r>
                <a:r>
                  <a:rPr lang="pt-PT" dirty="0" smtClean="0"/>
                  <a:t>85 s</a:t>
                </a:r>
                <a:endParaRPr lang="pt-PT" dirty="0"/>
              </a:p>
              <a:p>
                <a:r>
                  <a:rPr lang="pt-PT" dirty="0" smtClean="0"/>
                  <a:t>Iterations ~ 2E5</a:t>
                </a:r>
                <a:endParaRPr lang="pt-PT" dirty="0"/>
              </a:p>
              <a:p>
                <a:r>
                  <a:rPr lang="pt-P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Mean Residuals ~ 0.07%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PT" dirty="0"/>
                  <a:t> error ~ </a:t>
                </a:r>
                <a:r>
                  <a:rPr lang="pt-PT" dirty="0" smtClean="0"/>
                  <a:t>0%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/>
                  <a:t> error ~9</a:t>
                </a:r>
                <a:r>
                  <a:rPr lang="pt-PT" dirty="0" smtClean="0"/>
                  <a:t>%</a:t>
                </a:r>
              </a:p>
              <a:p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PT" dirty="0"/>
                  <a:t> error ~ 16%</a:t>
                </a:r>
              </a:p>
              <a:p>
                <a:endParaRPr lang="pt-PT" dirty="0"/>
              </a:p>
              <a:p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583" t="-110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7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0063"/>
            <a:ext cx="8596668" cy="357154"/>
          </a:xfrm>
        </p:spPr>
        <p:txBody>
          <a:bodyPr>
            <a:normAutofit fontScale="90000"/>
          </a:bodyPr>
          <a:lstStyle/>
          <a:p>
            <a:r>
              <a:rPr lang="pt-PT" sz="2000" dirty="0" smtClean="0"/>
              <a:t>…more examples</a:t>
            </a:r>
            <a:endParaRPr lang="pt-PT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7217"/>
            <a:ext cx="4183062" cy="313729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606026"/>
            <a:ext cx="4184650" cy="313848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5" y="3578021"/>
            <a:ext cx="4186581" cy="31399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19" y="3578021"/>
            <a:ext cx="4151316" cy="31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Smart parameters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 smtClean="0"/>
                  <a:t>We should choose initial parameters such that </a:t>
                </a:r>
                <a:r>
                  <a:rPr lang="pt-PT" b="1" dirty="0" smtClean="0"/>
                  <a:t>our</a:t>
                </a:r>
                <a:r>
                  <a:rPr lang="pt-PT" dirty="0" smtClean="0"/>
                  <a:t> </a:t>
                </a:r>
                <a:r>
                  <a:rPr lang="pt-PT" b="1" dirty="0" smtClean="0"/>
                  <a:t>fitting has same value and slope at the money as the market volatility smile:</a:t>
                </a:r>
              </a:p>
              <a:p>
                <a:endParaRPr lang="pt-PT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𝑆𝐴𝐵𝑅</m:t>
                        </m:r>
                      </m:sub>
                    </m:sSub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𝐴𝑇𝑀</m:t>
                        </m:r>
                      </m:sub>
                    </m:sSub>
                  </m:oMath>
                </a14:m>
                <a:r>
                  <a:rPr lang="pt-PT" dirty="0" smtClean="0">
                    <a:latin typeface="Cambria Math" panose="02040503050406030204" pitchFamily="18" charset="0"/>
                  </a:rPr>
                  <a:t>			</a:t>
                </a:r>
                <a:r>
                  <a:rPr lang="pt-PT" dirty="0" smtClean="0"/>
                  <a:t>(1)</a:t>
                </a:r>
              </a:p>
              <a:p>
                <a:pPr lvl="1"/>
                <a:endParaRPr lang="pt-PT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pt-PT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PT" dirty="0" smtClean="0"/>
                  <a:t>	</a:t>
                </a:r>
                <a:r>
                  <a:rPr lang="pt-PT" b="1" dirty="0" smtClean="0"/>
                  <a:t>		</a:t>
                </a:r>
                <a:r>
                  <a:rPr lang="pt-PT" dirty="0" smtClean="0"/>
                  <a:t>(2)</a:t>
                </a:r>
              </a:p>
              <a:p>
                <a:pPr lvl="1"/>
                <a:endParaRPr lang="pt-PT" b="1" dirty="0" smtClean="0"/>
              </a:p>
              <a:p>
                <a:pPr lvl="1"/>
                <a:r>
                  <a:rPr lang="pt-PT" dirty="0" smtClean="0"/>
                  <a:t>With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PT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PT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pt-PT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570" r="-8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2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2046" y="873211"/>
                <a:ext cx="8334861" cy="5280454"/>
              </a:xfrm>
            </p:spPr>
            <p:txBody>
              <a:bodyPr>
                <a:normAutofit/>
              </a:bodyPr>
              <a:lstStyle/>
              <a:p>
                <a:r>
                  <a:rPr lang="pt-PT" dirty="0" smtClean="0"/>
                  <a:t>We can solve equation (1) for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 smtClean="0"/>
                  <a:t> and we get a quadratic polynomial, such that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dirty="0" smtClean="0"/>
                  <a:t> has two roots. Let them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pt-PT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PT" b="0" dirty="0" smtClean="0"/>
              </a:p>
              <a:p>
                <a:endParaRPr lang="pt-PT" dirty="0" smtClean="0"/>
              </a:p>
              <a:p>
                <a:r>
                  <a:rPr lang="pt-PT" dirty="0" smtClean="0"/>
                  <a:t>Keep in mind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 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𝐴𝑇𝑀</m:t>
                              </m:r>
                            </m:sub>
                          </m:sSub>
                        </m:e>
                      </m:d>
                      <m:r>
                        <a:rPr lang="pt-P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PT" dirty="0" smtClean="0"/>
              </a:p>
              <a:p>
                <a:endParaRPr lang="pt-PT" dirty="0"/>
              </a:p>
              <a:p>
                <a:r>
                  <a:rPr lang="pt-PT" dirty="0" smtClean="0"/>
                  <a:t>And so (2) gives way to</a:t>
                </a:r>
              </a:p>
              <a:p>
                <a:endParaRPr lang="pt-PT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PT" dirty="0" smtClean="0"/>
                  <a:t> 	(2.1)	</a:t>
                </a:r>
              </a:p>
              <a:p>
                <a:pPr marL="457200" lvl="1" indent="0">
                  <a:buNone/>
                </a:pPr>
                <a:endParaRPr lang="pt-PT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PT" dirty="0" smtClean="0"/>
                  <a:t>	(2.2)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046" y="873211"/>
                <a:ext cx="8334861" cy="5280454"/>
              </a:xfrm>
              <a:blipFill>
                <a:blip r:embed="rId2"/>
                <a:stretch>
                  <a:fillRect l="-146" t="-6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4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PT" dirty="0" smtClean="0"/>
                  <a:t>Smart Parameters: </a:t>
                </a:r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553" y="2160589"/>
                <a:ext cx="11578347" cy="3880773"/>
              </a:xfrm>
            </p:spPr>
            <p:txBody>
              <a:bodyPr>
                <a:normAutofit/>
              </a:bodyPr>
              <a:lstStyle/>
              <a:p>
                <a:endParaRPr lang="pt-PT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𝑆𝐴𝐵𝑅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𝐴𝑇𝑀</m:t>
                          </m:r>
                        </m:sub>
                      </m:sSub>
                    </m:oMath>
                  </m:oMathPara>
                </a14:m>
                <a:endParaRPr lang="pt-PT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PT" i="1" dirty="0" smtClean="0">
                    <a:latin typeface="Cambria Math" panose="02040503050406030204" pitchFamily="18" charset="0"/>
                  </a:rPr>
                  <a:t>Second degree polynomial of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PT" i="1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endParaRPr lang="pt-P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−3+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d>
                        <m:dPr>
                          <m:ctrlPr>
                            <a:rPr lang="pt-PT" i="1" baseline="30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pt-P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pt-P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pt-PT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𝛽𝜌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PT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pt-PT" i="1" baseline="300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24+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2−3 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PT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𝑇𝑣</m:t>
                              </m:r>
                              <m:r>
                                <a:rPr lang="pt-PT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lit/>
                        </m:rP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PT" b="0" i="1" dirty="0" smtClean="0">
                  <a:latin typeface="Cambria Math" panose="02040503050406030204" pitchFamily="18" charset="0"/>
                </a:endParaRPr>
              </a:p>
              <a:p>
                <a:endParaRPr lang="pt-P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PT" b="0" i="1" dirty="0" smtClean="0">
                    <a:latin typeface="Cambria Math" panose="02040503050406030204" pitchFamily="18" charset="0"/>
                  </a:rPr>
                  <a:t>Roots: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𝛼𝛽</m:t>
                      </m:r>
                      <m:sSup>
                        <m:sSupPr>
                          <m:ctrlPr>
                            <a:rPr lang="sv-SE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lit/>
                                    </m:r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𝐴𝑇𝑀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 +  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 +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12 + </m:t>
                                  </m:r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𝑇𝑣</m:t>
                              </m:r>
                            </m:e>
                          </m:rad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553" y="2160589"/>
                <a:ext cx="11578347" cy="3880773"/>
              </a:xfrm>
              <a:blipFill>
                <a:blip r:embed="rId3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5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Smart Parameters </a:t>
            </a:r>
            <a:r>
              <a:rPr lang="pt-PT" dirty="0" smtClean="0"/>
              <a:t>System </a:t>
            </a:r>
            <a:r>
              <a:rPr lang="pt-PT" dirty="0"/>
              <a:t>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8457249"/>
                  </p:ext>
                </p:extLst>
              </p:nvPr>
            </p:nvGraphicFramePr>
            <p:xfrm>
              <a:off x="677691" y="2034024"/>
              <a:ext cx="8596311" cy="2557179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1258029">
                      <a:extLst>
                        <a:ext uri="{9D8B030D-6E8A-4147-A177-3AD203B41FA5}">
                          <a16:colId xmlns:a16="http://schemas.microsoft.com/office/drawing/2014/main" val="1184363197"/>
                        </a:ext>
                      </a:extLst>
                    </a:gridCol>
                    <a:gridCol w="4959178">
                      <a:extLst>
                        <a:ext uri="{9D8B030D-6E8A-4147-A177-3AD203B41FA5}">
                          <a16:colId xmlns:a16="http://schemas.microsoft.com/office/drawing/2014/main" val="4283387610"/>
                        </a:ext>
                      </a:extLst>
                    </a:gridCol>
                    <a:gridCol w="2379104">
                      <a:extLst>
                        <a:ext uri="{9D8B030D-6E8A-4147-A177-3AD203B41FA5}">
                          <a16:colId xmlns:a16="http://schemas.microsoft.com/office/drawing/2014/main" val="3296905367"/>
                        </a:ext>
                      </a:extLst>
                    </a:gridCol>
                  </a:tblGrid>
                  <a:tr h="4953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P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44557"/>
                      </a:ext>
                    </a:extLst>
                  </a:tr>
                  <a:tr h="1053815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pt-PT" sz="105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PT" sz="105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𝑣𝑥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1−2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pt-PT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PT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pt-PT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𝑣𝑥</m:t>
                                    </m:r>
                                  </m:num>
                                  <m:den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337439"/>
                      </a:ext>
                    </a:extLst>
                  </a:tr>
                  <a:tr h="483291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pt-PT" sz="105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PT" sz="1050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  <a:p>
                          <a:endParaRPr lang="pt-PT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𝑣𝑥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1−2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pt-PT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PT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pt-PT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  <a:p>
                          <a:endParaRPr lang="pt-P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PT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pt-P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pt-P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P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p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pt-PT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PT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0879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8457249"/>
                  </p:ext>
                </p:extLst>
              </p:nvPr>
            </p:nvGraphicFramePr>
            <p:xfrm>
              <a:off x="677691" y="2034024"/>
              <a:ext cx="8596311" cy="2560672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1258029">
                      <a:extLst>
                        <a:ext uri="{9D8B030D-6E8A-4147-A177-3AD203B41FA5}">
                          <a16:colId xmlns:a16="http://schemas.microsoft.com/office/drawing/2014/main" val="1184363197"/>
                        </a:ext>
                      </a:extLst>
                    </a:gridCol>
                    <a:gridCol w="4959178">
                      <a:extLst>
                        <a:ext uri="{9D8B030D-6E8A-4147-A177-3AD203B41FA5}">
                          <a16:colId xmlns:a16="http://schemas.microsoft.com/office/drawing/2014/main" val="4283387610"/>
                        </a:ext>
                      </a:extLst>
                    </a:gridCol>
                    <a:gridCol w="2379104">
                      <a:extLst>
                        <a:ext uri="{9D8B030D-6E8A-4147-A177-3AD203B41FA5}">
                          <a16:colId xmlns:a16="http://schemas.microsoft.com/office/drawing/2014/main" val="3296905367"/>
                        </a:ext>
                      </a:extLst>
                    </a:gridCol>
                  </a:tblGrid>
                  <a:tr h="49536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469" r="-585922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307" t="-2469" r="-48280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44557"/>
                      </a:ext>
                    </a:extLst>
                  </a:tr>
                  <a:tr h="105381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7701" r="-585922" b="-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307" t="-47701" r="-48280" b="-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870" t="-47701" r="-512" b="-96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337439"/>
                      </a:ext>
                    </a:extLst>
                  </a:tr>
                  <a:tr h="1011492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54819" r="-585922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307" t="-154819" r="-48280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870" t="-154819" r="-512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08798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94750" y="1289345"/>
                <a:ext cx="1229241" cy="61709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750" y="1289345"/>
                <a:ext cx="1229241" cy="617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7334" y="1413225"/>
                <a:ext cx="1406839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413225"/>
                <a:ext cx="1406839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2022" y="4722283"/>
                <a:ext cx="8097794" cy="71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sSup>
                            <m:sSupPr>
                              <m:ctrlP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  <m:t>𝑓𝐾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𝜌𝜈𝛼𝜌</m:t>
                          </m:r>
                        </m:num>
                        <m:den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 dirty="0" smtClean="0">
                                      <a:latin typeface="Cambria Math" panose="02040503050406030204" pitchFamily="18" charset="0"/>
                                    </a:rPr>
                                    <m:t>𝑓𝐾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)/2</m:t>
                              </m:r>
                            </m:sup>
                          </m:sSup>
                        </m:den>
                      </m:f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2−3</m:t>
                          </m:r>
                          <m:sSup>
                            <m:sSupPr>
                              <m:ctrlP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pt-PT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pt-P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p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22" y="4722283"/>
                <a:ext cx="8097794" cy="7135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75124" y="5563463"/>
                <a:ext cx="7401087" cy="830997"/>
              </a:xfrm>
              <a:prstGeom prst="rect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endParaRPr lang="pt-PT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𝑆𝐴𝐵𝑅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24" y="5563463"/>
                <a:ext cx="7401087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10855" y="3796144"/>
            <a:ext cx="62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(5)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211858" y="2844041"/>
            <a:ext cx="62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(4)</a:t>
            </a:r>
            <a:endParaRPr lang="pt-PT" dirty="0"/>
          </a:p>
        </p:txBody>
      </p:sp>
      <p:sp>
        <p:nvSpPr>
          <p:cNvPr id="11" name="TextBox 10"/>
          <p:cNvSpPr txBox="1"/>
          <p:nvPr/>
        </p:nvSpPr>
        <p:spPr>
          <a:xfrm>
            <a:off x="210855" y="2103886"/>
            <a:ext cx="62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(3)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5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PT" dirty="0" smtClean="0"/>
                  <a:t>Computing (2.1) using (5)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PT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pt-PT" dirty="0" smtClean="0"/>
                  <a:t>)</a:t>
                </a:r>
                <a:r>
                  <a:rPr lang="pt-PT" dirty="0"/>
                  <a:t/>
                </a:r>
                <a:br>
                  <a:rPr lang="pt-PT" dirty="0"/>
                </a:br>
                <a:endParaRPr lang="pt-PT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P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pt-PT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pt-PT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PT"/>
                      <m:t>(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 ((−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)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T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(−1+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)2+12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)+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 (−24+(−2+3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T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)) </m:t>
                    </m:r>
                    <m:r>
                      <m:rPr>
                        <m:nor/>
                      </m:rPr>
                      <a:rPr lang="pt-PT"/>
                      <m:t>Log</m:t>
                    </m:r>
                    <m:r>
                      <m:rPr>
                        <m:nor/>
                      </m:rPr>
                      <a:rPr lang="pt-PT"/>
                      <m:t>[(−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+((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 baseline="30000"/>
                      <m:t>1−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−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1−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)/(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−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)+)/(1−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)]+(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(−1+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Log</m:t>
                    </m:r>
                    <m:r>
                      <m:rPr>
                        <m:nor/>
                      </m:rPr>
                      <a:rPr lang="pt-PT"/>
                      <m:t>[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/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] ((−1+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 baseline="30000"/>
                      <m:t>2 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1+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)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T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(−1+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)2+12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)+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 (24+(2−3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T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)) +(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)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T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(−1+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)2+12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 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 (−1+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 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 baseline="30000"/>
                      <m:t>2 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2 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−2 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(−1+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fbeta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Kbeta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fbeta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−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+(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^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−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^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Log</m:t>
                    </m:r>
                    <m:r>
                      <m:rPr>
                        <m:nor/>
                      </m:rPr>
                      <a:rPr lang="pt-PT"/>
                      <m:t>[(−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+((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 baseline="30000"/>
                      <m:t>1−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−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1−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)/(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−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)+)/(1−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)]))/(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 (−1+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 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 baseline="30000"/>
                      <m:t>2 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2 </m:t>
                    </m:r>
                    <m:r>
                      <m:rPr>
                        <m:nor/>
                      </m:rPr>
                      <a:rPr lang="pt-PT" baseline="30000"/>
                      <m:t>beta</m:t>
                    </m:r>
                    <m:r>
                      <m:rPr>
                        <m:nor/>
                      </m:rPr>
                      <a:rPr lang="pt-PT"/>
                      <m:t>−2 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(−1+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fbeta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Kbeta</m:t>
                    </m:r>
                    <m:r>
                      <m:rPr>
                        <m:nor/>
                      </m:rPr>
                      <a:rPr lang="pt-PT"/>
                      <m:t> (</m:t>
                    </m:r>
                    <m:r>
                      <m:rPr>
                        <m:nor/>
                      </m:rPr>
                      <a:rPr lang="pt-PT"/>
                      <m:t>fbeta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−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Kbeta</m:t>
                    </m:r>
                    <m:r>
                      <m:rPr>
                        <m:nor/>
                      </m:rPr>
                      <a:rPr lang="pt-PT"/>
                      <m:t>) 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+(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^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−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^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)2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)))/(24 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 baseline="30000"/>
                      <m:t>2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Log</m:t>
                    </m:r>
                    <m:r>
                      <m:rPr>
                        <m:nor/>
                      </m:rPr>
                      <a:rPr lang="pt-PT"/>
                      <m:t>[(−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+((</m:t>
                    </m:r>
                    <m:r>
                      <m:rPr>
                        <m:nor/>
                      </m:rPr>
                      <a:rPr lang="pt-PT"/>
                      <m:t>f</m:t>
                    </m:r>
                    <m:r>
                      <m:rPr>
                        <m:nor/>
                      </m:rPr>
                      <a:rPr lang="pt-PT"/>
                      <m:t>^(1−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)−</m:t>
                    </m:r>
                    <m:r>
                      <m:rPr>
                        <m:nor/>
                      </m:rPr>
                      <a:rPr lang="pt-PT"/>
                      <m:t>K</m:t>
                    </m:r>
                    <m:r>
                      <m:rPr>
                        <m:nor/>
                      </m:rPr>
                      <a:rPr lang="pt-PT"/>
                      <m:t>^(1−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)) </m:t>
                    </m:r>
                    <m:r>
                      <m:rPr>
                        <m:nor/>
                      </m:rPr>
                      <a:rPr lang="pt-PT"/>
                      <m:t>Vv</m:t>
                    </m:r>
                    <m:r>
                      <m:rPr>
                        <m:nor/>
                      </m:rPr>
                      <a:rPr lang="pt-PT"/>
                      <m:t>)/(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−</m:t>
                    </m:r>
                    <m:r>
                      <m:rPr>
                        <m:nor/>
                      </m:rPr>
                      <a:rPr lang="pt-PT"/>
                      <m:t>alpha</m:t>
                    </m:r>
                    <m:r>
                      <m:rPr>
                        <m:nor/>
                      </m:rPr>
                      <a:rPr lang="pt-PT"/>
                      <m:t> </m:t>
                    </m:r>
                    <m:r>
                      <m:rPr>
                        <m:nor/>
                      </m:rPr>
                      <a:rPr lang="pt-PT"/>
                      <m:t>beta</m:t>
                    </m:r>
                    <m:r>
                      <m:rPr>
                        <m:nor/>
                      </m:rPr>
                      <a:rPr lang="pt-PT"/>
                      <m:t>)+)/(1−</m:t>
                    </m:r>
                    <m:r>
                      <m:rPr>
                        <m:nor/>
                      </m:rPr>
                      <a:rPr lang="pt-PT"/>
                      <m:t>rho</m:t>
                    </m:r>
                    <m:r>
                      <m:rPr>
                        <m:nor/>
                      </m:rPr>
                      <a:rPr lang="pt-PT"/>
                      <m:t>)]2)</m:t>
                    </m:r>
                    <m:r>
                      <a:rPr lang="pt-PT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r>
                  <a:rPr lang="pt-PT" dirty="0" smtClean="0"/>
                  <a:t>When K = f some 1/0 and 0/0 indeterminations occur</a:t>
                </a:r>
                <a:endParaRPr lang="pt-PT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4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“Over the line” points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Although simulating points is good for testing a fitter, theoretical points will be more precise to discern if the fitter is functioning correctly</a:t>
            </a:r>
          </a:p>
          <a:p>
            <a:endParaRPr lang="pt-PT" dirty="0"/>
          </a:p>
          <a:p>
            <a:r>
              <a:rPr lang="pt-PT" dirty="0" smtClean="0"/>
              <a:t>These points aren’t trivially computed:</a:t>
            </a:r>
          </a:p>
          <a:p>
            <a:pPr lvl="1"/>
            <a:r>
              <a:rPr lang="pt-PT" dirty="0" smtClean="0"/>
              <a:t>Get SABR vol from generated quotes specifics -&gt; get Black price -&gt; get Black vol</a:t>
            </a:r>
          </a:p>
        </p:txBody>
      </p:sp>
    </p:spTree>
    <p:extLst>
      <p:ext uri="{BB962C8B-B14F-4D97-AF65-F5344CB8AC3E}">
        <p14:creationId xmlns:p14="http://schemas.microsoft.com/office/powerpoint/2010/main" val="3939069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PT" dirty="0" smtClean="0"/>
                  <a:t>Computing (2.1) using (3)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PT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10073044" cy="38807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pt-PT" sz="1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pt-PT" sz="1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pt-PT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p>
                          <m:sSupPr>
                            <m:ctrlP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1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  <m:t>−3+</m:t>
                            </m:r>
                            <m: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r>
                          <a:rPr lang="pt-PT" sz="140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𝑓𝐾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PT" sz="1400" b="0" i="1" baseline="3000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 (−1+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PT" sz="14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+12 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𝛽𝜌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𝑓𝐾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(24+(2−3 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pt-PT" sz="14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𝑇𝑣</m:t>
                        </m:r>
                        <m:r>
                          <a:rPr lang="pt-PT" sz="14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)))</m:t>
                        </m:r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𝑓𝐾</m:t>
                        </m:r>
                        <m:r>
                          <a:rPr lang="pt-PT" sz="14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 dirty="0" smtClean="0"/>
              </a:p>
              <a:p>
                <a:pPr marL="0" lvl="0" indent="0">
                  <a:buClr>
                    <a:srgbClr val="90C226"/>
                  </a:buClr>
                  <a:buNone/>
                </a:pPr>
                <a:endParaRPr lang="pt-PT" sz="1400" i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rgbClr val="90C226"/>
                  </a:buClr>
                </a:pPr>
                <a:r>
                  <a:rPr lang="pt-PT" sz="1400" i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 Math" panose="02040503050406030204" pitchFamily="18" charset="0"/>
                  </a:rPr>
                  <a:t>K = f</a:t>
                </a:r>
              </a:p>
              <a:p>
                <a:pPr>
                  <a:buClr>
                    <a:srgbClr val="90C226"/>
                  </a:buClr>
                </a:pPr>
                <a:endParaRPr lang="pt-PT" sz="1400" i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90C226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14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1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𝑆𝐴𝐵𝑅</m:t>
                              </m:r>
                            </m:sub>
                          </m:sSub>
                          <m:d>
                            <m:dPr>
                              <m:ctrlP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14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PT" sz="1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pt-PT" sz="1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PT" sz="1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b>
                        <m:sSubPr>
                          <m:ctrlPr>
                            <a:rPr lang="pt-PT" sz="1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t-PT" sz="14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pt-PT" sz="1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PT" sz="1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PT" sz="1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pt-PT" sz="14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400" i="1" dirty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pt-PT" sz="14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PT" sz="1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PT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400" i="1" dirty="0"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pt-PT" sz="1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p>
                        <m:sSupPr>
                          <m:ctrlPr>
                            <a:rPr lang="pt-PT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PT" sz="1400" b="0" i="1" dirty="0" smtClean="0">
                              <a:latin typeface="Cambria Math" panose="02040503050406030204" pitchFamily="18" charset="0"/>
                            </a:rPr>
                            <m:t>−4+</m:t>
                          </m:r>
                          <m:r>
                            <a:rPr lang="pt-PT" sz="1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pt-PT" sz="1400" i="1" baseline="30000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PT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14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pt-PT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4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PT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  <m:r>
                            <a:rPr lang="pt-PT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1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PT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4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pt-PT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1400" i="1" dirty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a:rPr lang="pt-PT" sz="1400" b="0" i="1" dirty="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pt-PT" sz="1400" i="1" baseline="30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400" i="1" dirty="0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  <m:r>
                                <a:rPr lang="pt-PT" sz="1400" b="0" i="1" dirty="0" smtClean="0">
                                  <a:latin typeface="Cambria Math" panose="02040503050406030204" pitchFamily="18" charset="0"/>
                                </a:rPr>
                                <m:t>𝛽𝜌</m:t>
                              </m:r>
                              <m:r>
                                <a:rPr lang="pt-PT" sz="1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pt-PT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1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PT" sz="1400" i="1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pt-PT" sz="1400" i="1" baseline="3000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400" i="1" dirty="0">
                                  <a:latin typeface="Cambria Math" panose="02040503050406030204" pitchFamily="18" charset="0"/>
                                </a:rPr>
                                <m:t>24+</m:t>
                              </m:r>
                              <m:d>
                                <m:dPr>
                                  <m:ctrlPr>
                                    <a:rPr lang="pt-PT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1400" i="1" dirty="0">
                                      <a:latin typeface="Cambria Math" panose="02040503050406030204" pitchFamily="18" charset="0"/>
                                    </a:rPr>
                                    <m:t>2−3</m:t>
                                  </m:r>
                                  <m:r>
                                    <a:rPr lang="pt-PT" sz="1400" b="0" i="1" dirty="0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pt-PT" sz="1400" i="1" baseline="300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pt-PT" sz="1400" i="1" dirty="0">
                                  <a:latin typeface="Cambria Math" panose="02040503050406030204" pitchFamily="18" charset="0"/>
                                </a:rPr>
                                <m:t>𝑇𝑣</m:t>
                              </m:r>
                              <m:r>
                                <a:rPr lang="pt-PT" sz="1400" i="1" baseline="30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PT" sz="1400" dirty="0" smtClean="0"/>
              </a:p>
              <a:p>
                <a:pPr marL="0" indent="0">
                  <a:buClr>
                    <a:srgbClr val="90C226"/>
                  </a:buClr>
                  <a:buNone/>
                </a:pPr>
                <a:endParaRPr lang="pt-PT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indent="0">
                  <a:buClr>
                    <a:srgbClr val="90C226"/>
                  </a:buClr>
                  <a:buNone/>
                </a:pPr>
                <a:r>
                  <a:rPr lang="pt-PT" sz="1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Solving this system of equations for both rhos in leaves me with complex roots for alpha and v.</a:t>
                </a:r>
                <a:endParaRPr lang="pt-PT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0" indent="0">
                  <a:buNone/>
                </a:pPr>
                <a:endParaRPr lang="pt-PT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10073044" cy="3880773"/>
              </a:xfrm>
              <a:blipFill>
                <a:blip r:embed="rId3"/>
                <a:stretch>
                  <a:fillRect l="-18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0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pt-PT" dirty="0" smtClean="0"/>
              <a:t>Smart Parameters Bounds Scheme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677863" y="1219200"/>
              <a:ext cx="8596312" cy="48228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55749175"/>
                  </p:ext>
                </p:extLst>
              </p:nvPr>
            </p:nvGraphicFramePr>
            <p:xfrm>
              <a:off x="677863" y="1219200"/>
              <a:ext cx="8596312" cy="48228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12" name="Bent-Up Arrow 11"/>
          <p:cNvSpPr/>
          <p:nvPr/>
        </p:nvSpPr>
        <p:spPr>
          <a:xfrm flipH="1">
            <a:off x="3847068" y="3764692"/>
            <a:ext cx="1408669" cy="78259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Down Arrow 13"/>
          <p:cNvSpPr/>
          <p:nvPr/>
        </p:nvSpPr>
        <p:spPr>
          <a:xfrm>
            <a:off x="6013621" y="3393989"/>
            <a:ext cx="403655" cy="741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52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0" y="976784"/>
            <a:ext cx="7092156" cy="5319117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4273953" cy="1320800"/>
          </a:xfrm>
        </p:spPr>
        <p:txBody>
          <a:bodyPr/>
          <a:lstStyle/>
          <a:p>
            <a:r>
              <a:rPr lang="pt-PT" dirty="0" smtClean="0"/>
              <a:t>Smart Parameters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18" name="Oval 17"/>
          <p:cNvSpPr/>
          <p:nvPr/>
        </p:nvSpPr>
        <p:spPr>
          <a:xfrm>
            <a:off x="4975557" y="251983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/>
          <p:cNvSpPr txBox="1"/>
          <p:nvPr/>
        </p:nvSpPr>
        <p:spPr>
          <a:xfrm>
            <a:off x="5058929" y="243071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8929" y="266662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4975557" y="273975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4691404" y="1655805"/>
            <a:ext cx="1981245" cy="4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Content Placeholder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4" t="12730" r="10702" b="77094"/>
          <a:stretch/>
        </p:blipFill>
        <p:spPr>
          <a:xfrm>
            <a:off x="4745441" y="1793191"/>
            <a:ext cx="1779373" cy="50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17531" y="2026892"/>
            <a:ext cx="146132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uadratic aprox ATM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48191" y="247136"/>
            <a:ext cx="709128" cy="7091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78" y="-180152"/>
            <a:ext cx="3633584" cy="203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0" y="976784"/>
            <a:ext cx="7092156" cy="5319117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4273953" cy="1320800"/>
          </a:xfrm>
        </p:spPr>
        <p:txBody>
          <a:bodyPr/>
          <a:lstStyle/>
          <a:p>
            <a:r>
              <a:rPr lang="pt-PT" dirty="0" smtClean="0"/>
              <a:t>Smart Parameters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18" name="Oval 17"/>
          <p:cNvSpPr/>
          <p:nvPr/>
        </p:nvSpPr>
        <p:spPr>
          <a:xfrm>
            <a:off x="4975557" y="251983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/>
          <p:cNvSpPr txBox="1"/>
          <p:nvPr/>
        </p:nvSpPr>
        <p:spPr>
          <a:xfrm>
            <a:off x="5058929" y="243071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8929" y="266662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4975557" y="273975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4691404" y="1655805"/>
            <a:ext cx="1981245" cy="4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Content Placeholder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4" t="12730" r="10702" b="77094"/>
          <a:stretch/>
        </p:blipFill>
        <p:spPr>
          <a:xfrm>
            <a:off x="4745441" y="1793191"/>
            <a:ext cx="1779373" cy="50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17531" y="2026892"/>
            <a:ext cx="146132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uadratic aprox ATM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48191" y="247136"/>
            <a:ext cx="709128" cy="7091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78" y="-180152"/>
            <a:ext cx="3633584" cy="203841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4812772" y="5280454"/>
            <a:ext cx="0" cy="456044"/>
          </a:xfrm>
          <a:prstGeom prst="line">
            <a:avLst/>
          </a:prstGeom>
          <a:ln w="12700">
            <a:solidFill>
              <a:srgbClr val="FF8214"/>
            </a:solidFill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178011" y="5280454"/>
            <a:ext cx="3621468" cy="8238"/>
          </a:xfrm>
          <a:prstGeom prst="line">
            <a:avLst/>
          </a:prstGeom>
          <a:ln w="12700">
            <a:solidFill>
              <a:srgbClr val="FF8214"/>
            </a:solidFill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5459" y="5066806"/>
                <a:ext cx="642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solidFill>
                                <a:srgbClr val="FF821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PT" b="0" i="1" smtClean="0">
                                  <a:solidFill>
                                    <a:srgbClr val="FF821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i="1">
                                  <a:solidFill>
                                    <a:srgbClr val="FF821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pt-PT" b="0" i="1" smtClean="0">
                              <a:solidFill>
                                <a:srgbClr val="FF8214"/>
                              </a:solidFill>
                              <a:latin typeface="Cambria Math" panose="02040503050406030204" pitchFamily="18" charset="0"/>
                            </a:rPr>
                            <m:t>𝐴𝑇𝑀</m:t>
                          </m:r>
                        </m:sub>
                      </m:sSub>
                    </m:oMath>
                  </m:oMathPara>
                </a14:m>
                <a:endParaRPr lang="pt-PT" dirty="0">
                  <a:solidFill>
                    <a:srgbClr val="FF8214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9" y="5066806"/>
                <a:ext cx="642552" cy="369332"/>
              </a:xfrm>
              <a:prstGeom prst="rect">
                <a:avLst/>
              </a:prstGeom>
              <a:blipFill>
                <a:blip r:embed="rId9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9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0" y="976784"/>
            <a:ext cx="7092156" cy="5319117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4273953" cy="1320800"/>
          </a:xfrm>
        </p:spPr>
        <p:txBody>
          <a:bodyPr/>
          <a:lstStyle/>
          <a:p>
            <a:r>
              <a:rPr lang="pt-PT" dirty="0" smtClean="0"/>
              <a:t>Smart Parameters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18" name="Oval 17"/>
          <p:cNvSpPr/>
          <p:nvPr/>
        </p:nvSpPr>
        <p:spPr>
          <a:xfrm>
            <a:off x="4975557" y="2519832"/>
            <a:ext cx="83372" cy="833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/>
          <p:cNvSpPr txBox="1"/>
          <p:nvPr/>
        </p:nvSpPr>
        <p:spPr>
          <a:xfrm>
            <a:off x="5058929" y="2430713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call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8929" y="2666620"/>
            <a:ext cx="1152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put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4975557" y="2739757"/>
            <a:ext cx="115250" cy="9935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59" y="5954076"/>
                <a:ext cx="1480798" cy="34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1953" y="3305764"/>
                <a:ext cx="1480798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600" b="0" dirty="0" smtClean="0"/>
                        </a:p>
                        <a:p>
                          <a:pPr algn="ctr"/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19426"/>
                  </p:ext>
                </p:extLst>
              </p:nvPr>
            </p:nvGraphicFramePr>
            <p:xfrm>
              <a:off x="7247646" y="1798638"/>
              <a:ext cx="2011684" cy="39378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9024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672660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4844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Parameter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Gen.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73451" r="-51818" b="-4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0.05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171930" r="-5181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274336" r="-51818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-0.33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9" t="-371053" r="-51818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0.25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690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T</a:t>
                          </a:r>
                          <a:endParaRPr lang="pt-PT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 dirty="0" smtClean="0"/>
                            <a:t>15</a:t>
                          </a:r>
                          <a:endParaRPr lang="pt-PT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4691404" y="1655805"/>
            <a:ext cx="1981245" cy="4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Content Placeholder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4" t="12730" r="10702" b="77094"/>
          <a:stretch/>
        </p:blipFill>
        <p:spPr>
          <a:xfrm>
            <a:off x="4745441" y="1793191"/>
            <a:ext cx="1779373" cy="50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17531" y="2026892"/>
            <a:ext cx="146132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PT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uadratic aprox ATM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48191" y="247136"/>
            <a:ext cx="709128" cy="7091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78" y="-180152"/>
            <a:ext cx="3633584" cy="2038415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H="1" flipV="1">
            <a:off x="1779373" y="4955354"/>
            <a:ext cx="4950941" cy="5304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262041" y="4396085"/>
                <a:ext cx="642552" cy="619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pt-PT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pt-PT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PT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PT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PT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pt-P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𝐴𝑇𝑀</m:t>
                          </m:r>
                        </m:sub>
                      </m:sSub>
                    </m:oMath>
                  </m:oMathPara>
                </a14:m>
                <a:endParaRPr lang="pt-P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41" y="4396085"/>
                <a:ext cx="642552" cy="619593"/>
              </a:xfrm>
              <a:prstGeom prst="rect">
                <a:avLst/>
              </a:prstGeom>
              <a:blipFill>
                <a:blip r:embed="rId9"/>
                <a:stretch>
                  <a:fillRect r="-314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9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78" y="-180152"/>
            <a:ext cx="3633584" cy="2038415"/>
          </a:xfrm>
          <a:prstGeom prst="rect">
            <a:avLst/>
          </a:prstGeo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71488" y="477838"/>
            <a:ext cx="4668923" cy="1320800"/>
          </a:xfrm>
        </p:spPr>
        <p:txBody>
          <a:bodyPr>
            <a:normAutofit/>
          </a:bodyPr>
          <a:lstStyle/>
          <a:p>
            <a:r>
              <a:rPr lang="pt-PT" dirty="0" smtClean="0"/>
              <a:t>Smart </a:t>
            </a:r>
            <a:r>
              <a:rPr lang="pt-PT" dirty="0" smtClean="0"/>
              <a:t>Parameters</a:t>
            </a:r>
            <a:br>
              <a:rPr lang="pt-PT" dirty="0" smtClean="0"/>
            </a:br>
            <a:r>
              <a:rPr lang="pt-PT" sz="2700" dirty="0" smtClean="0"/>
              <a:t>- Remarkable assumptions</a:t>
            </a:r>
            <a:endParaRPr lang="pt-PT" sz="2700" dirty="0"/>
          </a:p>
        </p:txBody>
      </p:sp>
      <p:sp>
        <p:nvSpPr>
          <p:cNvPr id="10" name="Oval 9"/>
          <p:cNvSpPr/>
          <p:nvPr/>
        </p:nvSpPr>
        <p:spPr>
          <a:xfrm>
            <a:off x="6770828" y="855531"/>
            <a:ext cx="791506" cy="7915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pt-PT" dirty="0" smtClean="0"/>
              </a:p>
              <a:p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PT" dirty="0" smtClean="0"/>
                  <a:t> is accepted when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|&lt;0.1</m:t>
                    </m:r>
                  </m:oMath>
                </a14:m>
                <a:r>
                  <a:rPr lang="pt-PT" dirty="0" smtClean="0"/>
                  <a:t> </a:t>
                </a:r>
              </a:p>
              <a:p>
                <a:endParaRPr lang="pt-PT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PT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𝑆𝐴𝐵𝑅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num>
                          <m:den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𝜕𝜎</m:t>
                            </m:r>
                          </m:num>
                          <m:den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func>
                    <m:r>
                      <a:rPr lang="pt-P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PT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=1.2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pt-PT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PT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lim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𝑆𝐴𝐵𝑅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num>
                          <m:den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𝜕𝜎</m:t>
                            </m:r>
                          </m:num>
                          <m:den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func>
                    <m:r>
                      <a:rPr lang="pt-PT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PT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/1.2</m:t>
                    </m:r>
                  </m:oMath>
                </a14:m>
                <a:endParaRPr lang="pt-PT" dirty="0"/>
              </a:p>
              <a:p>
                <a:endParaRPr lang="pt-PT" dirty="0"/>
              </a:p>
              <a:p>
                <a:pPr lvl="1"/>
                <a:endParaRPr lang="pt-PT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b="-408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3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“Over the line” points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6509200" cy="48819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002162" y="2248930"/>
                <a:ext cx="20924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Problems arise for large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PT" dirty="0" smtClean="0"/>
                  <a:t>, e.g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62" y="2248930"/>
                <a:ext cx="2092411" cy="646331"/>
              </a:xfrm>
              <a:prstGeom prst="rect">
                <a:avLst/>
              </a:prstGeom>
              <a:blipFill>
                <a:blip r:embed="rId3"/>
                <a:stretch>
                  <a:fillRect l="-2624" t="-6604" r="-2915" b="-1320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55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“Over the line” points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6509200" cy="48819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002162" y="2248930"/>
                <a:ext cx="20924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Problems arise for large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PT" dirty="0" smtClean="0"/>
                  <a:t>, e.g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62" y="2248930"/>
                <a:ext cx="2092411" cy="646331"/>
              </a:xfrm>
              <a:prstGeom prst="rect">
                <a:avLst/>
              </a:prstGeom>
              <a:blipFill>
                <a:blip r:embed="rId3"/>
                <a:stretch>
                  <a:fillRect l="-2624" t="-6604" r="-2915" b="-1320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186534" y="3476368"/>
            <a:ext cx="2525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The problem must lie in the numerical procedure for calculating Black’s implied volatility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8796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Black’s implied volatility numerical method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 smtClean="0"/>
                  <a:t>Newton Rahson’s method on vol</a:t>
                </a:r>
              </a:p>
              <a:p>
                <a:endParaRPr lang="pt-PT" dirty="0"/>
              </a:p>
              <a:p>
                <a:r>
                  <a:rPr lang="pt-PT" dirty="0" smtClean="0"/>
                  <a:t>Minimizing Pricer(vol) – price of option</a:t>
                </a:r>
              </a:p>
              <a:p>
                <a:endParaRPr lang="pt-P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b="0" i="0" smtClean="0">
                            <a:latin typeface="Cambria Math" panose="02040503050406030204" pitchFamily="18" charset="0"/>
                          </a:rPr>
                          <m:t>vol</m:t>
                        </m:r>
                      </m:e>
                      <m:sub>
                        <m:r>
                          <a:rPr lang="pt-PT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𝑓𝐷</m:t>
                        </m:r>
                      </m:den>
                    </m:f>
                  </m:oMath>
                </a14:m>
                <a:endParaRPr lang="pt-PT" dirty="0" smtClean="0"/>
              </a:p>
              <a:p>
                <a:endParaRPr lang="pt-PT" dirty="0"/>
              </a:p>
              <a:p>
                <a:endParaRPr lang="pt-PT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23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Introduction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Industry standard optimization algorithm: </a:t>
            </a:r>
            <a:r>
              <a:rPr lang="pt-PT" b="1" dirty="0" smtClean="0"/>
              <a:t>Levenberg-Marquardt</a:t>
            </a:r>
          </a:p>
          <a:p>
            <a:endParaRPr lang="pt-PT" dirty="0" smtClean="0"/>
          </a:p>
          <a:p>
            <a:r>
              <a:rPr lang="pt-PT" dirty="0" smtClean="0"/>
              <a:t>It is a local optimization algorithm</a:t>
            </a:r>
          </a:p>
          <a:p>
            <a:endParaRPr lang="pt-PT" dirty="0" smtClean="0"/>
          </a:p>
          <a:p>
            <a:r>
              <a:rPr lang="pt-PT" dirty="0" smtClean="0"/>
              <a:t>Advantage: Fast</a:t>
            </a:r>
          </a:p>
          <a:p>
            <a:endParaRPr lang="pt-PT" dirty="0" smtClean="0"/>
          </a:p>
          <a:p>
            <a:r>
              <a:rPr lang="pt-PT" dirty="0" smtClean="0"/>
              <a:t>Disadvantage: May get stuck in local minima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296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Introduction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We can choose initial parameters to mitigate the disadvantages and amplify the advantages.</a:t>
            </a:r>
          </a:p>
          <a:p>
            <a:endParaRPr lang="pt-PT" dirty="0"/>
          </a:p>
          <a:p>
            <a:r>
              <a:rPr lang="pt-PT" dirty="0" smtClean="0"/>
              <a:t>Initial parameters close to the final solution will increase speed of the algorithm and reduce the risk of it finging a local minimum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43246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Levenberg Marquat Algorithm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Gradient descent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5745" y="2737245"/>
                <a:ext cx="4185623" cy="6073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PT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P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pt-PT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endParaRPr lang="pt-PT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5745" y="2737245"/>
                <a:ext cx="4185623" cy="607317"/>
              </a:xfrm>
              <a:blipFill>
                <a:blip r:embed="rId2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Gauss Newton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088384" y="2737245"/>
                <a:ext cx="4185617" cy="6073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P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PT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>
                        <a:latin typeface="Cambria Math" panose="02040503050406030204" pitchFamily="18" charset="0"/>
                      </a:rPr>
                      <m:t>𝐖𝐉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088384" y="2737245"/>
                <a:ext cx="4185617" cy="607317"/>
              </a:xfrm>
              <a:blipFill>
                <a:blip r:embed="rId3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urved Connector 8"/>
          <p:cNvCxnSpPr>
            <a:stCxn id="5" idx="2"/>
            <a:endCxn id="19" idx="0"/>
          </p:cNvCxnSpPr>
          <p:nvPr/>
        </p:nvCxnSpPr>
        <p:spPr>
          <a:xfrm rot="16200000" flipH="1">
            <a:off x="2830026" y="3283092"/>
            <a:ext cx="2084173" cy="2207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92425" y="5428735"/>
                <a:ext cx="5766486" cy="385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p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r>
                        <a:rPr lang="pt-PT" b="1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pt-PT" b="1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PT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pt-PT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p>
                          <m:r>
                            <a:rPr lang="pt-P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r>
                        <a:rPr lang="pt-PT" b="1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pt-PT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pt-PT" b="1" i="1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pt-PT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r>
                        <a:rPr lang="pt-P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425" y="5428735"/>
                <a:ext cx="5766486" cy="385105"/>
              </a:xfrm>
              <a:prstGeom prst="rect">
                <a:avLst/>
              </a:prstGeom>
              <a:blipFill>
                <a:blip r:embed="rId4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5"/>
          <p:cNvSpPr txBox="1">
            <a:spLocks/>
          </p:cNvSpPr>
          <p:nvPr/>
        </p:nvSpPr>
        <p:spPr>
          <a:xfrm>
            <a:off x="2697707" y="5844506"/>
            <a:ext cx="455592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Marquat’s update relationship</a:t>
            </a:r>
            <a:endParaRPr lang="pt-PT" dirty="0"/>
          </a:p>
        </p:txBody>
      </p:sp>
      <p:cxnSp>
        <p:nvCxnSpPr>
          <p:cNvPr id="29" name="Curved Connector 28"/>
          <p:cNvCxnSpPr>
            <a:stCxn id="7" idx="2"/>
            <a:endCxn id="19" idx="0"/>
          </p:cNvCxnSpPr>
          <p:nvPr/>
        </p:nvCxnSpPr>
        <p:spPr>
          <a:xfrm rot="5400000">
            <a:off x="5036345" y="3283886"/>
            <a:ext cx="2084173" cy="22055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0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Levenberg Marquat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P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PT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>
                        <a:latin typeface="Cambria Math" panose="02040503050406030204" pitchFamily="18" charset="0"/>
                      </a:rPr>
                      <m:t>𝐖𝐉</m:t>
                    </m:r>
                    <m:r>
                      <a:rPr lang="pt-PT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pt-PT">
                        <a:latin typeface="Cambria Math" panose="02040503050406030204" pitchFamily="18" charset="0"/>
                      </a:rPr>
                      <m:t>]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pt-P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pt-PT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marL="0" indent="0">
                  <a:buNone/>
                </a:pPr>
                <a:endParaRPr lang="pt-PT" dirty="0" smtClean="0"/>
              </a:p>
              <a:p>
                <a:r>
                  <a:rPr lang="pt-PT" dirty="0" smtClean="0"/>
                  <a:t>In our case </a:t>
                </a:r>
                <a14:m>
                  <m:oMath xmlns:m="http://schemas.openxmlformats.org/officeDocument/2006/math">
                    <m:r>
                      <a:rPr lang="pt-PT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pt-PT" dirty="0" smtClean="0"/>
                  <a:t>, since we don’t have access to the measurments errors nor the covariance matrix.</a:t>
                </a:r>
              </a:p>
              <a:p>
                <a:endParaRPr lang="pt-PT" dirty="0"/>
              </a:p>
              <a:p>
                <a:r>
                  <a:rPr lang="pt-PT" dirty="0" smtClean="0"/>
                  <a:t>And so: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b="1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pt-PT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pt-PT">
                        <a:latin typeface="Cambria Math" panose="02040503050406030204" pitchFamily="18" charset="0"/>
                      </a:rPr>
                      <m:t>]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pt-PT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pt-P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lvl="1"/>
                <a:endParaRPr lang="pt-PT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9205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4023</TotalTime>
  <Words>615</Words>
  <Application>Microsoft Office PowerPoint</Application>
  <PresentationFormat>Widescreen</PresentationFormat>
  <Paragraphs>258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Trebuchet MS</vt:lpstr>
      <vt:lpstr>Wingdings 3</vt:lpstr>
      <vt:lpstr>Facet</vt:lpstr>
      <vt:lpstr>Fitting the Smile</vt:lpstr>
      <vt:lpstr>“Over the line” points</vt:lpstr>
      <vt:lpstr>“Over the line” points</vt:lpstr>
      <vt:lpstr>“Over the line” points</vt:lpstr>
      <vt:lpstr>Black’s implied volatility numerical method</vt:lpstr>
      <vt:lpstr>Introduction</vt:lpstr>
      <vt:lpstr>Introduction</vt:lpstr>
      <vt:lpstr>Levenberg Marquat Algorithm</vt:lpstr>
      <vt:lpstr>Levenberg Marquat Algorithm</vt:lpstr>
      <vt:lpstr>Levenberg Marquat Algorithm</vt:lpstr>
      <vt:lpstr>Levenberg Marquat Algorithm</vt:lpstr>
      <vt:lpstr>Levenberg Marquat Algorithm</vt:lpstr>
      <vt:lpstr>Levenberg Marquat Algorithm vs Grid Performance</vt:lpstr>
      <vt:lpstr>…more examples</vt:lpstr>
      <vt:lpstr>Smart parameters</vt:lpstr>
      <vt:lpstr>PowerPoint Presentation</vt:lpstr>
      <vt:lpstr>Smart Parameters: ρ</vt:lpstr>
      <vt:lpstr>Smart Parameters System Scheme</vt:lpstr>
      <vt:lpstr>Computing (2.1) using (5) (β&lt;1) </vt:lpstr>
      <vt:lpstr>Computing (2.1) using (3) (x=0)</vt:lpstr>
      <vt:lpstr>Smart Parameters Bounds Scheme</vt:lpstr>
      <vt:lpstr>Smart Parameters </vt:lpstr>
      <vt:lpstr>Smart Parameters </vt:lpstr>
      <vt:lpstr>Smart Parameters </vt:lpstr>
      <vt:lpstr>Smart Parameters - Remarkable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the Smile</dc:title>
  <dc:creator>Francisco Simões</dc:creator>
  <cp:lastModifiedBy>Francisco Simões</cp:lastModifiedBy>
  <cp:revision>61</cp:revision>
  <dcterms:created xsi:type="dcterms:W3CDTF">2020-04-15T15:31:23Z</dcterms:created>
  <dcterms:modified xsi:type="dcterms:W3CDTF">2020-05-27T13:58:49Z</dcterms:modified>
</cp:coreProperties>
</file>