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854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7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07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1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3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7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3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52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6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4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92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7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7851-6BA7-47B0-8D0B-FD620087EB73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417A-FA66-42C6-BF3B-EFEC2B98AC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58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Thesis Outline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Francisco Simões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3"/>
          <a:stretch/>
        </p:blipFill>
        <p:spPr>
          <a:xfrm>
            <a:off x="10503494" y="5000109"/>
            <a:ext cx="1483855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Introduction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Finance Concepts;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Financial Market </a:t>
            </a:r>
            <a:r>
              <a:rPr lang="pt-PT" dirty="0">
                <a:latin typeface="Coolvetica Rg" panose="020B0603030602020004" pitchFamily="34" charset="0"/>
                <a:cs typeface="Times New Roman" panose="02020603050405020304" pitchFamily="18" charset="0"/>
              </a:rPr>
              <a:t>D</a:t>
            </a:r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ynamics;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SABR Model;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Levenberg-Marquardt Algorithm;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Bayesian Inference.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3"/>
          <a:stretch/>
        </p:blipFill>
        <p:spPr>
          <a:xfrm>
            <a:off x="10503494" y="5000109"/>
            <a:ext cx="1483855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Results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LMA fitting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LMA fitting Tests: speed and rubosteness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Bayesian Inference on alpha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Bayesian Inference on alpha Tests </a:t>
            </a:r>
            <a:r>
              <a:rPr lang="pt-PT" dirty="0">
                <a:latin typeface="Coolvetica Rg" panose="020B0603030602020004" pitchFamily="34" charset="0"/>
                <a:cs typeface="Times New Roman" panose="02020603050405020304" pitchFamily="18" charset="0"/>
              </a:rPr>
              <a:t>: </a:t>
            </a:r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rubosteness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LMA + Bayesian Inference on alpha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LMA + Bayesian Inference on alpha </a:t>
            </a:r>
            <a:r>
              <a:rPr lang="pt-PT" dirty="0">
                <a:latin typeface="Coolvetica Rg" panose="020B0603030602020004" pitchFamily="34" charset="0"/>
                <a:cs typeface="Times New Roman" panose="02020603050405020304" pitchFamily="18" charset="0"/>
              </a:rPr>
              <a:t>Tests : </a:t>
            </a:r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rubosteness</a:t>
            </a:r>
          </a:p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Application to provided data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3"/>
          <a:stretch/>
        </p:blipFill>
        <p:spPr>
          <a:xfrm>
            <a:off x="10503494" y="5000109"/>
            <a:ext cx="1483855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Conclusions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olvetica Rg" panose="020B0603030602020004" pitchFamily="34" charset="0"/>
                <a:cs typeface="Times New Roman" panose="02020603050405020304" pitchFamily="18" charset="0"/>
              </a:rPr>
              <a:t>Is the LMA a good algorithm to fit SABR model? How robust is it</a:t>
            </a:r>
            <a:r>
              <a:rPr lang="en-US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olvetica Rg" panose="020B0603030602020004" pitchFamily="34" charset="0"/>
                <a:cs typeface="Times New Roman" panose="02020603050405020304" pitchFamily="18" charset="0"/>
              </a:rPr>
              <a:t>• What are the limitations of the LMA + SABR procedure?</a:t>
            </a:r>
          </a:p>
          <a:p>
            <a:pPr marL="0" indent="0">
              <a:buNone/>
            </a:pPr>
            <a:endParaRPr lang="en-US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olvetica Rg" panose="020B0603030602020004" pitchFamily="34" charset="0"/>
                <a:cs typeface="Times New Roman" panose="02020603050405020304" pitchFamily="18" charset="0"/>
              </a:rPr>
              <a:t>• Does the Bayesian Inference adjustment to the LMA fitting provide </a:t>
            </a:r>
            <a:r>
              <a:rPr lang="en-US" dirty="0" smtClean="0">
                <a:latin typeface="Coolvetica Rg" panose="020B0603030602020004" pitchFamily="34" charset="0"/>
                <a:cs typeface="Times New Roman" panose="02020603050405020304" pitchFamily="18" charset="0"/>
              </a:rPr>
              <a:t>benefits</a:t>
            </a:r>
            <a:r>
              <a:rPr lang="en-US" dirty="0">
                <a:latin typeface="Coolvetica Rg" panose="020B06030306020200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olvetica Rg" panose="020B0603030602020004" pitchFamily="34" charset="0"/>
                <a:cs typeface="Times New Roman" panose="02020603050405020304" pitchFamily="18" charset="0"/>
              </a:rPr>
              <a:t>• What are the limitations of the Bayesian Inference on the fitting?</a:t>
            </a:r>
            <a:endParaRPr lang="pt-PT" dirty="0">
              <a:latin typeface="Coolvetica Rg" panose="020B0603030602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3"/>
          <a:stretch/>
        </p:blipFill>
        <p:spPr>
          <a:xfrm>
            <a:off x="10503494" y="5000109"/>
            <a:ext cx="1483855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116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Coolvetica Rg</vt:lpstr>
      <vt:lpstr>Times New Roman</vt:lpstr>
      <vt:lpstr>Office Theme</vt:lpstr>
      <vt:lpstr>Thesis Outline</vt:lpstr>
      <vt:lpstr>Introduction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Outline</dc:title>
  <dc:creator>Francisco Simões</dc:creator>
  <cp:lastModifiedBy>Francisco Simões</cp:lastModifiedBy>
  <cp:revision>9</cp:revision>
  <dcterms:created xsi:type="dcterms:W3CDTF">2020-07-28T09:05:58Z</dcterms:created>
  <dcterms:modified xsi:type="dcterms:W3CDTF">2020-07-28T14:31:34Z</dcterms:modified>
</cp:coreProperties>
</file>