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0"/>
  </p:notesMasterIdLst>
  <p:handoutMasterIdLst>
    <p:handoutMasterId r:id="rId21"/>
  </p:handoutMasterIdLst>
  <p:sldIdLst>
    <p:sldId id="306" r:id="rId5"/>
    <p:sldId id="307" r:id="rId6"/>
    <p:sldId id="314" r:id="rId7"/>
    <p:sldId id="308" r:id="rId8"/>
    <p:sldId id="309" r:id="rId9"/>
    <p:sldId id="315" r:id="rId10"/>
    <p:sldId id="294" r:id="rId11"/>
    <p:sldId id="316" r:id="rId12"/>
    <p:sldId id="317" r:id="rId13"/>
    <p:sldId id="318" r:id="rId14"/>
    <p:sldId id="319" r:id="rId15"/>
    <p:sldId id="320" r:id="rId16"/>
    <p:sldId id="321" r:id="rId17"/>
    <p:sldId id="310" r:id="rId18"/>
    <p:sldId id="322" r:id="rId19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5BC4DB-46B3-406B-A409-9676568E18D2}" v="7" dt="2024-07-16T12:01:39.5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967" autoAdjust="0"/>
  </p:normalViewPr>
  <p:slideViewPr>
    <p:cSldViewPr snapToGrid="0">
      <p:cViewPr varScale="1">
        <p:scale>
          <a:sx n="64" d="100"/>
          <a:sy n="64" d="100"/>
        </p:scale>
        <p:origin x="978" y="4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Castro" userId="8be748b7afa2d23d" providerId="LiveId" clId="{955BC4DB-46B3-406B-A409-9676568E18D2}"/>
    <pc:docChg chg="undo custSel addSld delSld modSld sldOrd">
      <pc:chgData name="Francisco Castro" userId="8be748b7afa2d23d" providerId="LiveId" clId="{955BC4DB-46B3-406B-A409-9676568E18D2}" dt="2024-07-16T12:14:59.618" v="1460" actId="20577"/>
      <pc:docMkLst>
        <pc:docMk/>
      </pc:docMkLst>
      <pc:sldChg chg="del">
        <pc:chgData name="Francisco Castro" userId="8be748b7afa2d23d" providerId="LiveId" clId="{955BC4DB-46B3-406B-A409-9676568E18D2}" dt="2024-07-16T11:55:50.782" v="712" actId="47"/>
        <pc:sldMkLst>
          <pc:docMk/>
          <pc:sldMk cId="277827655" sldId="295"/>
        </pc:sldMkLst>
      </pc:sldChg>
      <pc:sldChg chg="del">
        <pc:chgData name="Francisco Castro" userId="8be748b7afa2d23d" providerId="LiveId" clId="{955BC4DB-46B3-406B-A409-9676568E18D2}" dt="2024-07-16T11:58:58.602" v="784" actId="47"/>
        <pc:sldMkLst>
          <pc:docMk/>
          <pc:sldMk cId="3159288639" sldId="303"/>
        </pc:sldMkLst>
      </pc:sldChg>
      <pc:sldChg chg="del">
        <pc:chgData name="Francisco Castro" userId="8be748b7afa2d23d" providerId="LiveId" clId="{955BC4DB-46B3-406B-A409-9676568E18D2}" dt="2024-07-16T11:58:58.602" v="784" actId="47"/>
        <pc:sldMkLst>
          <pc:docMk/>
          <pc:sldMk cId="3124766000" sldId="304"/>
        </pc:sldMkLst>
      </pc:sldChg>
      <pc:sldChg chg="modSp del mod ord">
        <pc:chgData name="Francisco Castro" userId="8be748b7afa2d23d" providerId="LiveId" clId="{955BC4DB-46B3-406B-A409-9676568E18D2}" dt="2024-07-16T11:58:58.602" v="784" actId="47"/>
        <pc:sldMkLst>
          <pc:docMk/>
          <pc:sldMk cId="1403455250" sldId="305"/>
        </pc:sldMkLst>
        <pc:spChg chg="mod">
          <ac:chgData name="Francisco Castro" userId="8be748b7afa2d23d" providerId="LiveId" clId="{955BC4DB-46B3-406B-A409-9676568E18D2}" dt="2024-07-16T11:57:16.923" v="733" actId="20577"/>
          <ac:spMkLst>
            <pc:docMk/>
            <pc:sldMk cId="1403455250" sldId="305"/>
            <ac:spMk id="2" creationId="{CFACDA59-55A0-4EA5-B3E4-646D1D3B4CEB}"/>
          </ac:spMkLst>
        </pc:spChg>
      </pc:sldChg>
      <pc:sldChg chg="modSp mod">
        <pc:chgData name="Francisco Castro" userId="8be748b7afa2d23d" providerId="LiveId" clId="{955BC4DB-46B3-406B-A409-9676568E18D2}" dt="2024-07-16T11:57:34.362" v="748" actId="20577"/>
        <pc:sldMkLst>
          <pc:docMk/>
          <pc:sldMk cId="1613598062" sldId="307"/>
        </pc:sldMkLst>
        <pc:spChg chg="mod">
          <ac:chgData name="Francisco Castro" userId="8be748b7afa2d23d" providerId="LiveId" clId="{955BC4DB-46B3-406B-A409-9676568E18D2}" dt="2024-07-16T11:57:34.362" v="748" actId="20577"/>
          <ac:spMkLst>
            <pc:docMk/>
            <pc:sldMk cId="1613598062" sldId="307"/>
            <ac:spMk id="4" creationId="{65DE74E9-AA78-46C1-845A-0B72FA8AF35E}"/>
          </ac:spMkLst>
        </pc:spChg>
      </pc:sldChg>
      <pc:sldChg chg="addSp delSp modSp mod">
        <pc:chgData name="Francisco Castro" userId="8be748b7afa2d23d" providerId="LiveId" clId="{955BC4DB-46B3-406B-A409-9676568E18D2}" dt="2024-07-16T12:14:59.618" v="1460" actId="20577"/>
        <pc:sldMkLst>
          <pc:docMk/>
          <pc:sldMk cId="3561473475" sldId="310"/>
        </pc:sldMkLst>
        <pc:spChg chg="del mod">
          <ac:chgData name="Francisco Castro" userId="8be748b7afa2d23d" providerId="LiveId" clId="{955BC4DB-46B3-406B-A409-9676568E18D2}" dt="2024-07-16T12:01:28.517" v="968" actId="478"/>
          <ac:spMkLst>
            <pc:docMk/>
            <pc:sldMk cId="3561473475" sldId="310"/>
            <ac:spMk id="2" creationId="{94FDFB95-2803-4882-8DE6-333A75D37240}"/>
          </ac:spMkLst>
        </pc:spChg>
        <pc:spChg chg="del">
          <ac:chgData name="Francisco Castro" userId="8be748b7afa2d23d" providerId="LiveId" clId="{955BC4DB-46B3-406B-A409-9676568E18D2}" dt="2024-07-16T11:58:19.163" v="770" actId="478"/>
          <ac:spMkLst>
            <pc:docMk/>
            <pc:sldMk cId="3561473475" sldId="310"/>
            <ac:spMk id="3" creationId="{8AFC25C2-2815-4A92-A043-0CEC83591A94}"/>
          </ac:spMkLst>
        </pc:spChg>
        <pc:spChg chg="add del mod">
          <ac:chgData name="Francisco Castro" userId="8be748b7afa2d23d" providerId="LiveId" clId="{955BC4DB-46B3-406B-A409-9676568E18D2}" dt="2024-07-16T11:56:20.221" v="716" actId="478"/>
          <ac:spMkLst>
            <pc:docMk/>
            <pc:sldMk cId="3561473475" sldId="310"/>
            <ac:spMk id="5" creationId="{DEA5240D-2C68-E57C-C707-391119354F81}"/>
          </ac:spMkLst>
        </pc:spChg>
        <pc:spChg chg="mod">
          <ac:chgData name="Francisco Castro" userId="8be748b7afa2d23d" providerId="LiveId" clId="{955BC4DB-46B3-406B-A409-9676568E18D2}" dt="2024-07-16T11:58:31.939" v="771"/>
          <ac:spMkLst>
            <pc:docMk/>
            <pc:sldMk cId="3561473475" sldId="310"/>
            <ac:spMk id="9" creationId="{A2055D38-CE59-4FC4-85CE-CF9DA81D858C}"/>
          </ac:spMkLst>
        </pc:spChg>
        <pc:spChg chg="add del mod">
          <ac:chgData name="Francisco Castro" userId="8be748b7afa2d23d" providerId="LiveId" clId="{955BC4DB-46B3-406B-A409-9676568E18D2}" dt="2024-07-16T11:59:10.516" v="786" actId="478"/>
          <ac:spMkLst>
            <pc:docMk/>
            <pc:sldMk cId="3561473475" sldId="310"/>
            <ac:spMk id="12" creationId="{CEF947F5-DD31-EDD2-B38B-B50723A19A49}"/>
          </ac:spMkLst>
        </pc:spChg>
        <pc:spChg chg="add del mod">
          <ac:chgData name="Francisco Castro" userId="8be748b7afa2d23d" providerId="LiveId" clId="{955BC4DB-46B3-406B-A409-9676568E18D2}" dt="2024-07-16T12:01:31.446" v="969" actId="478"/>
          <ac:spMkLst>
            <pc:docMk/>
            <pc:sldMk cId="3561473475" sldId="310"/>
            <ac:spMk id="14" creationId="{BDF99CA7-E105-6798-CF5C-EDA1FD1BDD1D}"/>
          </ac:spMkLst>
        </pc:spChg>
        <pc:spChg chg="add mod">
          <ac:chgData name="Francisco Castro" userId="8be748b7afa2d23d" providerId="LiveId" clId="{955BC4DB-46B3-406B-A409-9676568E18D2}" dt="2024-07-16T12:14:59.618" v="1460" actId="20577"/>
          <ac:spMkLst>
            <pc:docMk/>
            <pc:sldMk cId="3561473475" sldId="310"/>
            <ac:spMk id="15" creationId="{20B12466-918D-6F64-E0DF-6777DAFD2110}"/>
          </ac:spMkLst>
        </pc:spChg>
        <pc:picChg chg="add mod">
          <ac:chgData name="Francisco Castro" userId="8be748b7afa2d23d" providerId="LiveId" clId="{955BC4DB-46B3-406B-A409-9676568E18D2}" dt="2024-07-16T11:56:26.543" v="718" actId="1076"/>
          <ac:picMkLst>
            <pc:docMk/>
            <pc:sldMk cId="3561473475" sldId="310"/>
            <ac:picMk id="6" creationId="{C72568B1-FDD7-8B99-8D64-08B27DECAA44}"/>
          </ac:picMkLst>
        </pc:picChg>
        <pc:picChg chg="add mod">
          <ac:chgData name="Francisco Castro" userId="8be748b7afa2d23d" providerId="LiveId" clId="{955BC4DB-46B3-406B-A409-9676568E18D2}" dt="2024-07-16T11:56:18.712" v="715" actId="1076"/>
          <ac:picMkLst>
            <pc:docMk/>
            <pc:sldMk cId="3561473475" sldId="310"/>
            <ac:picMk id="7" creationId="{17AC94DA-86A8-2080-B7F7-23EF382DA8CA}"/>
          </ac:picMkLst>
        </pc:picChg>
        <pc:picChg chg="del">
          <ac:chgData name="Francisco Castro" userId="8be748b7afa2d23d" providerId="LiveId" clId="{955BC4DB-46B3-406B-A409-9676568E18D2}" dt="2024-07-16T11:56:14.229" v="713" actId="478"/>
          <ac:picMkLst>
            <pc:docMk/>
            <pc:sldMk cId="3561473475" sldId="310"/>
            <ac:picMk id="8" creationId="{8DD372BB-220C-48D2-B19A-562BE88C2109}"/>
          </ac:picMkLst>
        </pc:picChg>
      </pc:sldChg>
      <pc:sldChg chg="del">
        <pc:chgData name="Francisco Castro" userId="8be748b7afa2d23d" providerId="LiveId" clId="{955BC4DB-46B3-406B-A409-9676568E18D2}" dt="2024-07-16T11:58:58.602" v="784" actId="47"/>
        <pc:sldMkLst>
          <pc:docMk/>
          <pc:sldMk cId="3584772686" sldId="311"/>
        </pc:sldMkLst>
      </pc:sldChg>
      <pc:sldChg chg="del">
        <pc:chgData name="Francisco Castro" userId="8be748b7afa2d23d" providerId="LiveId" clId="{955BC4DB-46B3-406B-A409-9676568E18D2}" dt="2024-07-16T11:58:58.602" v="784" actId="47"/>
        <pc:sldMkLst>
          <pc:docMk/>
          <pc:sldMk cId="927313156" sldId="312"/>
        </pc:sldMkLst>
      </pc:sldChg>
      <pc:sldChg chg="del">
        <pc:chgData name="Francisco Castro" userId="8be748b7afa2d23d" providerId="LiveId" clId="{955BC4DB-46B3-406B-A409-9676568E18D2}" dt="2024-07-16T11:59:01.997" v="785" actId="47"/>
        <pc:sldMkLst>
          <pc:docMk/>
          <pc:sldMk cId="2270028676" sldId="313"/>
        </pc:sldMkLst>
      </pc:sldChg>
      <pc:sldChg chg="modSp mod">
        <pc:chgData name="Francisco Castro" userId="8be748b7afa2d23d" providerId="LiveId" clId="{955BC4DB-46B3-406B-A409-9676568E18D2}" dt="2024-07-16T11:41:43.826" v="1" actId="207"/>
        <pc:sldMkLst>
          <pc:docMk/>
          <pc:sldMk cId="4173382133" sldId="315"/>
        </pc:sldMkLst>
        <pc:spChg chg="mod">
          <ac:chgData name="Francisco Castro" userId="8be748b7afa2d23d" providerId="LiveId" clId="{955BC4DB-46B3-406B-A409-9676568E18D2}" dt="2024-07-16T11:41:43.826" v="1" actId="207"/>
          <ac:spMkLst>
            <pc:docMk/>
            <pc:sldMk cId="4173382133" sldId="315"/>
            <ac:spMk id="14" creationId="{813640B2-8B8D-0659-5F53-F098E947DC91}"/>
          </ac:spMkLst>
        </pc:spChg>
      </pc:sldChg>
      <pc:sldChg chg="addSp delSp modSp add mod ord">
        <pc:chgData name="Francisco Castro" userId="8be748b7afa2d23d" providerId="LiveId" clId="{955BC4DB-46B3-406B-A409-9676568E18D2}" dt="2024-07-16T11:44:48.649" v="162" actId="20577"/>
        <pc:sldMkLst>
          <pc:docMk/>
          <pc:sldMk cId="4205643646" sldId="317"/>
        </pc:sldMkLst>
        <pc:spChg chg="mod">
          <ac:chgData name="Francisco Castro" userId="8be748b7afa2d23d" providerId="LiveId" clId="{955BC4DB-46B3-406B-A409-9676568E18D2}" dt="2024-07-16T11:42:13.692" v="23" actId="20577"/>
          <ac:spMkLst>
            <pc:docMk/>
            <pc:sldMk cId="4205643646" sldId="317"/>
            <ac:spMk id="4" creationId="{55E27C7C-4B68-4BBC-BF36-8959D8493E4A}"/>
          </ac:spMkLst>
        </pc:spChg>
        <pc:spChg chg="mod">
          <ac:chgData name="Francisco Castro" userId="8be748b7afa2d23d" providerId="LiveId" clId="{955BC4DB-46B3-406B-A409-9676568E18D2}" dt="2024-07-16T11:44:48.649" v="162" actId="20577"/>
          <ac:spMkLst>
            <pc:docMk/>
            <pc:sldMk cId="4205643646" sldId="317"/>
            <ac:spMk id="14" creationId="{813640B2-8B8D-0659-5F53-F098E947DC91}"/>
          </ac:spMkLst>
        </pc:spChg>
        <pc:picChg chg="add mod">
          <ac:chgData name="Francisco Castro" userId="8be748b7afa2d23d" providerId="LiveId" clId="{955BC4DB-46B3-406B-A409-9676568E18D2}" dt="2024-07-16T11:43:50.162" v="29" actId="1076"/>
          <ac:picMkLst>
            <pc:docMk/>
            <pc:sldMk cId="4205643646" sldId="317"/>
            <ac:picMk id="3" creationId="{65350B77-75BA-009F-CFE9-31D31889D15E}"/>
          </ac:picMkLst>
        </pc:picChg>
        <pc:picChg chg="del">
          <ac:chgData name="Francisco Castro" userId="8be748b7afa2d23d" providerId="LiveId" clId="{955BC4DB-46B3-406B-A409-9676568E18D2}" dt="2024-07-16T11:43:38.908" v="24" actId="478"/>
          <ac:picMkLst>
            <pc:docMk/>
            <pc:sldMk cId="4205643646" sldId="317"/>
            <ac:picMk id="16" creationId="{62C4C91A-27B0-9CA3-BE16-D5DE3124AD33}"/>
          </ac:picMkLst>
        </pc:picChg>
      </pc:sldChg>
      <pc:sldChg chg="addSp delSp modSp add mod ord">
        <pc:chgData name="Francisco Castro" userId="8be748b7afa2d23d" providerId="LiveId" clId="{955BC4DB-46B3-406B-A409-9676568E18D2}" dt="2024-07-16T11:50:43.453" v="445" actId="1076"/>
        <pc:sldMkLst>
          <pc:docMk/>
          <pc:sldMk cId="1340315669" sldId="318"/>
        </pc:sldMkLst>
        <pc:spChg chg="mod">
          <ac:chgData name="Francisco Castro" userId="8be748b7afa2d23d" providerId="LiveId" clId="{955BC4DB-46B3-406B-A409-9676568E18D2}" dt="2024-07-16T11:45:50.450" v="191" actId="20577"/>
          <ac:spMkLst>
            <pc:docMk/>
            <pc:sldMk cId="1340315669" sldId="318"/>
            <ac:spMk id="4" creationId="{55E27C7C-4B68-4BBC-BF36-8959D8493E4A}"/>
          </ac:spMkLst>
        </pc:spChg>
        <pc:spChg chg="mod">
          <ac:chgData name="Francisco Castro" userId="8be748b7afa2d23d" providerId="LiveId" clId="{955BC4DB-46B3-406B-A409-9676568E18D2}" dt="2024-07-16T11:50:30.037" v="442" actId="207"/>
          <ac:spMkLst>
            <pc:docMk/>
            <pc:sldMk cId="1340315669" sldId="318"/>
            <ac:spMk id="14" creationId="{813640B2-8B8D-0659-5F53-F098E947DC91}"/>
          </ac:spMkLst>
        </pc:spChg>
        <pc:picChg chg="del">
          <ac:chgData name="Francisco Castro" userId="8be748b7afa2d23d" providerId="LiveId" clId="{955BC4DB-46B3-406B-A409-9676568E18D2}" dt="2024-07-16T11:45:54.412" v="192" actId="478"/>
          <ac:picMkLst>
            <pc:docMk/>
            <pc:sldMk cId="1340315669" sldId="318"/>
            <ac:picMk id="3" creationId="{0D24E5AB-6121-8195-BB8F-571D64631B3F}"/>
          </ac:picMkLst>
        </pc:picChg>
        <pc:picChg chg="add del mod">
          <ac:chgData name="Francisco Castro" userId="8be748b7afa2d23d" providerId="LiveId" clId="{955BC4DB-46B3-406B-A409-9676568E18D2}" dt="2024-07-16T11:48:51.663" v="197" actId="478"/>
          <ac:picMkLst>
            <pc:docMk/>
            <pc:sldMk cId="1340315669" sldId="318"/>
            <ac:picMk id="5" creationId="{E634A38E-AC55-6F7D-F1BB-D7A7A8D8701C}"/>
          </ac:picMkLst>
        </pc:picChg>
        <pc:picChg chg="add mod">
          <ac:chgData name="Francisco Castro" userId="8be748b7afa2d23d" providerId="LiveId" clId="{955BC4DB-46B3-406B-A409-9676568E18D2}" dt="2024-07-16T11:50:43.453" v="445" actId="1076"/>
          <ac:picMkLst>
            <pc:docMk/>
            <pc:sldMk cId="1340315669" sldId="318"/>
            <ac:picMk id="7" creationId="{30F2E378-03E3-DFC0-664E-30A32268E8C1}"/>
          </ac:picMkLst>
        </pc:picChg>
      </pc:sldChg>
      <pc:sldChg chg="modSp add mod">
        <pc:chgData name="Francisco Castro" userId="8be748b7afa2d23d" providerId="LiveId" clId="{955BC4DB-46B3-406B-A409-9676568E18D2}" dt="2024-07-16T11:52:17.334" v="499" actId="1076"/>
        <pc:sldMkLst>
          <pc:docMk/>
          <pc:sldMk cId="1696149011" sldId="319"/>
        </pc:sldMkLst>
        <pc:spChg chg="mod">
          <ac:chgData name="Francisco Castro" userId="8be748b7afa2d23d" providerId="LiveId" clId="{955BC4DB-46B3-406B-A409-9676568E18D2}" dt="2024-07-16T11:51:01.667" v="460" actId="20577"/>
          <ac:spMkLst>
            <pc:docMk/>
            <pc:sldMk cId="1696149011" sldId="319"/>
            <ac:spMk id="4" creationId="{55E27C7C-4B68-4BBC-BF36-8959D8493E4A}"/>
          </ac:spMkLst>
        </pc:spChg>
        <pc:spChg chg="mod">
          <ac:chgData name="Francisco Castro" userId="8be748b7afa2d23d" providerId="LiveId" clId="{955BC4DB-46B3-406B-A409-9676568E18D2}" dt="2024-07-16T11:52:17.334" v="499" actId="1076"/>
          <ac:spMkLst>
            <pc:docMk/>
            <pc:sldMk cId="1696149011" sldId="319"/>
            <ac:spMk id="14" creationId="{813640B2-8B8D-0659-5F53-F098E947DC91}"/>
          </ac:spMkLst>
        </pc:spChg>
        <pc:picChg chg="mod">
          <ac:chgData name="Francisco Castro" userId="8be748b7afa2d23d" providerId="LiveId" clId="{955BC4DB-46B3-406B-A409-9676568E18D2}" dt="2024-07-16T11:51:30.863" v="461" actId="14826"/>
          <ac:picMkLst>
            <pc:docMk/>
            <pc:sldMk cId="1696149011" sldId="319"/>
            <ac:picMk id="7" creationId="{30F2E378-03E3-DFC0-664E-30A32268E8C1}"/>
          </ac:picMkLst>
        </pc:picChg>
      </pc:sldChg>
      <pc:sldChg chg="modSp add mod">
        <pc:chgData name="Francisco Castro" userId="8be748b7afa2d23d" providerId="LiveId" clId="{955BC4DB-46B3-406B-A409-9676568E18D2}" dt="2024-07-16T11:55:35.513" v="711" actId="20577"/>
        <pc:sldMkLst>
          <pc:docMk/>
          <pc:sldMk cId="546886930" sldId="320"/>
        </pc:sldMkLst>
        <pc:spChg chg="mod">
          <ac:chgData name="Francisco Castro" userId="8be748b7afa2d23d" providerId="LiveId" clId="{955BC4DB-46B3-406B-A409-9676568E18D2}" dt="2024-07-16T11:52:41.418" v="530" actId="20577"/>
          <ac:spMkLst>
            <pc:docMk/>
            <pc:sldMk cId="546886930" sldId="320"/>
            <ac:spMk id="4" creationId="{55E27C7C-4B68-4BBC-BF36-8959D8493E4A}"/>
          </ac:spMkLst>
        </pc:spChg>
        <pc:spChg chg="mod">
          <ac:chgData name="Francisco Castro" userId="8be748b7afa2d23d" providerId="LiveId" clId="{955BC4DB-46B3-406B-A409-9676568E18D2}" dt="2024-07-16T11:55:35.513" v="711" actId="20577"/>
          <ac:spMkLst>
            <pc:docMk/>
            <pc:sldMk cId="546886930" sldId="320"/>
            <ac:spMk id="14" creationId="{813640B2-8B8D-0659-5F53-F098E947DC91}"/>
          </ac:spMkLst>
        </pc:spChg>
        <pc:picChg chg="mod">
          <ac:chgData name="Francisco Castro" userId="8be748b7afa2d23d" providerId="LiveId" clId="{955BC4DB-46B3-406B-A409-9676568E18D2}" dt="2024-07-16T11:53:05.817" v="531" actId="14826"/>
          <ac:picMkLst>
            <pc:docMk/>
            <pc:sldMk cId="546886930" sldId="320"/>
            <ac:picMk id="7" creationId="{30F2E378-03E3-DFC0-664E-30A32268E8C1}"/>
          </ac:picMkLst>
        </pc:picChg>
      </pc:sldChg>
      <pc:sldChg chg="modSp add mod ord">
        <pc:chgData name="Francisco Castro" userId="8be748b7afa2d23d" providerId="LiveId" clId="{955BC4DB-46B3-406B-A409-9676568E18D2}" dt="2024-07-16T12:06:02.050" v="1394" actId="20577"/>
        <pc:sldMkLst>
          <pc:docMk/>
          <pc:sldMk cId="2329331663" sldId="321"/>
        </pc:sldMkLst>
        <pc:spChg chg="mod">
          <ac:chgData name="Francisco Castro" userId="8be748b7afa2d23d" providerId="LiveId" clId="{955BC4DB-46B3-406B-A409-9676568E18D2}" dt="2024-07-16T12:06:02.050" v="1394" actId="20577"/>
          <ac:spMkLst>
            <pc:docMk/>
            <pc:sldMk cId="2329331663" sldId="321"/>
            <ac:spMk id="2" creationId="{C5F2FB0B-15EC-453B-BC9B-69AD35DDCEA3}"/>
          </ac:spMkLst>
        </pc:spChg>
      </pc:sldChg>
      <pc:sldChg chg="modSp add mod ord">
        <pc:chgData name="Francisco Castro" userId="8be748b7afa2d23d" providerId="LiveId" clId="{955BC4DB-46B3-406B-A409-9676568E18D2}" dt="2024-07-16T11:58:49.454" v="783" actId="20577"/>
        <pc:sldMkLst>
          <pc:docMk/>
          <pc:sldMk cId="1731090549" sldId="322"/>
        </pc:sldMkLst>
        <pc:spChg chg="mod">
          <ac:chgData name="Francisco Castro" userId="8be748b7afa2d23d" providerId="LiveId" clId="{955BC4DB-46B3-406B-A409-9676568E18D2}" dt="2024-07-16T11:58:49.454" v="783" actId="20577"/>
          <ac:spMkLst>
            <pc:docMk/>
            <pc:sldMk cId="1731090549" sldId="322"/>
            <ac:spMk id="2" creationId="{C5F2FB0B-15EC-453B-BC9B-69AD35DDCEA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539C632D-BF15-4631-84FE-0C7759138E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3ACF57F-BFD8-42E6-8F17-4E943B308F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7AE73-9177-4F2E-8312-5B90C03627AE}" type="datetime1">
              <a:rPr lang="pt-PT" smtClean="0"/>
              <a:t>16/07/2024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86D2B16-F3C3-4055-859A-6F49E8AF10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AFA77F1-6D66-4DCE-9BE4-83575C27E5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A0C3A-95D3-4AAB-81A1-2AA15A6DCD4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39183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D9A7C-D83F-4993-9975-1800B20A4938}" type="datetime1">
              <a:rPr lang="pt-PT" smtClean="0"/>
              <a:pPr/>
              <a:t>16/07/2024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1651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3064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817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7950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9736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4633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205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9587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8766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5879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4777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2029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2789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2960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3707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magem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</p:txBody>
      </p: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magem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4" name="Gráfico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6" name="Gráfico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5" name="Marcador de Posição do Texto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7" name="Marcador de Posição de Conteúdo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0" name="Marcador de Posição da Imagem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11" name="Marcador de Posição da Imagem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ó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Marcador de Posição da Imagem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2" name="Marcador de Posição da Imagem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1" name="Marcador de Posição da Imagem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30" name="Marcador de Posição da Imagem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8" name="Gráfico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0" name="Gráfico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2" name="Gráfico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 noProof="0"/>
              <a:t>03/09/20XX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ítulo 2 do Diapositiv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áfico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1" name="Gráfico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23" name="Gráfico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penas Títul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arcador de Posição da Imagem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Posição do Texto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1" name="Gráfico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3" name="Gráfico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7" name="Gráfico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arcador de Posição da Imagem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pt-PT" noProof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áfico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9" name="Gráfico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beçalho da Secção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Gráfico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5" name="Gráfico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6" name="Gráfico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7" name="Gráfico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1" name="Gráfico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3" name="Gráfico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Marcador de Posição da Imagem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s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Cargo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pPr rtl="0"/>
              <a:t>‹#›</a:t>
            </a:fld>
            <a:endParaRPr lang="pt-PT" noProof="0"/>
          </a:p>
        </p:txBody>
      </p:sp>
      <p:sp>
        <p:nvSpPr>
          <p:cNvPr id="9" name="Gráfico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1" name="Gráfico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cxnSp>
        <p:nvCxnSpPr>
          <p:cNvPr id="8" name="Conexão Reta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áfico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2" name="Gráfico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  <p:sp>
        <p:nvSpPr>
          <p:cNvPr id="14" name="Gráfico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 dirty="0"/>
              <a:t>Clique para editar os estilos de texto do modelo global</a:t>
            </a:r>
          </a:p>
          <a:p>
            <a:pPr lvl="1" rtl="0"/>
            <a:r>
              <a:rPr lang="pt-PT" noProof="0" dirty="0"/>
              <a:t>Segundo nível</a:t>
            </a:r>
          </a:p>
          <a:p>
            <a:pPr lvl="2" rtl="0"/>
            <a:r>
              <a:rPr lang="pt-PT" noProof="0" dirty="0"/>
              <a:t>Terceiro nível</a:t>
            </a:r>
          </a:p>
          <a:p>
            <a:pPr lvl="3" rtl="0"/>
            <a:r>
              <a:rPr lang="pt-PT" noProof="0" dirty="0"/>
              <a:t>Quarto nível</a:t>
            </a:r>
          </a:p>
          <a:p>
            <a:pPr lvl="4" rtl="0"/>
            <a:r>
              <a:rPr lang="pt-PT" noProof="0" dirty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03/09/20XX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7" y="594360"/>
            <a:ext cx="8460149" cy="2843784"/>
          </a:xfrm>
        </p:spPr>
        <p:txBody>
          <a:bodyPr rtlCol="0"/>
          <a:lstStyle/>
          <a:p>
            <a:pPr rtl="0"/>
            <a:r>
              <a:rPr lang="pt-PT" spc="400" dirty="0" err="1"/>
              <a:t>Cyclistic</a:t>
            </a:r>
            <a:r>
              <a:rPr lang="pt-PT" spc="400" dirty="0"/>
              <a:t>:</a:t>
            </a:r>
            <a:br>
              <a:rPr lang="pt-PT" spc="400" dirty="0"/>
            </a:br>
            <a:r>
              <a:rPr lang="pt-PT" spc="400" dirty="0" err="1"/>
              <a:t>Member</a:t>
            </a:r>
            <a:r>
              <a:rPr lang="pt-PT" spc="400" dirty="0"/>
              <a:t> </a:t>
            </a:r>
            <a:r>
              <a:rPr lang="pt-PT" spc="400" dirty="0" err="1"/>
              <a:t>vs</a:t>
            </a:r>
            <a:r>
              <a:rPr lang="pt-PT" spc="400" dirty="0"/>
              <a:t> casual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PT" sz="2000" dirty="0">
                <a:solidFill>
                  <a:schemeClr val="bg1"/>
                </a:solidFill>
              </a:rPr>
              <a:t>Francisco Castro</a:t>
            </a:r>
          </a:p>
          <a:p>
            <a:pPr rtl="0"/>
            <a:r>
              <a:rPr lang="pt-PT" dirty="0" err="1"/>
              <a:t>June</a:t>
            </a:r>
            <a:r>
              <a:rPr lang="pt-PT" dirty="0"/>
              <a:t> 2024</a:t>
            </a:r>
            <a:endParaRPr lang="pt-PT" sz="2000" dirty="0">
              <a:solidFill>
                <a:schemeClr val="bg1"/>
              </a:solidFill>
            </a:endParaRPr>
          </a:p>
          <a:p>
            <a:pPr rtl="0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Trips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Members</a:t>
            </a:r>
            <a:endParaRPr lang="pt-PT" sz="5400" dirty="0"/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pt-PT" b="1" cap="all" spc="100" smtClean="0">
                <a:solidFill>
                  <a:schemeClr val="accent2"/>
                </a:solidFill>
              </a:rPr>
              <a:t>10</a:t>
            </a:fld>
            <a:endParaRPr lang="pt-PT" b="1" cap="all" spc="1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3640B2-8B8D-0659-5F53-F098E947DC91}"/>
              </a:ext>
            </a:extLst>
          </p:cNvPr>
          <p:cNvSpPr txBox="1"/>
          <p:nvPr/>
        </p:nvSpPr>
        <p:spPr>
          <a:xfrm>
            <a:off x="1151039" y="2884433"/>
            <a:ext cx="4137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 err="1">
                <a:solidFill>
                  <a:schemeClr val="accent4"/>
                </a:solidFill>
              </a:rPr>
              <a:t>Annual</a:t>
            </a:r>
            <a:r>
              <a:rPr lang="pt-PT" b="1" dirty="0">
                <a:solidFill>
                  <a:schemeClr val="accent4"/>
                </a:solidFill>
              </a:rPr>
              <a:t> </a:t>
            </a:r>
            <a:r>
              <a:rPr lang="pt-PT" b="1" dirty="0" err="1">
                <a:solidFill>
                  <a:schemeClr val="accent4"/>
                </a:solidFill>
              </a:rPr>
              <a:t>members</a:t>
            </a:r>
            <a:r>
              <a:rPr lang="pt-PT" b="1" dirty="0">
                <a:solidFill>
                  <a:schemeClr val="accent4"/>
                </a:solidFill>
              </a:rPr>
              <a:t> </a:t>
            </a:r>
            <a:r>
              <a:rPr lang="pt-PT" b="1" dirty="0"/>
              <a:t>use </a:t>
            </a:r>
            <a:r>
              <a:rPr lang="pt-PT" b="1" dirty="0" err="1"/>
              <a:t>Cyclistic</a:t>
            </a:r>
            <a:r>
              <a:rPr lang="pt-PT" b="1" dirty="0"/>
              <a:t> </a:t>
            </a:r>
            <a:r>
              <a:rPr lang="pt-PT" b="1" dirty="0" err="1"/>
              <a:t>bikes</a:t>
            </a:r>
            <a:r>
              <a:rPr lang="pt-PT" b="1" dirty="0"/>
              <a:t> more </a:t>
            </a:r>
            <a:r>
              <a:rPr lang="pt-PT" b="1" dirty="0" err="1"/>
              <a:t>frequently</a:t>
            </a:r>
            <a:r>
              <a:rPr lang="pt-PT" b="1" dirty="0"/>
              <a:t> </a:t>
            </a:r>
            <a:r>
              <a:rPr lang="pt-PT" b="1" dirty="0" err="1"/>
              <a:t>on</a:t>
            </a:r>
            <a:r>
              <a:rPr lang="pt-PT" b="1" dirty="0"/>
              <a:t> </a:t>
            </a:r>
            <a:r>
              <a:rPr lang="pt-PT" b="1" dirty="0" err="1"/>
              <a:t>weekdays</a:t>
            </a:r>
            <a:endParaRPr lang="pt-P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 err="1"/>
              <a:t>Wednesday</a:t>
            </a:r>
            <a:r>
              <a:rPr lang="pt-PT" b="1" dirty="0"/>
              <a:t> </a:t>
            </a:r>
            <a:r>
              <a:rPr lang="pt-PT" b="1" dirty="0" err="1"/>
              <a:t>and</a:t>
            </a:r>
            <a:r>
              <a:rPr lang="pt-PT" b="1" dirty="0"/>
              <a:t> </a:t>
            </a:r>
            <a:r>
              <a:rPr lang="pt-PT" b="1" dirty="0" err="1"/>
              <a:t>Thursday</a:t>
            </a:r>
            <a:r>
              <a:rPr lang="pt-PT" b="1" dirty="0"/>
              <a:t> are </a:t>
            </a:r>
            <a:r>
              <a:rPr lang="pt-PT" b="1" dirty="0" err="1"/>
              <a:t>the</a:t>
            </a:r>
            <a:r>
              <a:rPr lang="pt-PT" b="1" dirty="0"/>
              <a:t> </a:t>
            </a:r>
            <a:r>
              <a:rPr lang="pt-PT" b="1" dirty="0" err="1"/>
              <a:t>days</a:t>
            </a:r>
            <a:r>
              <a:rPr lang="pt-PT" b="1" dirty="0"/>
              <a:t> </a:t>
            </a:r>
            <a:r>
              <a:rPr lang="pt-PT" b="1" dirty="0" err="1"/>
              <a:t>of</a:t>
            </a:r>
            <a:r>
              <a:rPr lang="pt-PT" b="1" dirty="0"/>
              <a:t> </a:t>
            </a:r>
            <a:r>
              <a:rPr lang="pt-PT" b="1" dirty="0" err="1"/>
              <a:t>the</a:t>
            </a:r>
            <a:r>
              <a:rPr lang="pt-PT" b="1" dirty="0"/>
              <a:t> </a:t>
            </a:r>
            <a:r>
              <a:rPr lang="pt-PT" b="1" dirty="0" err="1"/>
              <a:t>week</a:t>
            </a:r>
            <a:r>
              <a:rPr lang="pt-PT" b="1" dirty="0"/>
              <a:t> </a:t>
            </a:r>
            <a:r>
              <a:rPr lang="pt-PT" b="1" dirty="0" err="1"/>
              <a:t>with</a:t>
            </a:r>
            <a:r>
              <a:rPr lang="pt-PT" b="1" dirty="0"/>
              <a:t> </a:t>
            </a:r>
            <a:r>
              <a:rPr lang="pt-PT" b="1" dirty="0" err="1"/>
              <a:t>most</a:t>
            </a:r>
            <a:r>
              <a:rPr lang="pt-PT" b="1" dirty="0"/>
              <a:t> trips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b="1" dirty="0"/>
          </a:p>
        </p:txBody>
      </p:sp>
      <p:pic>
        <p:nvPicPr>
          <p:cNvPr id="7" name="Picture 6" descr="A graph of a number of orange bars&#10;&#10;Description automatically generated with medium confidence">
            <a:extLst>
              <a:ext uri="{FF2B5EF4-FFF2-40B4-BE49-F238E27FC236}">
                <a16:creationId xmlns:a16="http://schemas.microsoft.com/office/drawing/2014/main" id="{30F2E378-03E3-DFC0-664E-30A32268E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324" y="2194700"/>
            <a:ext cx="6684493" cy="313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1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Trips </a:t>
            </a:r>
            <a:r>
              <a:rPr lang="pt-PT" dirty="0" err="1"/>
              <a:t>by</a:t>
            </a:r>
            <a:r>
              <a:rPr lang="pt-PT" dirty="0"/>
              <a:t> Casual </a:t>
            </a:r>
            <a:r>
              <a:rPr lang="pt-PT" dirty="0" err="1"/>
              <a:t>Riders</a:t>
            </a:r>
            <a:endParaRPr lang="pt-PT" sz="5400" dirty="0"/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pt-PT" b="1" cap="all" spc="100" smtClean="0">
                <a:solidFill>
                  <a:schemeClr val="accent2"/>
                </a:solidFill>
              </a:rPr>
              <a:t>11</a:t>
            </a:fld>
            <a:endParaRPr lang="pt-PT" b="1" cap="all" spc="1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3640B2-8B8D-0659-5F53-F098E947DC91}"/>
              </a:ext>
            </a:extLst>
          </p:cNvPr>
          <p:cNvSpPr txBox="1"/>
          <p:nvPr/>
        </p:nvSpPr>
        <p:spPr>
          <a:xfrm>
            <a:off x="1151039" y="3105834"/>
            <a:ext cx="4137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accent2"/>
                </a:solidFill>
              </a:rPr>
              <a:t>Casual </a:t>
            </a:r>
            <a:r>
              <a:rPr lang="pt-PT" b="1" dirty="0" err="1">
                <a:solidFill>
                  <a:schemeClr val="accent2"/>
                </a:solidFill>
              </a:rPr>
              <a:t>riders</a:t>
            </a:r>
            <a:r>
              <a:rPr lang="pt-PT" b="1" dirty="0">
                <a:solidFill>
                  <a:schemeClr val="accent2"/>
                </a:solidFill>
              </a:rPr>
              <a:t> </a:t>
            </a:r>
            <a:r>
              <a:rPr lang="pt-PT" b="1" dirty="0"/>
              <a:t>use </a:t>
            </a:r>
            <a:r>
              <a:rPr lang="pt-PT" b="1" dirty="0" err="1"/>
              <a:t>Cyclistic</a:t>
            </a:r>
            <a:r>
              <a:rPr lang="pt-PT" b="1" dirty="0"/>
              <a:t> </a:t>
            </a:r>
            <a:r>
              <a:rPr lang="pt-PT" b="1" dirty="0" err="1"/>
              <a:t>bikes</a:t>
            </a:r>
            <a:r>
              <a:rPr lang="pt-PT" b="1" dirty="0"/>
              <a:t> more </a:t>
            </a:r>
            <a:r>
              <a:rPr lang="pt-PT" b="1" dirty="0" err="1"/>
              <a:t>frequently</a:t>
            </a:r>
            <a:r>
              <a:rPr lang="pt-PT" b="1" dirty="0"/>
              <a:t> </a:t>
            </a:r>
            <a:r>
              <a:rPr lang="pt-PT" b="1" dirty="0" err="1"/>
              <a:t>on</a:t>
            </a:r>
            <a:r>
              <a:rPr lang="pt-PT" b="1" dirty="0"/>
              <a:t> </a:t>
            </a:r>
            <a:r>
              <a:rPr lang="pt-PT" b="1" dirty="0" err="1"/>
              <a:t>the</a:t>
            </a:r>
            <a:r>
              <a:rPr lang="pt-PT" b="1" dirty="0"/>
              <a:t> weekend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F2E378-03E3-DFC0-664E-30A32268E8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88324" y="2194700"/>
            <a:ext cx="6684493" cy="313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4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dirty="0" err="1"/>
              <a:t>Comparison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Trips</a:t>
            </a:r>
            <a:endParaRPr lang="pt-PT" sz="5400" dirty="0"/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pt-PT" b="1" cap="all" spc="100" smtClean="0">
                <a:solidFill>
                  <a:schemeClr val="accent2"/>
                </a:solidFill>
              </a:rPr>
              <a:t>12</a:t>
            </a:fld>
            <a:endParaRPr lang="pt-PT" b="1" cap="all" spc="1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3640B2-8B8D-0659-5F53-F098E947DC91}"/>
              </a:ext>
            </a:extLst>
          </p:cNvPr>
          <p:cNvSpPr txBox="1"/>
          <p:nvPr/>
        </p:nvSpPr>
        <p:spPr>
          <a:xfrm>
            <a:off x="1151039" y="3105834"/>
            <a:ext cx="4137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 err="1">
                <a:solidFill>
                  <a:srgbClr val="FFC000"/>
                </a:solidFill>
              </a:rPr>
              <a:t>Annual</a:t>
            </a:r>
            <a:r>
              <a:rPr lang="pt-PT" b="1" dirty="0">
                <a:solidFill>
                  <a:srgbClr val="FFC000"/>
                </a:solidFill>
              </a:rPr>
              <a:t> </a:t>
            </a:r>
            <a:r>
              <a:rPr lang="pt-PT" b="1" dirty="0" err="1">
                <a:solidFill>
                  <a:srgbClr val="FFC000"/>
                </a:solidFill>
              </a:rPr>
              <a:t>members</a:t>
            </a:r>
            <a:r>
              <a:rPr lang="pt-PT" b="1" dirty="0">
                <a:solidFill>
                  <a:srgbClr val="FFC000"/>
                </a:solidFill>
              </a:rPr>
              <a:t> </a:t>
            </a:r>
            <a:r>
              <a:rPr lang="pt-PT" b="1" dirty="0" err="1"/>
              <a:t>and</a:t>
            </a:r>
            <a:r>
              <a:rPr lang="pt-PT" b="1" dirty="0"/>
              <a:t> </a:t>
            </a:r>
            <a:r>
              <a:rPr lang="pt-PT" b="1" dirty="0">
                <a:solidFill>
                  <a:schemeClr val="accent2"/>
                </a:solidFill>
              </a:rPr>
              <a:t>casual </a:t>
            </a:r>
            <a:r>
              <a:rPr lang="pt-PT" b="1" dirty="0" err="1">
                <a:solidFill>
                  <a:schemeClr val="accent2"/>
                </a:solidFill>
              </a:rPr>
              <a:t>riders</a:t>
            </a:r>
            <a:r>
              <a:rPr lang="pt-PT" b="1" dirty="0"/>
              <a:t> </a:t>
            </a:r>
            <a:r>
              <a:rPr lang="pt-PT" b="1" dirty="0" err="1"/>
              <a:t>mainly</a:t>
            </a:r>
            <a:r>
              <a:rPr lang="pt-PT" b="1" dirty="0"/>
              <a:t> use </a:t>
            </a:r>
            <a:r>
              <a:rPr lang="pt-PT" b="1" dirty="0" err="1"/>
              <a:t>Cyclistic’s</a:t>
            </a:r>
            <a:r>
              <a:rPr lang="pt-PT" b="1" dirty="0"/>
              <a:t> </a:t>
            </a:r>
            <a:r>
              <a:rPr lang="pt-PT" b="1" dirty="0" err="1"/>
              <a:t>service</a:t>
            </a:r>
            <a:r>
              <a:rPr lang="pt-PT" b="1" dirty="0"/>
              <a:t> </a:t>
            </a:r>
            <a:r>
              <a:rPr lang="pt-PT" b="1" dirty="0" err="1"/>
              <a:t>on</a:t>
            </a:r>
            <a:r>
              <a:rPr lang="pt-PT" b="1" dirty="0"/>
              <a:t> </a:t>
            </a:r>
            <a:r>
              <a:rPr lang="pt-PT" b="1" dirty="0" err="1"/>
              <a:t>different</a:t>
            </a:r>
            <a:r>
              <a:rPr lang="pt-PT" b="1" dirty="0"/>
              <a:t> </a:t>
            </a:r>
            <a:r>
              <a:rPr lang="pt-PT" b="1" dirty="0" err="1"/>
              <a:t>days</a:t>
            </a:r>
            <a:endParaRPr lang="pt-PT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F2E378-03E3-DFC0-664E-30A32268E8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43913" y="2194700"/>
            <a:ext cx="6573315" cy="313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8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b="1" cap="all" spc="400" dirty="0" err="1">
                <a:solidFill>
                  <a:schemeClr val="bg1"/>
                </a:solidFill>
                <a:latin typeface="+mn-lt"/>
              </a:rPr>
              <a:t>What</a:t>
            </a:r>
            <a:r>
              <a:rPr lang="pt-PT" b="1" cap="all" spc="400" dirty="0">
                <a:solidFill>
                  <a:schemeClr val="bg1"/>
                </a:solidFill>
                <a:latin typeface="+mn-lt"/>
              </a:rPr>
              <a:t> can </a:t>
            </a:r>
            <a:r>
              <a:rPr lang="pt-PT" b="1" cap="all" spc="400" dirty="0" err="1">
                <a:solidFill>
                  <a:schemeClr val="bg1"/>
                </a:solidFill>
                <a:latin typeface="+mn-lt"/>
              </a:rPr>
              <a:t>we</a:t>
            </a:r>
            <a:r>
              <a:rPr lang="pt-PT" b="1" cap="all" spc="400" dirty="0">
                <a:solidFill>
                  <a:schemeClr val="bg1"/>
                </a:solidFill>
                <a:latin typeface="+mn-lt"/>
              </a:rPr>
              <a:t> do?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933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A2055D38-CE59-4FC4-85CE-CF9DA8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spc="400" dirty="0" err="1"/>
              <a:t>Cyclistic</a:t>
            </a:r>
            <a:r>
              <a:rPr lang="pt-PT" spc="400" dirty="0"/>
              <a:t>:</a:t>
            </a:r>
            <a:br>
              <a:rPr lang="pt-PT" spc="400" dirty="0"/>
            </a:br>
            <a:r>
              <a:rPr lang="pt-PT" spc="400" dirty="0" err="1"/>
              <a:t>Member</a:t>
            </a:r>
            <a:r>
              <a:rPr lang="pt-PT" spc="400" dirty="0"/>
              <a:t> </a:t>
            </a:r>
            <a:r>
              <a:rPr lang="pt-PT" spc="400" dirty="0" err="1"/>
              <a:t>vs</a:t>
            </a:r>
            <a:r>
              <a:rPr lang="pt-PT" spc="400" dirty="0"/>
              <a:t> casual</a:t>
            </a:r>
            <a:endParaRPr lang="pt-PT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FE0D311A-C366-4A86-9404-C0F5CBF9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14</a:t>
            </a:fld>
            <a:endParaRPr lang="pt-PT"/>
          </a:p>
        </p:txBody>
      </p:sp>
      <p:pic>
        <p:nvPicPr>
          <p:cNvPr id="6" name="Marcador de Posição da Imagem 5" descr="montanhas ao pôr do sol">
            <a:extLst>
              <a:ext uri="{FF2B5EF4-FFF2-40B4-BE49-F238E27FC236}">
                <a16:creationId xmlns:a16="http://schemas.microsoft.com/office/drawing/2014/main" id="{C72568B1-FDD7-8B99-8D64-08B27DECAA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082934" y="1575014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</p:pic>
      <p:pic>
        <p:nvPicPr>
          <p:cNvPr id="7" name="Graphic 6" descr="Cycling outline">
            <a:extLst>
              <a:ext uri="{FF2B5EF4-FFF2-40B4-BE49-F238E27FC236}">
                <a16:creationId xmlns:a16="http://schemas.microsoft.com/office/drawing/2014/main" id="{17AC94DA-86A8-2080-B7F7-23EF382DA8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9720" y="2858079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B12466-918D-6F64-E0DF-6777DAFD2110}"/>
              </a:ext>
            </a:extLst>
          </p:cNvPr>
          <p:cNvSpPr txBox="1"/>
          <p:nvPr/>
        </p:nvSpPr>
        <p:spPr>
          <a:xfrm>
            <a:off x="6460761" y="614597"/>
            <a:ext cx="4317167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sz="2200" dirty="0" err="1"/>
              <a:t>Offer</a:t>
            </a:r>
            <a:r>
              <a:rPr lang="pt-PT" sz="2200" dirty="0"/>
              <a:t> a </a:t>
            </a:r>
            <a:r>
              <a:rPr lang="pt-PT" sz="2200" dirty="0" err="1"/>
              <a:t>discounted</a:t>
            </a:r>
            <a:r>
              <a:rPr lang="pt-PT" sz="2200" dirty="0"/>
              <a:t> weekend-</a:t>
            </a:r>
            <a:r>
              <a:rPr lang="pt-PT" sz="2200" dirty="0" err="1"/>
              <a:t>only</a:t>
            </a:r>
            <a:r>
              <a:rPr lang="pt-PT" sz="2200" dirty="0"/>
              <a:t> </a:t>
            </a:r>
            <a:r>
              <a:rPr lang="pt-PT" sz="2200" dirty="0" err="1"/>
              <a:t>annual</a:t>
            </a:r>
            <a:r>
              <a:rPr lang="pt-PT" sz="2200" dirty="0"/>
              <a:t> </a:t>
            </a:r>
            <a:r>
              <a:rPr lang="pt-PT" sz="2200" dirty="0" err="1"/>
              <a:t>subscription</a:t>
            </a:r>
            <a:r>
              <a:rPr lang="pt-PT" sz="2200" dirty="0"/>
              <a:t> for </a:t>
            </a:r>
            <a:r>
              <a:rPr lang="pt-PT" sz="2200" dirty="0" err="1"/>
              <a:t>users</a:t>
            </a:r>
            <a:r>
              <a:rPr lang="pt-PT" sz="2200" dirty="0"/>
              <a:t> </a:t>
            </a:r>
            <a:r>
              <a:rPr lang="pt-PT" sz="2200" dirty="0" err="1"/>
              <a:t>who</a:t>
            </a:r>
            <a:r>
              <a:rPr lang="pt-PT" sz="2200" dirty="0"/>
              <a:t> do </a:t>
            </a:r>
            <a:r>
              <a:rPr lang="pt-PT" sz="2200" dirty="0" err="1"/>
              <a:t>not</a:t>
            </a:r>
            <a:r>
              <a:rPr lang="pt-PT" sz="2200" dirty="0"/>
              <a:t> </a:t>
            </a:r>
            <a:r>
              <a:rPr lang="pt-PT" sz="2200" dirty="0" err="1"/>
              <a:t>need</a:t>
            </a:r>
            <a:r>
              <a:rPr lang="pt-PT" sz="2200" dirty="0"/>
              <a:t> </a:t>
            </a:r>
            <a:r>
              <a:rPr lang="pt-PT" sz="2200" dirty="0" err="1"/>
              <a:t>Cyclistic</a:t>
            </a:r>
            <a:r>
              <a:rPr lang="pt-PT" sz="2200" dirty="0"/>
              <a:t> </a:t>
            </a:r>
            <a:r>
              <a:rPr lang="pt-PT" sz="2200" dirty="0" err="1"/>
              <a:t>bikes</a:t>
            </a:r>
            <a:r>
              <a:rPr lang="pt-PT" sz="2200" dirty="0"/>
              <a:t> </a:t>
            </a:r>
            <a:r>
              <a:rPr lang="pt-PT" sz="2200" dirty="0" err="1"/>
              <a:t>during</a:t>
            </a:r>
            <a:r>
              <a:rPr lang="pt-PT" sz="2200" dirty="0"/>
              <a:t> </a:t>
            </a:r>
            <a:r>
              <a:rPr lang="pt-PT" sz="2200" dirty="0" err="1"/>
              <a:t>the</a:t>
            </a:r>
            <a:r>
              <a:rPr lang="pt-PT" sz="2200" dirty="0"/>
              <a:t> </a:t>
            </a:r>
            <a:r>
              <a:rPr lang="pt-PT" sz="2200" dirty="0" err="1"/>
              <a:t>week</a:t>
            </a:r>
            <a:endParaRPr lang="pt-PT" sz="2200" dirty="0"/>
          </a:p>
          <a:p>
            <a:endParaRPr lang="pt-PT" sz="2200" dirty="0"/>
          </a:p>
          <a:p>
            <a:pPr marL="457200" indent="-457200">
              <a:buFont typeface="+mj-lt"/>
              <a:buAutoNum type="arabicPeriod" startAt="2"/>
            </a:pPr>
            <a:r>
              <a:rPr lang="pt-PT" sz="2200" dirty="0" err="1"/>
              <a:t>Focus</a:t>
            </a:r>
            <a:r>
              <a:rPr lang="pt-PT" sz="2200" dirty="0"/>
              <a:t> </a:t>
            </a:r>
            <a:r>
              <a:rPr lang="pt-PT" sz="2200" dirty="0" err="1"/>
              <a:t>the</a:t>
            </a:r>
            <a:r>
              <a:rPr lang="pt-PT" sz="2200" dirty="0"/>
              <a:t> </a:t>
            </a:r>
            <a:r>
              <a:rPr lang="pt-PT" sz="2200" dirty="0" err="1"/>
              <a:t>new</a:t>
            </a:r>
            <a:r>
              <a:rPr lang="pt-PT" sz="2200" dirty="0"/>
              <a:t> marketing </a:t>
            </a:r>
            <a:r>
              <a:rPr lang="pt-PT" sz="2200" dirty="0" err="1"/>
              <a:t>campaign</a:t>
            </a:r>
            <a:r>
              <a:rPr lang="pt-PT" sz="2200" dirty="0"/>
              <a:t> </a:t>
            </a:r>
            <a:r>
              <a:rPr lang="pt-PT" sz="2200" dirty="0" err="1"/>
              <a:t>on</a:t>
            </a:r>
            <a:r>
              <a:rPr lang="pt-PT" sz="2200" dirty="0"/>
              <a:t> </a:t>
            </a:r>
            <a:r>
              <a:rPr lang="pt-PT" sz="2200" dirty="0" err="1"/>
              <a:t>the</a:t>
            </a:r>
            <a:r>
              <a:rPr lang="pt-PT" sz="2200" dirty="0"/>
              <a:t> </a:t>
            </a:r>
            <a:r>
              <a:rPr lang="pt-PT" sz="2200" dirty="0" err="1"/>
              <a:t>benefits</a:t>
            </a:r>
            <a:r>
              <a:rPr lang="pt-PT" sz="2200" dirty="0"/>
              <a:t> </a:t>
            </a:r>
            <a:r>
              <a:rPr lang="pt-PT" sz="2200" dirty="0" err="1"/>
              <a:t>of</a:t>
            </a:r>
            <a:r>
              <a:rPr lang="pt-PT" sz="2200" dirty="0"/>
              <a:t> </a:t>
            </a:r>
            <a:r>
              <a:rPr lang="pt-PT" sz="2200" dirty="0" err="1"/>
              <a:t>using</a:t>
            </a:r>
            <a:r>
              <a:rPr lang="pt-PT" sz="2200" dirty="0"/>
              <a:t> </a:t>
            </a:r>
            <a:r>
              <a:rPr lang="pt-PT" sz="2200" dirty="0" err="1"/>
              <a:t>Cyclistic</a:t>
            </a:r>
            <a:r>
              <a:rPr lang="pt-PT" sz="2200" dirty="0"/>
              <a:t> </a:t>
            </a:r>
            <a:r>
              <a:rPr lang="pt-PT" sz="2200" dirty="0" err="1"/>
              <a:t>bikes</a:t>
            </a:r>
            <a:r>
              <a:rPr lang="pt-PT" sz="2200" dirty="0"/>
              <a:t> to </a:t>
            </a:r>
            <a:r>
              <a:rPr lang="pt-PT" sz="2200" dirty="0" err="1"/>
              <a:t>commute</a:t>
            </a:r>
            <a:endParaRPr lang="pt-PT" sz="2200" dirty="0"/>
          </a:p>
          <a:p>
            <a:endParaRPr lang="pt-PT" sz="2200" dirty="0"/>
          </a:p>
          <a:p>
            <a:pPr marL="457200" indent="-457200">
              <a:buFont typeface="+mj-lt"/>
              <a:buAutoNum type="arabicPeriod" startAt="3"/>
            </a:pPr>
            <a:r>
              <a:rPr lang="pt-PT" sz="2200" dirty="0" err="1"/>
              <a:t>Focus</a:t>
            </a:r>
            <a:r>
              <a:rPr lang="pt-PT" sz="2200" dirty="0"/>
              <a:t> </a:t>
            </a:r>
            <a:r>
              <a:rPr lang="pt-PT" sz="2200" dirty="0" err="1"/>
              <a:t>the</a:t>
            </a:r>
            <a:r>
              <a:rPr lang="pt-PT" sz="2200" dirty="0"/>
              <a:t> </a:t>
            </a:r>
            <a:r>
              <a:rPr lang="pt-PT" sz="2200" dirty="0" err="1"/>
              <a:t>new</a:t>
            </a:r>
            <a:r>
              <a:rPr lang="pt-PT" sz="2200" dirty="0"/>
              <a:t> marketing </a:t>
            </a:r>
            <a:r>
              <a:rPr lang="pt-PT" sz="2200" dirty="0" err="1"/>
              <a:t>campaign</a:t>
            </a:r>
            <a:r>
              <a:rPr lang="pt-PT" sz="2200" dirty="0"/>
              <a:t> </a:t>
            </a:r>
            <a:r>
              <a:rPr lang="pt-PT" sz="2200" dirty="0" err="1"/>
              <a:t>on</a:t>
            </a:r>
            <a:r>
              <a:rPr lang="pt-PT" sz="2200" dirty="0"/>
              <a:t> </a:t>
            </a:r>
            <a:r>
              <a:rPr lang="pt-PT" sz="2200" dirty="0" err="1"/>
              <a:t>the</a:t>
            </a:r>
            <a:r>
              <a:rPr lang="pt-PT" sz="2200" dirty="0"/>
              <a:t> financial </a:t>
            </a:r>
            <a:r>
              <a:rPr lang="pt-PT" sz="2200" dirty="0" err="1"/>
              <a:t>benefits</a:t>
            </a:r>
            <a:r>
              <a:rPr lang="pt-PT" sz="2200" dirty="0"/>
              <a:t> </a:t>
            </a:r>
            <a:r>
              <a:rPr lang="pt-PT" sz="2200" dirty="0" err="1"/>
              <a:t>of</a:t>
            </a:r>
            <a:r>
              <a:rPr lang="pt-PT" sz="2200" dirty="0"/>
              <a:t> </a:t>
            </a:r>
            <a:r>
              <a:rPr lang="pt-PT" sz="2200" dirty="0" err="1"/>
              <a:t>buying</a:t>
            </a:r>
            <a:r>
              <a:rPr lang="pt-PT" sz="2200" dirty="0"/>
              <a:t> </a:t>
            </a:r>
            <a:r>
              <a:rPr lang="pt-PT" sz="2200" dirty="0" err="1"/>
              <a:t>the</a:t>
            </a:r>
            <a:r>
              <a:rPr lang="pt-PT" sz="2200" dirty="0"/>
              <a:t> </a:t>
            </a:r>
            <a:r>
              <a:rPr lang="pt-PT" sz="2200" dirty="0" err="1"/>
              <a:t>subscription</a:t>
            </a:r>
            <a:r>
              <a:rPr lang="pt-PT" sz="2200" dirty="0"/>
              <a:t> </a:t>
            </a:r>
            <a:r>
              <a:rPr lang="pt-PT" sz="2200" dirty="0" err="1"/>
              <a:t>instead</a:t>
            </a:r>
            <a:r>
              <a:rPr lang="pt-PT" sz="2200" dirty="0"/>
              <a:t> </a:t>
            </a:r>
            <a:r>
              <a:rPr lang="pt-PT" sz="2200" dirty="0" err="1"/>
              <a:t>of</a:t>
            </a:r>
            <a:r>
              <a:rPr lang="pt-PT" sz="2200" dirty="0"/>
              <a:t> </a:t>
            </a:r>
            <a:r>
              <a:rPr lang="pt-PT" sz="2200" dirty="0" err="1"/>
              <a:t>paying</a:t>
            </a:r>
            <a:r>
              <a:rPr lang="pt-PT" sz="2200" dirty="0"/>
              <a:t> for </a:t>
            </a:r>
            <a:r>
              <a:rPr lang="pt-PT" sz="2200" dirty="0" err="1"/>
              <a:t>each</a:t>
            </a:r>
            <a:r>
              <a:rPr lang="pt-PT" sz="2200" dirty="0"/>
              <a:t> trip, </a:t>
            </a:r>
            <a:r>
              <a:rPr lang="pt-PT" sz="2200" dirty="0" err="1"/>
              <a:t>especially</a:t>
            </a:r>
            <a:r>
              <a:rPr lang="pt-PT" sz="2200" dirty="0"/>
              <a:t> for </a:t>
            </a:r>
            <a:r>
              <a:rPr lang="pt-PT" sz="2200" dirty="0" err="1"/>
              <a:t>longer</a:t>
            </a:r>
            <a:r>
              <a:rPr lang="pt-PT" sz="2200" dirty="0"/>
              <a:t> trips, </a:t>
            </a:r>
            <a:r>
              <a:rPr lang="pt-PT" sz="2200" dirty="0" err="1"/>
              <a:t>offering</a:t>
            </a:r>
            <a:r>
              <a:rPr lang="pt-PT" sz="2200" dirty="0"/>
              <a:t> a </a:t>
            </a:r>
            <a:r>
              <a:rPr lang="pt-PT" sz="2200" dirty="0" err="1"/>
              <a:t>sign-up</a:t>
            </a:r>
            <a:r>
              <a:rPr lang="pt-PT" sz="2200" dirty="0"/>
              <a:t> </a:t>
            </a:r>
            <a:r>
              <a:rPr lang="pt-PT" sz="2200" dirty="0" err="1"/>
              <a:t>discount</a:t>
            </a:r>
            <a:endParaRPr lang="pt-PT" sz="2200" dirty="0"/>
          </a:p>
          <a:p>
            <a:pPr marL="342900" indent="-342900">
              <a:buFont typeface="+mj-lt"/>
              <a:buAutoNum type="arabicPeriod" startAt="3"/>
            </a:pPr>
            <a:endParaRPr lang="pt-PT" sz="2200" dirty="0"/>
          </a:p>
        </p:txBody>
      </p:sp>
    </p:spTree>
    <p:extLst>
      <p:ext uri="{BB962C8B-B14F-4D97-AF65-F5344CB8AC3E}">
        <p14:creationId xmlns:p14="http://schemas.microsoft.com/office/powerpoint/2010/main" val="3561473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b="1" cap="all" spc="400" dirty="0" err="1">
                <a:solidFill>
                  <a:schemeClr val="bg1"/>
                </a:solidFill>
                <a:latin typeface="+mn-lt"/>
              </a:rPr>
              <a:t>Thank</a:t>
            </a:r>
            <a:r>
              <a:rPr lang="pt-PT" b="1" cap="all" spc="400" dirty="0">
                <a:solidFill>
                  <a:schemeClr val="bg1"/>
                </a:solidFill>
                <a:latin typeface="+mn-lt"/>
              </a:rPr>
              <a:t> </a:t>
            </a:r>
            <a:r>
              <a:rPr lang="pt-PT" b="1" cap="all" spc="400" dirty="0" err="1">
                <a:solidFill>
                  <a:schemeClr val="bg1"/>
                </a:solidFill>
                <a:latin typeface="+mn-lt"/>
              </a:rPr>
              <a:t>you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3109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b="1" cap="all" spc="400" dirty="0" err="1">
                <a:solidFill>
                  <a:schemeClr val="bg1"/>
                </a:solidFill>
                <a:latin typeface="+mn-lt"/>
              </a:rPr>
              <a:t>Table</a:t>
            </a:r>
            <a:r>
              <a:rPr lang="pt-PT" b="1" cap="all" spc="400" dirty="0">
                <a:solidFill>
                  <a:schemeClr val="bg1"/>
                </a:solidFill>
                <a:latin typeface="+mn-lt"/>
              </a:rPr>
              <a:t> </a:t>
            </a:r>
            <a:r>
              <a:rPr lang="pt-PT" b="1" cap="all" spc="400" dirty="0" err="1">
                <a:solidFill>
                  <a:schemeClr val="bg1"/>
                </a:solidFill>
                <a:latin typeface="+mn-lt"/>
              </a:rPr>
              <a:t>of</a:t>
            </a:r>
            <a:r>
              <a:rPr lang="pt-PT" b="1" cap="all" spc="400" dirty="0">
                <a:solidFill>
                  <a:schemeClr val="bg1"/>
                </a:solidFill>
                <a:latin typeface="+mn-lt"/>
              </a:rPr>
              <a:t> </a:t>
            </a:r>
            <a:r>
              <a:rPr lang="pt-PT" b="1" cap="all" spc="400" dirty="0" err="1">
                <a:solidFill>
                  <a:schemeClr val="bg1"/>
                </a:solidFill>
                <a:latin typeface="+mn-lt"/>
              </a:rPr>
              <a:t>contents</a:t>
            </a:r>
            <a:endParaRPr lang="pt-PT" dirty="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algn="r" rtl="0"/>
            <a:r>
              <a:rPr lang="pt-PT" sz="1800" dirty="0" err="1">
                <a:solidFill>
                  <a:schemeClr val="bg1"/>
                </a:solidFill>
              </a:rPr>
              <a:t>Objective</a:t>
            </a:r>
            <a:endParaRPr lang="pt-PT" sz="1800" dirty="0">
              <a:solidFill>
                <a:schemeClr val="bg1"/>
              </a:solidFill>
            </a:endParaRPr>
          </a:p>
          <a:p>
            <a:pPr algn="r" rtl="0"/>
            <a:r>
              <a:rPr lang="pt-PT" dirty="0" err="1"/>
              <a:t>What</a:t>
            </a:r>
            <a:r>
              <a:rPr lang="pt-PT" dirty="0"/>
              <a:t> does </a:t>
            </a:r>
            <a:r>
              <a:rPr lang="pt-PT" dirty="0" err="1"/>
              <a:t>the</a:t>
            </a:r>
            <a:r>
              <a:rPr lang="pt-PT" dirty="0"/>
              <a:t> data </a:t>
            </a:r>
            <a:r>
              <a:rPr lang="pt-PT" dirty="0" err="1"/>
              <a:t>say</a:t>
            </a:r>
            <a:r>
              <a:rPr lang="pt-PT" dirty="0"/>
              <a:t>?</a:t>
            </a:r>
            <a:endParaRPr lang="pt-PT" sz="1800" dirty="0">
              <a:solidFill>
                <a:schemeClr val="bg1"/>
              </a:solidFill>
            </a:endParaRPr>
          </a:p>
          <a:p>
            <a:pPr algn="r" rtl="0"/>
            <a:r>
              <a:rPr lang="pt-PT" dirty="0" err="1"/>
              <a:t>Reccomendations</a:t>
            </a:r>
            <a:endParaRPr lang="pt-PT" sz="1800" dirty="0">
              <a:solidFill>
                <a:schemeClr val="bg1"/>
              </a:solidFill>
            </a:endParaRPr>
          </a:p>
          <a:p>
            <a:pPr algn="r" rtl="0"/>
            <a:r>
              <a:rPr lang="pt-PT" sz="1800" dirty="0" err="1">
                <a:solidFill>
                  <a:schemeClr val="bg1"/>
                </a:solidFill>
              </a:rPr>
              <a:t>Appendix</a:t>
            </a:r>
            <a:endParaRPr lang="pt-PT" sz="1800" dirty="0">
              <a:solidFill>
                <a:schemeClr val="bg1"/>
              </a:solidFill>
            </a:endParaRPr>
          </a:p>
        </p:txBody>
      </p:sp>
      <p:pic>
        <p:nvPicPr>
          <p:cNvPr id="6" name="Marcador de Posição da Imagem 5" descr="montanhas ao pôr do sol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EEDFC2F-FF0A-4EC9-A0BB-0AA2B1E6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spc="400" dirty="0" err="1"/>
              <a:t>Cyclistic</a:t>
            </a:r>
            <a:r>
              <a:rPr lang="pt-PT" spc="400" dirty="0"/>
              <a:t>:</a:t>
            </a:r>
            <a:br>
              <a:rPr lang="pt-PT" spc="400" dirty="0"/>
            </a:br>
            <a:r>
              <a:rPr lang="pt-PT" spc="400" dirty="0" err="1"/>
              <a:t>Member</a:t>
            </a:r>
            <a:r>
              <a:rPr lang="pt-PT" spc="400" dirty="0"/>
              <a:t> </a:t>
            </a:r>
            <a:r>
              <a:rPr lang="pt-PT" spc="400" dirty="0" err="1"/>
              <a:t>vs</a:t>
            </a:r>
            <a:r>
              <a:rPr lang="pt-PT" spc="400" dirty="0"/>
              <a:t> casual</a:t>
            </a:r>
            <a:endParaRPr lang="pt-PT" dirty="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/>
              <a:t>2</a:t>
            </a:fld>
            <a:endParaRPr lang="pt-PT"/>
          </a:p>
        </p:txBody>
      </p:sp>
      <p:pic>
        <p:nvPicPr>
          <p:cNvPr id="5" name="Graphic 4" descr="Cycling outline">
            <a:extLst>
              <a:ext uri="{FF2B5EF4-FFF2-40B4-BE49-F238E27FC236}">
                <a16:creationId xmlns:a16="http://schemas.microsoft.com/office/drawing/2014/main" id="{B847A0DA-9047-6C61-096E-19F6B7589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63218" y="38131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b="1" cap="all" spc="400" dirty="0" err="1">
                <a:solidFill>
                  <a:schemeClr val="bg1"/>
                </a:solidFill>
                <a:latin typeface="+mn-lt"/>
              </a:rPr>
              <a:t>What</a:t>
            </a:r>
            <a:r>
              <a:rPr lang="pt-PT" b="1" cap="all" spc="400" dirty="0">
                <a:solidFill>
                  <a:schemeClr val="bg1"/>
                </a:solidFill>
                <a:latin typeface="+mn-lt"/>
              </a:rPr>
              <a:t> are </a:t>
            </a:r>
            <a:r>
              <a:rPr lang="pt-PT" b="1" cap="all" spc="400" dirty="0" err="1">
                <a:solidFill>
                  <a:schemeClr val="bg1"/>
                </a:solidFill>
                <a:latin typeface="+mn-lt"/>
              </a:rPr>
              <a:t>we</a:t>
            </a:r>
            <a:r>
              <a:rPr lang="pt-PT" b="1" cap="all" spc="400" dirty="0">
                <a:solidFill>
                  <a:schemeClr val="bg1"/>
                </a:solidFill>
                <a:latin typeface="+mn-lt"/>
              </a:rPr>
              <a:t> </a:t>
            </a:r>
            <a:r>
              <a:rPr lang="pt-PT" b="1" cap="all" spc="400" dirty="0" err="1">
                <a:solidFill>
                  <a:schemeClr val="bg1"/>
                </a:solidFill>
                <a:latin typeface="+mn-lt"/>
              </a:rPr>
              <a:t>talking</a:t>
            </a:r>
            <a:r>
              <a:rPr lang="pt-PT" b="1" cap="all" spc="400" dirty="0">
                <a:solidFill>
                  <a:schemeClr val="bg1"/>
                </a:solidFill>
                <a:latin typeface="+mn-lt"/>
              </a:rPr>
              <a:t> </a:t>
            </a:r>
            <a:r>
              <a:rPr lang="pt-PT" b="1" cap="all" spc="400" dirty="0" err="1">
                <a:solidFill>
                  <a:schemeClr val="bg1"/>
                </a:solidFill>
                <a:latin typeface="+mn-lt"/>
              </a:rPr>
              <a:t>about</a:t>
            </a:r>
            <a:r>
              <a:rPr lang="pt-PT" b="1" cap="all" spc="400" dirty="0">
                <a:solidFill>
                  <a:schemeClr val="bg1"/>
                </a:solidFill>
                <a:latin typeface="+mn-lt"/>
              </a:rPr>
              <a:t>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6201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sz="5400" dirty="0" err="1"/>
              <a:t>Objective</a:t>
            </a:r>
            <a:endParaRPr lang="pt-PT" dirty="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PT" sz="2000" b="1" dirty="0" err="1"/>
              <a:t>Describe</a:t>
            </a:r>
            <a:r>
              <a:rPr lang="pt-PT" sz="2000" b="1" dirty="0"/>
              <a:t> </a:t>
            </a:r>
            <a:r>
              <a:rPr lang="pt-PT" sz="2000" b="1" dirty="0" err="1"/>
              <a:t>how</a:t>
            </a:r>
            <a:r>
              <a:rPr lang="pt-PT" sz="2000" b="1" dirty="0"/>
              <a:t> </a:t>
            </a:r>
            <a:r>
              <a:rPr lang="pt-PT" sz="2000" b="1" dirty="0">
                <a:solidFill>
                  <a:schemeClr val="accent2"/>
                </a:solidFill>
              </a:rPr>
              <a:t>casual </a:t>
            </a:r>
            <a:r>
              <a:rPr lang="pt-PT" sz="2000" b="1" dirty="0" err="1">
                <a:solidFill>
                  <a:schemeClr val="accent2"/>
                </a:solidFill>
              </a:rPr>
              <a:t>riders</a:t>
            </a:r>
            <a:r>
              <a:rPr lang="pt-PT" sz="2000" b="1" dirty="0">
                <a:solidFill>
                  <a:schemeClr val="accent2"/>
                </a:solidFill>
              </a:rPr>
              <a:t> </a:t>
            </a:r>
            <a:r>
              <a:rPr lang="pt-PT" sz="2000" b="1" dirty="0" err="1"/>
              <a:t>and</a:t>
            </a:r>
            <a:r>
              <a:rPr lang="pt-PT" sz="2000" b="1" dirty="0"/>
              <a:t> </a:t>
            </a:r>
            <a:r>
              <a:rPr lang="pt-PT" sz="2000" b="1" dirty="0" err="1">
                <a:solidFill>
                  <a:schemeClr val="accent4"/>
                </a:solidFill>
              </a:rPr>
              <a:t>annual</a:t>
            </a:r>
            <a:r>
              <a:rPr lang="pt-PT" sz="2000" b="1" dirty="0">
                <a:solidFill>
                  <a:schemeClr val="accent4"/>
                </a:solidFill>
              </a:rPr>
              <a:t> </a:t>
            </a:r>
            <a:r>
              <a:rPr lang="pt-PT" sz="2000" b="1" dirty="0" err="1">
                <a:solidFill>
                  <a:schemeClr val="accent4"/>
                </a:solidFill>
              </a:rPr>
              <a:t>members</a:t>
            </a:r>
            <a:r>
              <a:rPr lang="pt-PT" sz="2000" b="1" dirty="0"/>
              <a:t> use </a:t>
            </a:r>
            <a:r>
              <a:rPr lang="pt-PT" sz="2000" b="1" dirty="0" err="1"/>
              <a:t>Cyclistic</a:t>
            </a:r>
            <a:r>
              <a:rPr lang="pt-PT" sz="2000" b="1" dirty="0"/>
              <a:t> </a:t>
            </a:r>
            <a:r>
              <a:rPr lang="pt-PT" sz="2000" b="1" dirty="0" err="1"/>
              <a:t>bikes</a:t>
            </a:r>
            <a:r>
              <a:rPr lang="pt-PT" sz="2000" b="1" dirty="0"/>
              <a:t> </a:t>
            </a:r>
            <a:r>
              <a:rPr lang="pt-PT" sz="2000" b="1" dirty="0" err="1"/>
              <a:t>differently</a:t>
            </a:r>
            <a:r>
              <a:rPr lang="pt-PT" sz="2000" b="1" dirty="0"/>
              <a:t> to </a:t>
            </a:r>
            <a:r>
              <a:rPr lang="pt-PT" sz="2000" b="1" dirty="0" err="1"/>
              <a:t>inform</a:t>
            </a:r>
            <a:r>
              <a:rPr lang="pt-PT" sz="2000" b="1" dirty="0"/>
              <a:t> a </a:t>
            </a:r>
            <a:r>
              <a:rPr lang="pt-PT" sz="2000" b="1" dirty="0" err="1"/>
              <a:t>new</a:t>
            </a:r>
            <a:r>
              <a:rPr lang="pt-PT" sz="2000" b="1" dirty="0"/>
              <a:t> marketing </a:t>
            </a:r>
            <a:r>
              <a:rPr lang="pt-PT" sz="2000" b="1" dirty="0" err="1"/>
              <a:t>strategy</a:t>
            </a:r>
            <a:r>
              <a:rPr lang="pt-PT" sz="2000" b="1" dirty="0"/>
              <a:t> to </a:t>
            </a:r>
            <a:r>
              <a:rPr lang="pt-PT" sz="2000" b="1" dirty="0" err="1"/>
              <a:t>convert</a:t>
            </a:r>
            <a:r>
              <a:rPr lang="pt-PT" sz="2000" b="1" dirty="0"/>
              <a:t> </a:t>
            </a:r>
            <a:r>
              <a:rPr lang="pt-PT" sz="2000" b="1" dirty="0">
                <a:solidFill>
                  <a:schemeClr val="accent2"/>
                </a:solidFill>
              </a:rPr>
              <a:t>casual </a:t>
            </a:r>
            <a:r>
              <a:rPr lang="pt-PT" sz="2000" b="1" dirty="0" err="1">
                <a:solidFill>
                  <a:schemeClr val="accent2"/>
                </a:solidFill>
              </a:rPr>
              <a:t>riders</a:t>
            </a:r>
            <a:r>
              <a:rPr lang="pt-PT" sz="2000" b="1" dirty="0">
                <a:solidFill>
                  <a:schemeClr val="accent2"/>
                </a:solidFill>
              </a:rPr>
              <a:t> </a:t>
            </a:r>
            <a:r>
              <a:rPr lang="pt-PT" sz="2000" b="1" dirty="0" err="1"/>
              <a:t>into</a:t>
            </a:r>
            <a:r>
              <a:rPr lang="pt-PT" sz="2000" b="1" dirty="0"/>
              <a:t> </a:t>
            </a:r>
            <a:r>
              <a:rPr lang="pt-PT" sz="2000" b="1" dirty="0">
                <a:solidFill>
                  <a:schemeClr val="accent4"/>
                </a:solidFill>
              </a:rPr>
              <a:t>anual </a:t>
            </a:r>
            <a:r>
              <a:rPr lang="pt-PT" sz="2000" b="1" dirty="0" err="1">
                <a:solidFill>
                  <a:schemeClr val="accent4"/>
                </a:solidFill>
              </a:rPr>
              <a:t>subscribers</a:t>
            </a:r>
            <a:r>
              <a:rPr lang="pt-PT" sz="2000" b="1" dirty="0"/>
              <a:t>.</a:t>
            </a:r>
          </a:p>
          <a:p>
            <a:pPr rtl="0"/>
            <a:endParaRPr lang="pt-PT" dirty="0"/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spc="400" dirty="0" err="1"/>
              <a:t>Cyclistic</a:t>
            </a:r>
            <a:r>
              <a:rPr lang="pt-PT" spc="400" dirty="0"/>
              <a:t>:</a:t>
            </a:r>
            <a:br>
              <a:rPr lang="pt-PT" spc="400" dirty="0"/>
            </a:br>
            <a:r>
              <a:rPr lang="pt-PT" spc="400" dirty="0" err="1"/>
              <a:t>Member</a:t>
            </a:r>
            <a:r>
              <a:rPr lang="pt-PT" spc="400" dirty="0"/>
              <a:t> </a:t>
            </a:r>
            <a:r>
              <a:rPr lang="pt-PT" spc="400" dirty="0" err="1"/>
              <a:t>vs</a:t>
            </a:r>
            <a:r>
              <a:rPr lang="pt-PT" spc="400" dirty="0"/>
              <a:t> casual</a:t>
            </a:r>
            <a:endParaRPr lang="pt-PT" dirty="0"/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pt-PT" smtClean="0"/>
              <a:pPr rtl="0"/>
              <a:t>4</a:t>
            </a:fld>
            <a:endParaRPr lang="pt-PT"/>
          </a:p>
        </p:txBody>
      </p:sp>
      <p:pic>
        <p:nvPicPr>
          <p:cNvPr id="6" name="Marcador de Posição da Imagem 5" descr="montanhas ao pôr do sol">
            <a:extLst>
              <a:ext uri="{FF2B5EF4-FFF2-40B4-BE49-F238E27FC236}">
                <a16:creationId xmlns:a16="http://schemas.microsoft.com/office/drawing/2014/main" id="{2DE71964-F3B3-20AA-BC68-132A69D8E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7633636" y="1855500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</p:pic>
      <p:pic>
        <p:nvPicPr>
          <p:cNvPr id="7" name="Graphic 6" descr="Cycling outline">
            <a:extLst>
              <a:ext uri="{FF2B5EF4-FFF2-40B4-BE49-F238E27FC236}">
                <a16:creationId xmlns:a16="http://schemas.microsoft.com/office/drawing/2014/main" id="{9F0B493E-8956-3BDF-4B53-067865388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0422" y="31385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FB0B-15EC-453B-BC9B-69AD35DDC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b="1" cap="all" spc="400" dirty="0" err="1">
                <a:solidFill>
                  <a:schemeClr val="bg1"/>
                </a:solidFill>
                <a:latin typeface="+mn-lt"/>
              </a:rPr>
              <a:t>What</a:t>
            </a:r>
            <a:r>
              <a:rPr lang="pt-PT" b="1" cap="all" spc="400" dirty="0">
                <a:solidFill>
                  <a:schemeClr val="bg1"/>
                </a:solidFill>
                <a:latin typeface="+mn-lt"/>
              </a:rPr>
              <a:t> does </a:t>
            </a:r>
            <a:r>
              <a:rPr lang="pt-PT" b="1" cap="all" spc="400" dirty="0" err="1">
                <a:solidFill>
                  <a:schemeClr val="bg1"/>
                </a:solidFill>
                <a:latin typeface="+mn-lt"/>
              </a:rPr>
              <a:t>the</a:t>
            </a:r>
            <a:r>
              <a:rPr lang="pt-PT" b="1" cap="all" spc="400" dirty="0">
                <a:solidFill>
                  <a:schemeClr val="bg1"/>
                </a:solidFill>
                <a:latin typeface="+mn-lt"/>
              </a:rPr>
              <a:t> data </a:t>
            </a:r>
            <a:r>
              <a:rPr lang="pt-PT" b="1" cap="all" spc="400" dirty="0" err="1">
                <a:solidFill>
                  <a:schemeClr val="bg1"/>
                </a:solidFill>
                <a:latin typeface="+mn-lt"/>
              </a:rPr>
              <a:t>say</a:t>
            </a:r>
            <a:r>
              <a:rPr lang="pt-PT" b="1" cap="all" spc="400" dirty="0">
                <a:solidFill>
                  <a:schemeClr val="bg1"/>
                </a:solidFill>
                <a:latin typeface="+mn-lt"/>
              </a:rPr>
              <a:t>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2788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sz="5400" dirty="0" err="1"/>
              <a:t>User</a:t>
            </a:r>
            <a:r>
              <a:rPr lang="pt-PT" sz="5400" dirty="0"/>
              <a:t> </a:t>
            </a:r>
            <a:r>
              <a:rPr lang="pt-PT" sz="5400" dirty="0" err="1"/>
              <a:t>demographics</a:t>
            </a:r>
            <a:endParaRPr lang="pt-PT" sz="5400" dirty="0"/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pt-PT" b="1" cap="all" spc="100" smtClean="0">
                <a:solidFill>
                  <a:schemeClr val="accent2"/>
                </a:solidFill>
              </a:rPr>
              <a:t>6</a:t>
            </a:fld>
            <a:endParaRPr lang="pt-PT" b="1" cap="all" spc="1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3640B2-8B8D-0659-5F53-F098E947DC91}"/>
              </a:ext>
            </a:extLst>
          </p:cNvPr>
          <p:cNvSpPr txBox="1"/>
          <p:nvPr/>
        </p:nvSpPr>
        <p:spPr>
          <a:xfrm>
            <a:off x="1154243" y="2963406"/>
            <a:ext cx="4137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64% </a:t>
            </a:r>
            <a:r>
              <a:rPr lang="pt-PT" b="1" dirty="0" err="1"/>
              <a:t>of</a:t>
            </a:r>
            <a:r>
              <a:rPr lang="pt-PT" b="1" dirty="0"/>
              <a:t> </a:t>
            </a:r>
            <a:r>
              <a:rPr lang="pt-PT" b="1" dirty="0" err="1"/>
              <a:t>all</a:t>
            </a:r>
            <a:r>
              <a:rPr lang="pt-PT" b="1" dirty="0"/>
              <a:t> trips </a:t>
            </a:r>
            <a:r>
              <a:rPr lang="pt-PT" b="1" dirty="0" err="1"/>
              <a:t>were</a:t>
            </a:r>
            <a:r>
              <a:rPr lang="pt-PT" b="1" dirty="0"/>
              <a:t> </a:t>
            </a:r>
            <a:r>
              <a:rPr lang="pt-PT" b="1" dirty="0" err="1"/>
              <a:t>made</a:t>
            </a:r>
            <a:r>
              <a:rPr lang="pt-PT" b="1" dirty="0"/>
              <a:t> </a:t>
            </a:r>
            <a:r>
              <a:rPr lang="pt-PT" b="1" dirty="0" err="1"/>
              <a:t>by</a:t>
            </a:r>
            <a:r>
              <a:rPr lang="pt-PT" b="1" dirty="0"/>
              <a:t> </a:t>
            </a:r>
            <a:r>
              <a:rPr lang="pt-PT" b="1" dirty="0" err="1">
                <a:solidFill>
                  <a:schemeClr val="accent4"/>
                </a:solidFill>
              </a:rPr>
              <a:t>annual</a:t>
            </a:r>
            <a:r>
              <a:rPr lang="pt-PT" b="1" dirty="0">
                <a:solidFill>
                  <a:schemeClr val="accent4"/>
                </a:solidFill>
              </a:rPr>
              <a:t> </a:t>
            </a:r>
            <a:r>
              <a:rPr lang="pt-PT" b="1" dirty="0" err="1">
                <a:solidFill>
                  <a:schemeClr val="accent4"/>
                </a:solidFill>
              </a:rPr>
              <a:t>members</a:t>
            </a:r>
            <a:endParaRPr lang="pt-PT" b="1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36% </a:t>
            </a:r>
            <a:r>
              <a:rPr lang="pt-PT" b="1" dirty="0" err="1"/>
              <a:t>of</a:t>
            </a:r>
            <a:r>
              <a:rPr lang="pt-PT" b="1" dirty="0"/>
              <a:t> </a:t>
            </a:r>
            <a:r>
              <a:rPr lang="pt-PT" b="1" dirty="0" err="1"/>
              <a:t>all</a:t>
            </a:r>
            <a:r>
              <a:rPr lang="pt-PT" b="1" dirty="0"/>
              <a:t> trips </a:t>
            </a:r>
            <a:r>
              <a:rPr lang="pt-PT" b="1" dirty="0" err="1"/>
              <a:t>were</a:t>
            </a:r>
            <a:r>
              <a:rPr lang="pt-PT" b="1" dirty="0"/>
              <a:t> </a:t>
            </a:r>
            <a:r>
              <a:rPr lang="pt-PT" b="1" dirty="0" err="1"/>
              <a:t>made</a:t>
            </a:r>
            <a:r>
              <a:rPr lang="pt-PT" b="1" dirty="0"/>
              <a:t> </a:t>
            </a:r>
            <a:r>
              <a:rPr lang="pt-PT" b="1" dirty="0" err="1"/>
              <a:t>by</a:t>
            </a:r>
            <a:r>
              <a:rPr lang="pt-PT" b="1" dirty="0"/>
              <a:t> </a:t>
            </a:r>
            <a:r>
              <a:rPr lang="pt-PT" b="1" dirty="0">
                <a:solidFill>
                  <a:schemeClr val="accent2"/>
                </a:solidFill>
              </a:rPr>
              <a:t>casual </a:t>
            </a:r>
            <a:r>
              <a:rPr lang="pt-PT" b="1" dirty="0" err="1">
                <a:solidFill>
                  <a:schemeClr val="accent2"/>
                </a:solidFill>
              </a:rPr>
              <a:t>riders</a:t>
            </a:r>
            <a:endParaRPr lang="pt-PT" b="1" dirty="0">
              <a:solidFill>
                <a:schemeClr val="accent2"/>
              </a:solidFill>
            </a:endParaRPr>
          </a:p>
        </p:txBody>
      </p:sp>
      <p:pic>
        <p:nvPicPr>
          <p:cNvPr id="3" name="Picture 2" descr="A blue and orange pie chart&#10;&#10;Description automatically generated">
            <a:extLst>
              <a:ext uri="{FF2B5EF4-FFF2-40B4-BE49-F238E27FC236}">
                <a16:creationId xmlns:a16="http://schemas.microsoft.com/office/drawing/2014/main" id="{7C1BA5E2-DF5E-ACFC-5F98-93A21B61C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03" y="1915674"/>
            <a:ext cx="6914374" cy="329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8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dirty="0"/>
              <a:t>Trip </a:t>
            </a:r>
            <a:r>
              <a:rPr lang="pt-PT" dirty="0" err="1"/>
              <a:t>Duration</a:t>
            </a:r>
            <a:endParaRPr lang="pt-PT" sz="5400" dirty="0"/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pt-PT" b="1" cap="all" spc="100" smtClean="0">
                <a:solidFill>
                  <a:schemeClr val="accent2"/>
                </a:solidFill>
              </a:rPr>
              <a:t>7</a:t>
            </a:fld>
            <a:endParaRPr lang="pt-PT" b="1" cap="all" spc="1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3640B2-8B8D-0659-5F53-F098E947DC91}"/>
              </a:ext>
            </a:extLst>
          </p:cNvPr>
          <p:cNvSpPr txBox="1"/>
          <p:nvPr/>
        </p:nvSpPr>
        <p:spPr>
          <a:xfrm>
            <a:off x="1136049" y="3105834"/>
            <a:ext cx="4137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accent2"/>
                </a:solidFill>
              </a:rPr>
              <a:t>Casual </a:t>
            </a:r>
            <a:r>
              <a:rPr lang="pt-PT" b="1" dirty="0" err="1">
                <a:solidFill>
                  <a:schemeClr val="accent2"/>
                </a:solidFill>
              </a:rPr>
              <a:t>riders</a:t>
            </a:r>
            <a:r>
              <a:rPr lang="pt-PT" b="1" dirty="0">
                <a:solidFill>
                  <a:schemeClr val="accent2"/>
                </a:solidFill>
              </a:rPr>
              <a:t> </a:t>
            </a:r>
            <a:r>
              <a:rPr lang="pt-PT" b="1" dirty="0"/>
              <a:t>use </a:t>
            </a:r>
            <a:r>
              <a:rPr lang="pt-PT" b="1" dirty="0" err="1"/>
              <a:t>Cyclistic</a:t>
            </a:r>
            <a:r>
              <a:rPr lang="pt-PT" b="1" dirty="0"/>
              <a:t> for </a:t>
            </a:r>
            <a:r>
              <a:rPr lang="pt-PT" b="1" dirty="0" err="1"/>
              <a:t>longer</a:t>
            </a:r>
            <a:r>
              <a:rPr lang="pt-PT" b="1" dirty="0"/>
              <a:t> trips in </a:t>
            </a:r>
            <a:r>
              <a:rPr lang="pt-PT" b="1" dirty="0" err="1"/>
              <a:t>average</a:t>
            </a:r>
            <a:endParaRPr lang="pt-PT" b="1" dirty="0"/>
          </a:p>
        </p:txBody>
      </p:sp>
      <p:pic>
        <p:nvPicPr>
          <p:cNvPr id="16" name="Picture 15" descr="A graph with a blue and orange rectangular bar&#10;&#10;Description automatically generated">
            <a:extLst>
              <a:ext uri="{FF2B5EF4-FFF2-40B4-BE49-F238E27FC236}">
                <a16:creationId xmlns:a16="http://schemas.microsoft.com/office/drawing/2014/main" id="{62C4C91A-27B0-9CA3-BE16-D5DE3124A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334" y="1837978"/>
            <a:ext cx="6674531" cy="318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dirty="0"/>
              <a:t>Trip </a:t>
            </a:r>
            <a:r>
              <a:rPr lang="pt-PT" dirty="0" err="1"/>
              <a:t>Duration</a:t>
            </a:r>
            <a:endParaRPr lang="pt-PT" sz="5400" dirty="0"/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pt-PT" b="1" cap="all" spc="100" smtClean="0">
                <a:solidFill>
                  <a:schemeClr val="accent2"/>
                </a:solidFill>
              </a:rPr>
              <a:t>8</a:t>
            </a:fld>
            <a:endParaRPr lang="pt-PT" b="1" cap="all" spc="1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3640B2-8B8D-0659-5F53-F098E947DC91}"/>
              </a:ext>
            </a:extLst>
          </p:cNvPr>
          <p:cNvSpPr txBox="1"/>
          <p:nvPr/>
        </p:nvSpPr>
        <p:spPr>
          <a:xfrm>
            <a:off x="1151039" y="2884433"/>
            <a:ext cx="41372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accent2"/>
                </a:solidFill>
              </a:rPr>
              <a:t>Casual </a:t>
            </a:r>
            <a:r>
              <a:rPr lang="pt-PT" b="1" dirty="0" err="1">
                <a:solidFill>
                  <a:schemeClr val="accent2"/>
                </a:solidFill>
              </a:rPr>
              <a:t>riders</a:t>
            </a:r>
            <a:r>
              <a:rPr lang="pt-PT" b="1" dirty="0">
                <a:solidFill>
                  <a:schemeClr val="accent2"/>
                </a:solidFill>
              </a:rPr>
              <a:t> </a:t>
            </a:r>
            <a:r>
              <a:rPr lang="pt-PT" b="1" dirty="0"/>
              <a:t>use </a:t>
            </a:r>
            <a:r>
              <a:rPr lang="pt-PT" b="1" dirty="0" err="1"/>
              <a:t>Cyclistic</a:t>
            </a:r>
            <a:r>
              <a:rPr lang="pt-PT" b="1" dirty="0"/>
              <a:t> for </a:t>
            </a:r>
            <a:r>
              <a:rPr lang="pt-PT" b="1" dirty="0" err="1"/>
              <a:t>longer</a:t>
            </a:r>
            <a:r>
              <a:rPr lang="pt-PT" b="1" dirty="0"/>
              <a:t> trips in </a:t>
            </a:r>
            <a:r>
              <a:rPr lang="pt-PT" b="1" dirty="0" err="1"/>
              <a:t>every</a:t>
            </a:r>
            <a:r>
              <a:rPr lang="pt-PT" b="1" dirty="0"/>
              <a:t> </a:t>
            </a:r>
            <a:r>
              <a:rPr lang="pt-PT" b="1" dirty="0" err="1"/>
              <a:t>day</a:t>
            </a:r>
            <a:r>
              <a:rPr lang="pt-PT" b="1" dirty="0"/>
              <a:t> </a:t>
            </a:r>
            <a:r>
              <a:rPr lang="pt-PT" b="1" dirty="0" err="1"/>
              <a:t>of</a:t>
            </a:r>
            <a:r>
              <a:rPr lang="pt-PT" b="1" dirty="0"/>
              <a:t> </a:t>
            </a:r>
            <a:r>
              <a:rPr lang="pt-PT" b="1" dirty="0" err="1"/>
              <a:t>the</a:t>
            </a:r>
            <a:r>
              <a:rPr lang="pt-PT" b="1" dirty="0"/>
              <a:t> </a:t>
            </a:r>
            <a:r>
              <a:rPr lang="pt-PT" b="1" dirty="0" err="1"/>
              <a:t>week</a:t>
            </a:r>
            <a:endParaRPr lang="pt-P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>
                <a:solidFill>
                  <a:schemeClr val="accent2"/>
                </a:solidFill>
              </a:rPr>
              <a:t>Casual </a:t>
            </a:r>
            <a:r>
              <a:rPr lang="pt-PT" b="1" dirty="0" err="1">
                <a:solidFill>
                  <a:schemeClr val="accent2"/>
                </a:solidFill>
              </a:rPr>
              <a:t>riders</a:t>
            </a:r>
            <a:r>
              <a:rPr lang="pt-PT" b="1" dirty="0">
                <a:solidFill>
                  <a:schemeClr val="accent2"/>
                </a:solidFill>
              </a:rPr>
              <a:t> </a:t>
            </a:r>
            <a:r>
              <a:rPr lang="pt-PT" b="1" dirty="0"/>
              <a:t>use </a:t>
            </a:r>
            <a:r>
              <a:rPr lang="pt-PT" b="1" dirty="0" err="1"/>
              <a:t>Cyclistic</a:t>
            </a:r>
            <a:r>
              <a:rPr lang="pt-PT" b="1" dirty="0"/>
              <a:t> for </a:t>
            </a:r>
            <a:r>
              <a:rPr lang="pt-PT" b="1" dirty="0" err="1"/>
              <a:t>longer</a:t>
            </a:r>
            <a:r>
              <a:rPr lang="pt-PT" b="1" dirty="0"/>
              <a:t> trips </a:t>
            </a:r>
            <a:r>
              <a:rPr lang="pt-PT" b="1" dirty="0" err="1"/>
              <a:t>on</a:t>
            </a:r>
            <a:r>
              <a:rPr lang="pt-PT" b="1" dirty="0"/>
              <a:t> </a:t>
            </a:r>
            <a:r>
              <a:rPr lang="pt-PT" b="1" dirty="0" err="1"/>
              <a:t>Saturday</a:t>
            </a:r>
            <a:r>
              <a:rPr lang="pt-PT" b="1" dirty="0"/>
              <a:t> </a:t>
            </a:r>
            <a:r>
              <a:rPr lang="pt-PT" b="1" dirty="0" err="1"/>
              <a:t>and</a:t>
            </a:r>
            <a:r>
              <a:rPr lang="pt-PT" b="1" dirty="0"/>
              <a:t> </a:t>
            </a:r>
            <a:r>
              <a:rPr lang="pt-PT" b="1" dirty="0" err="1"/>
              <a:t>Sunday</a:t>
            </a:r>
            <a:endParaRPr lang="pt-P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 err="1">
                <a:solidFill>
                  <a:schemeClr val="accent4"/>
                </a:solidFill>
              </a:rPr>
              <a:t>Annual</a:t>
            </a:r>
            <a:r>
              <a:rPr lang="pt-PT" b="1" dirty="0">
                <a:solidFill>
                  <a:schemeClr val="accent4"/>
                </a:solidFill>
              </a:rPr>
              <a:t> </a:t>
            </a:r>
            <a:r>
              <a:rPr lang="pt-PT" b="1" dirty="0" err="1">
                <a:solidFill>
                  <a:schemeClr val="accent4"/>
                </a:solidFill>
              </a:rPr>
              <a:t>members</a:t>
            </a:r>
            <a:r>
              <a:rPr lang="pt-PT" b="1" dirty="0">
                <a:solidFill>
                  <a:schemeClr val="accent4"/>
                </a:solidFill>
              </a:rPr>
              <a:t> </a:t>
            </a:r>
            <a:r>
              <a:rPr lang="pt-PT" b="1" dirty="0" err="1"/>
              <a:t>also</a:t>
            </a:r>
            <a:r>
              <a:rPr lang="pt-PT" b="1" dirty="0"/>
              <a:t> use </a:t>
            </a:r>
            <a:r>
              <a:rPr lang="pt-PT" b="1" dirty="0" err="1"/>
              <a:t>Cyclistic</a:t>
            </a:r>
            <a:r>
              <a:rPr lang="pt-PT" b="1" dirty="0"/>
              <a:t> for </a:t>
            </a:r>
            <a:r>
              <a:rPr lang="pt-PT" b="1" dirty="0" err="1"/>
              <a:t>longer</a:t>
            </a:r>
            <a:r>
              <a:rPr lang="pt-PT" b="1" dirty="0"/>
              <a:t> trips </a:t>
            </a:r>
            <a:r>
              <a:rPr lang="pt-PT" b="1" dirty="0" err="1"/>
              <a:t>on</a:t>
            </a:r>
            <a:r>
              <a:rPr lang="pt-PT" b="1" dirty="0"/>
              <a:t> </a:t>
            </a:r>
            <a:r>
              <a:rPr lang="pt-PT" b="1" dirty="0" err="1"/>
              <a:t>Saturday</a:t>
            </a:r>
            <a:r>
              <a:rPr lang="pt-PT" b="1" dirty="0"/>
              <a:t> </a:t>
            </a:r>
            <a:r>
              <a:rPr lang="pt-PT" b="1" dirty="0" err="1"/>
              <a:t>and</a:t>
            </a:r>
            <a:r>
              <a:rPr lang="pt-PT" b="1" dirty="0"/>
              <a:t> </a:t>
            </a:r>
            <a:r>
              <a:rPr lang="pt-PT" b="1" dirty="0" err="1"/>
              <a:t>Sunday</a:t>
            </a:r>
            <a:endParaRPr lang="pt-P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b="1" dirty="0"/>
          </a:p>
        </p:txBody>
      </p:sp>
      <p:pic>
        <p:nvPicPr>
          <p:cNvPr id="3" name="Picture 2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0D24E5AB-6121-8195-BB8F-571D6463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578" y="1843790"/>
            <a:ext cx="6908043" cy="329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2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Trips</a:t>
            </a:r>
            <a:endParaRPr lang="pt-PT" sz="5400" dirty="0"/>
          </a:p>
        </p:txBody>
      </p:sp>
      <p:sp>
        <p:nvSpPr>
          <p:cNvPr id="9" name="Marcador de Posição do Número do Diapositivo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pt-PT" b="1" cap="all" spc="100" smtClean="0">
                <a:solidFill>
                  <a:schemeClr val="accent2"/>
                </a:solidFill>
              </a:rPr>
              <a:t>9</a:t>
            </a:fld>
            <a:endParaRPr lang="pt-PT" b="1" cap="all" spc="1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3640B2-8B8D-0659-5F53-F098E947DC91}"/>
              </a:ext>
            </a:extLst>
          </p:cNvPr>
          <p:cNvSpPr txBox="1"/>
          <p:nvPr/>
        </p:nvSpPr>
        <p:spPr>
          <a:xfrm>
            <a:off x="1136049" y="3105834"/>
            <a:ext cx="4137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 err="1"/>
              <a:t>Thursday</a:t>
            </a:r>
            <a:r>
              <a:rPr lang="pt-PT" b="1" dirty="0"/>
              <a:t> </a:t>
            </a:r>
            <a:r>
              <a:rPr lang="pt-PT" b="1" dirty="0" err="1"/>
              <a:t>and</a:t>
            </a:r>
            <a:r>
              <a:rPr lang="pt-PT" b="1" dirty="0"/>
              <a:t> </a:t>
            </a:r>
            <a:r>
              <a:rPr lang="pt-PT" b="1" dirty="0" err="1"/>
              <a:t>Saturday</a:t>
            </a:r>
            <a:r>
              <a:rPr lang="pt-PT" b="1" dirty="0"/>
              <a:t> are </a:t>
            </a:r>
            <a:r>
              <a:rPr lang="pt-PT" b="1" dirty="0" err="1"/>
              <a:t>the</a:t>
            </a:r>
            <a:r>
              <a:rPr lang="pt-PT" b="1" dirty="0"/>
              <a:t> </a:t>
            </a:r>
            <a:r>
              <a:rPr lang="pt-PT" b="1" dirty="0" err="1"/>
              <a:t>days</a:t>
            </a:r>
            <a:r>
              <a:rPr lang="pt-PT" b="1" dirty="0"/>
              <a:t> </a:t>
            </a:r>
            <a:r>
              <a:rPr lang="pt-PT" b="1" dirty="0" err="1"/>
              <a:t>of</a:t>
            </a:r>
            <a:r>
              <a:rPr lang="pt-PT" b="1" dirty="0"/>
              <a:t> </a:t>
            </a:r>
            <a:r>
              <a:rPr lang="pt-PT" b="1" dirty="0" err="1"/>
              <a:t>the</a:t>
            </a:r>
            <a:r>
              <a:rPr lang="pt-PT" b="1" dirty="0"/>
              <a:t> </a:t>
            </a:r>
            <a:r>
              <a:rPr lang="pt-PT" b="1" dirty="0" err="1"/>
              <a:t>week</a:t>
            </a:r>
            <a:r>
              <a:rPr lang="pt-PT" b="1" dirty="0"/>
              <a:t> </a:t>
            </a:r>
            <a:r>
              <a:rPr lang="pt-PT" b="1" dirty="0" err="1"/>
              <a:t>with</a:t>
            </a:r>
            <a:r>
              <a:rPr lang="pt-PT" b="1" dirty="0"/>
              <a:t> </a:t>
            </a:r>
            <a:r>
              <a:rPr lang="pt-PT" b="1" dirty="0" err="1"/>
              <a:t>the</a:t>
            </a:r>
            <a:r>
              <a:rPr lang="pt-PT" b="1" dirty="0"/>
              <a:t> </a:t>
            </a:r>
            <a:r>
              <a:rPr lang="pt-PT" b="1" dirty="0" err="1"/>
              <a:t>most</a:t>
            </a:r>
            <a:r>
              <a:rPr lang="pt-PT" b="1" dirty="0"/>
              <a:t> trips</a:t>
            </a:r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5350B77-75BA-009F-CFE9-31D31889D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750" y="1956673"/>
            <a:ext cx="6281050" cy="29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4364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6_TF89338750_Win32" id="{40F9AE7F-7D98-4657-9EDD-78A0A49BC3D6}" vid="{50E2CB39-6189-44C8-BD7D-EDB252C384C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{656B1FAB-091D-4365-803D-10E7375ED606}tf89338750_win32</Template>
  <TotalTime>67</TotalTime>
  <Words>316</Words>
  <Application>Microsoft Office PowerPoint</Application>
  <PresentationFormat>Widescreen</PresentationFormat>
  <Paragraphs>65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Univers</vt:lpstr>
      <vt:lpstr>GradientUnivers</vt:lpstr>
      <vt:lpstr>Cyclistic: Member vs casual</vt:lpstr>
      <vt:lpstr>Table of contents</vt:lpstr>
      <vt:lpstr>What are we talking about?</vt:lpstr>
      <vt:lpstr>Objective</vt:lpstr>
      <vt:lpstr>What does the data say?</vt:lpstr>
      <vt:lpstr>User demographics</vt:lpstr>
      <vt:lpstr>Trip Duration</vt:lpstr>
      <vt:lpstr>Trip Duration</vt:lpstr>
      <vt:lpstr>Number of Trips</vt:lpstr>
      <vt:lpstr>Number of Trips by Members</vt:lpstr>
      <vt:lpstr>Number of Trips by Casual Riders</vt:lpstr>
      <vt:lpstr>Comparison of Number of Trips</vt:lpstr>
      <vt:lpstr>What can we do?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Castro</dc:creator>
  <cp:lastModifiedBy>Francisco Castro</cp:lastModifiedBy>
  <cp:revision>1</cp:revision>
  <dcterms:created xsi:type="dcterms:W3CDTF">2024-07-16T11:07:14Z</dcterms:created>
  <dcterms:modified xsi:type="dcterms:W3CDTF">2024-07-16T12:15:07Z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