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Coelho" initials="BC" lastIdx="1" clrIdx="0">
    <p:extLst>
      <p:ext uri="{19B8F6BF-5375-455C-9EA6-DF929625EA0E}">
        <p15:presenceInfo xmlns:p15="http://schemas.microsoft.com/office/powerpoint/2012/main" userId="S::bcoelho@trend4it.com::82bfd33a-21bf-4903-b321-96c9db17c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8EC0C-6664-4DD9-AF6D-D4018D91AAB3}" v="1" dt="2020-03-18T21:25:32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Coelho" userId="82bfd33a-21bf-4903-b321-96c9db17c23d" providerId="ADAL" clId="{B848EC0C-6664-4DD9-AF6D-D4018D91AAB3}"/>
    <pc:docChg chg="modSld">
      <pc:chgData name="Bruno Coelho" userId="82bfd33a-21bf-4903-b321-96c9db17c23d" providerId="ADAL" clId="{B848EC0C-6664-4DD9-AF6D-D4018D91AAB3}" dt="2020-03-18T21:25:39.671" v="40" actId="20577"/>
      <pc:docMkLst>
        <pc:docMk/>
      </pc:docMkLst>
      <pc:sldChg chg="addSp modSp mod">
        <pc:chgData name="Bruno Coelho" userId="82bfd33a-21bf-4903-b321-96c9db17c23d" providerId="ADAL" clId="{B848EC0C-6664-4DD9-AF6D-D4018D91AAB3}" dt="2020-03-18T21:25:39.671" v="40" actId="20577"/>
        <pc:sldMkLst>
          <pc:docMk/>
          <pc:sldMk cId="69966935" sldId="256"/>
        </pc:sldMkLst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11" creationId="{B621CB27-A6B6-46CE-9AA8-E6BDEE9EA890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17" creationId="{0FBE8C04-56B6-460B-8380-734F910E5DED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26" creationId="{D118A88B-1E17-4762-9740-19845B37D5C8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29" creationId="{485719BC-A97A-4197-970D-2426D9006843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43" creationId="{5CC21165-59D3-480D-92E6-9DCB232FB684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44" creationId="{EB4C1B82-FC93-48D6-9863-EE77AADA94FF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46" creationId="{E8F66117-B0B6-43CB-9425-270840F3E52F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49" creationId="{41C98845-6C76-41D6-97BD-5D176AD76B07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51" creationId="{4AA3893C-0286-4E1B-B890-56F785668866}"/>
          </ac:spMkLst>
        </pc:spChg>
        <pc:spChg chg="mod">
          <ac:chgData name="Bruno Coelho" userId="82bfd33a-21bf-4903-b321-96c9db17c23d" providerId="ADAL" clId="{B848EC0C-6664-4DD9-AF6D-D4018D91AAB3}" dt="2020-03-18T21:25:26.666" v="0" actId="1076"/>
          <ac:spMkLst>
            <pc:docMk/>
            <pc:sldMk cId="69966935" sldId="256"/>
            <ac:spMk id="66" creationId="{DE203E4F-53E6-4A19-8A3D-8BE3C06052A2}"/>
          </ac:spMkLst>
        </pc:spChg>
        <pc:spChg chg="add mod">
          <ac:chgData name="Bruno Coelho" userId="82bfd33a-21bf-4903-b321-96c9db17c23d" providerId="ADAL" clId="{B848EC0C-6664-4DD9-AF6D-D4018D91AAB3}" dt="2020-03-18T21:25:39.671" v="40" actId="20577"/>
          <ac:spMkLst>
            <pc:docMk/>
            <pc:sldMk cId="69966935" sldId="256"/>
            <ac:spMk id="67" creationId="{9315895B-155E-498A-954A-87246E382B30}"/>
          </ac:spMkLst>
        </pc:spChg>
        <pc:grpChg chg="mod">
          <ac:chgData name="Bruno Coelho" userId="82bfd33a-21bf-4903-b321-96c9db17c23d" providerId="ADAL" clId="{B848EC0C-6664-4DD9-AF6D-D4018D91AAB3}" dt="2020-03-18T21:25:26.666" v="0" actId="1076"/>
          <ac:grpSpMkLst>
            <pc:docMk/>
            <pc:sldMk cId="69966935" sldId="256"/>
            <ac:grpSpMk id="12" creationId="{9D7F1BCB-5484-4EC6-AFB8-DA774758F067}"/>
          </ac:grpSpMkLst>
        </pc:grpChg>
        <pc:grpChg chg="mod">
          <ac:chgData name="Bruno Coelho" userId="82bfd33a-21bf-4903-b321-96c9db17c23d" providerId="ADAL" clId="{B848EC0C-6664-4DD9-AF6D-D4018D91AAB3}" dt="2020-03-18T21:25:26.666" v="0" actId="1076"/>
          <ac:grpSpMkLst>
            <pc:docMk/>
            <pc:sldMk cId="69966935" sldId="256"/>
            <ac:grpSpMk id="18" creationId="{F593A42C-B8AD-4DC6-AEB6-4F9AD4F8976E}"/>
          </ac:grpSpMkLst>
        </pc:grpChg>
        <pc:grpChg chg="mod">
          <ac:chgData name="Bruno Coelho" userId="82bfd33a-21bf-4903-b321-96c9db17c23d" providerId="ADAL" clId="{B848EC0C-6664-4DD9-AF6D-D4018D91AAB3}" dt="2020-03-18T21:25:26.666" v="0" actId="1076"/>
          <ac:grpSpMkLst>
            <pc:docMk/>
            <pc:sldMk cId="69966935" sldId="256"/>
            <ac:grpSpMk id="23" creationId="{1272D614-AF50-4475-BC86-7319EEB08FCF}"/>
          </ac:grpSpMkLst>
        </pc:grpChg>
        <pc:grpChg chg="mod">
          <ac:chgData name="Bruno Coelho" userId="82bfd33a-21bf-4903-b321-96c9db17c23d" providerId="ADAL" clId="{B848EC0C-6664-4DD9-AF6D-D4018D91AAB3}" dt="2020-03-18T21:25:26.666" v="0" actId="1076"/>
          <ac:grpSpMkLst>
            <pc:docMk/>
            <pc:sldMk cId="69966935" sldId="256"/>
            <ac:grpSpMk id="52" creationId="{1EF5A771-0E21-4FDA-B9E3-D2FFDC92FAA5}"/>
          </ac:grpSpMkLst>
        </pc:grp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10" creationId="{F85AB456-6042-42F3-B6E3-9879121FA6D9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14" creationId="{1B2FF6E8-51BB-4152-9D6B-A01C10041A45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27" creationId="{86C26DF0-3CA9-432A-A9E2-E61D58BCA6B9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31" creationId="{4C64D900-CCC7-45AA-B99E-9D606FB946E3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45" creationId="{2C604A9C-E379-4085-A9AA-9E0C6E550F1A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47" creationId="{19B83672-5D6C-4A19-A29B-7C346457B53D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50" creationId="{F6E1ECC8-2B19-4938-BD5C-E41117638D67}"/>
          </ac:cxnSpMkLst>
        </pc:cxnChg>
        <pc:cxnChg chg="mod">
          <ac:chgData name="Bruno Coelho" userId="82bfd33a-21bf-4903-b321-96c9db17c23d" providerId="ADAL" clId="{B848EC0C-6664-4DD9-AF6D-D4018D91AAB3}" dt="2020-03-18T21:25:26.666" v="0" actId="1076"/>
          <ac:cxnSpMkLst>
            <pc:docMk/>
            <pc:sldMk cId="69966935" sldId="256"/>
            <ac:cxnSpMk id="65" creationId="{DF051EF9-D656-4D48-A6EC-B36055CE19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D197-3AE8-4E09-95FF-3701F4C7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12AE0-E7F4-4E0A-A38F-BA82E65E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45F0-479C-4B27-BC60-20F0474C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C35E-4318-47E9-9940-DCB5B15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CA19-AE1A-4E4C-9A85-FD7BCF98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730-CD0F-4070-9C62-DA33D12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0765A-2A25-48DE-891B-B05258B9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D540-7CB5-4817-B64E-34D4D742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D6C6-444F-4239-A7ED-4289227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F13A-09B3-4833-A7A4-BEB05A9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9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7EBA2-FB47-461D-8637-18B5C4B31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E332-155B-4772-A3E7-5DCAE6AE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2C12-A05B-4615-A9CB-47A192CC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E0E6-C863-4EE4-8BBE-D559C3B5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6C78-C4B4-4E8E-988F-53E5005C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359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F86D-E118-4929-9C70-56A3139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E410-317E-4688-BFE0-342F381D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2395-5FB7-46F2-84E4-E6FA5B87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E75A-8458-4D5B-9F05-D485A5E9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7CCF-1CD0-4B7C-BF9C-5BA97B8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820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803E-AD14-4E38-B49F-40830CA9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2E28-3ECA-455E-90E1-2459CC2C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576B-5B51-4EDB-8B9E-02D6F91A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B53A-D30B-4E61-A9D2-7FB48AE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08CB-04BE-4D88-B482-84FCA135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74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D6B8-212A-4AD8-A4C7-76978760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4562-F251-4788-B6FB-DE42B3668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4C562-3620-4610-AB8E-469517AB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CC8B-B9A0-4712-AAB5-7354E7CD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4928-2E61-4E71-8E12-52B31B2A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84C19-9C27-41D9-B8F5-A0CCB3F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CB3C-CDC9-4BF5-8552-87C729B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D0B1-B45E-49E8-9481-23D7042E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BF588-2F83-4A5D-940B-988EB476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B3951-FA88-4A89-8404-A1F7DE49B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5C542-3695-477B-A2BB-13D68B36E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BAA27-9791-49BD-93A0-2A085869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3A9B7-1BA2-4DFF-BF2F-276803C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8D35F-085A-48D7-B196-4DD4356B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7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FC55-F895-47B6-810D-9031679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B15AF-8D31-4FF2-A8E9-D34569B7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0726-CAFE-4B6A-8442-5935306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BAAFE-2D97-48B3-9BE6-39EC6B4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18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CED6-7C0C-4946-98A7-508BD30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8301-9479-434B-9651-BD74CCE5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99038-CDDE-473E-83B7-D292D04F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69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2872-81C1-4C7B-AB3A-C013B08C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1A92-A3D3-45C9-B748-6479C7F2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DE1EB-AEE6-495B-A4C6-A9598E36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30C5C-77DE-4F00-A30C-3CA1E79B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1E73D-E575-41C9-8BFD-91C3F7E2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6F0F-BF66-4FDA-9F80-67B843F7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3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E0D0-D3E2-4F39-B97B-6276568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EEE51-9860-4D59-B08C-E247F712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459D-7B0F-490E-8233-C5649A8A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7C6F-5554-46FA-BB76-330804C6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D5E4-8FDC-4C07-A595-065D89CE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E9F1-7BCD-42C9-82B4-40FEAA12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A303D-325C-45F4-BA21-44BCC500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FC25-42CB-4721-8FCD-E54C23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DFA9-922B-4AF6-8318-9CF3A63CF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7966-02F3-40A2-96A0-116744ADBDF5}" type="datetimeFigureOut">
              <a:rPr lang="pt-PT" smtClean="0"/>
              <a:t>18/03/2020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E23F-844A-4B90-8487-1B81A9AD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F9AA-A01B-4702-84A9-EBDB2E9E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C2C3-3152-46C6-890A-E2B49562CF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65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CC21165-59D3-480D-92E6-9DCB232FB684}"/>
              </a:ext>
            </a:extLst>
          </p:cNvPr>
          <p:cNvSpPr/>
          <p:nvPr/>
        </p:nvSpPr>
        <p:spPr>
          <a:xfrm>
            <a:off x="1271296" y="2449100"/>
            <a:ext cx="7963430" cy="691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dirty="0">
                <a:solidFill>
                  <a:schemeClr val="tx1"/>
                </a:solidFill>
              </a:rPr>
              <a:t>success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F5A771-0E21-4FDA-B9E3-D2FFDC92FAA5}"/>
              </a:ext>
            </a:extLst>
          </p:cNvPr>
          <p:cNvGrpSpPr/>
          <p:nvPr/>
        </p:nvGrpSpPr>
        <p:grpSpPr>
          <a:xfrm>
            <a:off x="1349352" y="1110342"/>
            <a:ext cx="1340611" cy="5125931"/>
            <a:chOff x="681135" y="662473"/>
            <a:chExt cx="1340611" cy="51259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6E5803-2EA6-434D-B12F-0C02DC3B33DE}"/>
                </a:ext>
              </a:extLst>
            </p:cNvPr>
            <p:cNvSpPr/>
            <p:nvPr/>
          </p:nvSpPr>
          <p:spPr>
            <a:xfrm>
              <a:off x="681135" y="662473"/>
              <a:ext cx="1340611" cy="54554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Mobile</a:t>
              </a:r>
            </a:p>
            <a:p>
              <a:pPr algn="ctr"/>
              <a:r>
                <a:rPr lang="pt-PT" dirty="0"/>
                <a:t>App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65C300-2BAE-4E01-A1B3-B1346C556DC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1351440" y="1208015"/>
              <a:ext cx="1" cy="4580389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F1BCB-5484-4EC6-AFB8-DA774758F067}"/>
              </a:ext>
            </a:extLst>
          </p:cNvPr>
          <p:cNvGrpSpPr/>
          <p:nvPr/>
        </p:nvGrpSpPr>
        <p:grpSpPr>
          <a:xfrm>
            <a:off x="3701884" y="1110342"/>
            <a:ext cx="1340611" cy="5125931"/>
            <a:chOff x="2863670" y="662473"/>
            <a:chExt cx="1340611" cy="51259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225B1A-96CD-4DEF-9409-2A6FED4DB8FC}"/>
                </a:ext>
              </a:extLst>
            </p:cNvPr>
            <p:cNvSpPr/>
            <p:nvPr/>
          </p:nvSpPr>
          <p:spPr>
            <a:xfrm>
              <a:off x="2863670" y="662473"/>
              <a:ext cx="1340611" cy="54554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dirty="0"/>
                <a:t>LGS</a:t>
              </a:r>
            </a:p>
            <a:p>
              <a:pPr algn="ctr"/>
              <a:r>
                <a:rPr lang="pt-PT" dirty="0"/>
                <a:t>APIs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C75FC2-D61B-4B1B-9630-3C3FD1A92E0D}"/>
                </a:ext>
              </a:extLst>
            </p:cNvPr>
            <p:cNvCxnSpPr/>
            <p:nvPr/>
          </p:nvCxnSpPr>
          <p:spPr>
            <a:xfrm flipH="1">
              <a:off x="3533976" y="1208015"/>
              <a:ext cx="1" cy="4580389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AB456-6042-42F3-B6E3-9879121FA6D9}"/>
              </a:ext>
            </a:extLst>
          </p:cNvPr>
          <p:cNvCxnSpPr>
            <a:cxnSpLocks/>
          </p:cNvCxnSpPr>
          <p:nvPr/>
        </p:nvCxnSpPr>
        <p:spPr>
          <a:xfrm>
            <a:off x="2019657" y="2356337"/>
            <a:ext cx="2329567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21CB27-A6B6-46CE-9AA8-E6BDEE9EA890}"/>
              </a:ext>
            </a:extLst>
          </p:cNvPr>
          <p:cNvSpPr txBox="1"/>
          <p:nvPr/>
        </p:nvSpPr>
        <p:spPr>
          <a:xfrm>
            <a:off x="2114155" y="1987425"/>
            <a:ext cx="1961345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dirty="0"/>
              <a:t>CreateNewUser(UserData)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FF6E8-51BB-4152-9D6B-A01C10041A45}"/>
              </a:ext>
            </a:extLst>
          </p:cNvPr>
          <p:cNvCxnSpPr>
            <a:cxnSpLocks/>
          </p:cNvCxnSpPr>
          <p:nvPr/>
        </p:nvCxnSpPr>
        <p:spPr>
          <a:xfrm flipH="1">
            <a:off x="2019657" y="3022531"/>
            <a:ext cx="2258036" cy="0"/>
          </a:xfrm>
          <a:prstGeom prst="straightConnector1">
            <a:avLst/>
          </a:prstGeom>
          <a:ln w="38100"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E8C04-56B6-460B-8380-734F910E5DED}"/>
              </a:ext>
            </a:extLst>
          </p:cNvPr>
          <p:cNvSpPr txBox="1"/>
          <p:nvPr/>
        </p:nvSpPr>
        <p:spPr>
          <a:xfrm>
            <a:off x="2315422" y="2705144"/>
            <a:ext cx="804176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dirty="0"/>
              <a:t>UserID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3A42C-B8AD-4DC6-AEB6-4F9AD4F8976E}"/>
              </a:ext>
            </a:extLst>
          </p:cNvPr>
          <p:cNvGrpSpPr/>
          <p:nvPr/>
        </p:nvGrpSpPr>
        <p:grpSpPr>
          <a:xfrm>
            <a:off x="5629659" y="1110342"/>
            <a:ext cx="1340611" cy="5125931"/>
            <a:chOff x="2863670" y="662473"/>
            <a:chExt cx="1340611" cy="51259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DD7F111-CD05-471E-B03A-7395BE5116BD}"/>
                </a:ext>
              </a:extLst>
            </p:cNvPr>
            <p:cNvSpPr/>
            <p:nvPr/>
          </p:nvSpPr>
          <p:spPr>
            <a:xfrm>
              <a:off x="2863670" y="662473"/>
              <a:ext cx="1340611" cy="54554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400" dirty="0"/>
                <a:t>User</a:t>
              </a:r>
            </a:p>
            <a:p>
              <a:pPr algn="ctr"/>
              <a:r>
                <a:rPr lang="pt-PT" sz="1400" dirty="0"/>
                <a:t>Manager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B49D0-DC58-4EAE-81B0-5AF3A3FD43FA}"/>
                </a:ext>
              </a:extLst>
            </p:cNvPr>
            <p:cNvCxnSpPr/>
            <p:nvPr/>
          </p:nvCxnSpPr>
          <p:spPr>
            <a:xfrm flipH="1">
              <a:off x="3533976" y="1208015"/>
              <a:ext cx="1" cy="4580389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2D614-AF50-4475-BC86-7319EEB08FCF}"/>
              </a:ext>
            </a:extLst>
          </p:cNvPr>
          <p:cNvGrpSpPr/>
          <p:nvPr/>
        </p:nvGrpSpPr>
        <p:grpSpPr>
          <a:xfrm>
            <a:off x="7557435" y="1110342"/>
            <a:ext cx="1340611" cy="5125931"/>
            <a:chOff x="2863670" y="662473"/>
            <a:chExt cx="1340611" cy="51259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0D79D01-3657-4D8E-88A9-02684A3924B4}"/>
                </a:ext>
              </a:extLst>
            </p:cNvPr>
            <p:cNvSpPr/>
            <p:nvPr/>
          </p:nvSpPr>
          <p:spPr>
            <a:xfrm>
              <a:off x="2863670" y="662473"/>
              <a:ext cx="1340611" cy="54554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400" dirty="0"/>
                <a:t>Device Manager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4263EC-F8D4-47AC-A756-4B3D98B40206}"/>
                </a:ext>
              </a:extLst>
            </p:cNvPr>
            <p:cNvCxnSpPr/>
            <p:nvPr/>
          </p:nvCxnSpPr>
          <p:spPr>
            <a:xfrm flipH="1">
              <a:off x="3533976" y="1208015"/>
              <a:ext cx="1" cy="4580389"/>
            </a:xfrm>
            <a:prstGeom prst="line">
              <a:avLst/>
            </a:prstGeom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8A88B-1E17-4762-9740-19845B37D5C8}"/>
              </a:ext>
            </a:extLst>
          </p:cNvPr>
          <p:cNvSpPr/>
          <p:nvPr/>
        </p:nvSpPr>
        <p:spPr>
          <a:xfrm>
            <a:off x="4269838" y="2442195"/>
            <a:ext cx="210499" cy="167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C26DF0-3CA9-432A-A9E2-E61D58BCA6B9}"/>
              </a:ext>
            </a:extLst>
          </p:cNvPr>
          <p:cNvCxnSpPr>
            <a:cxnSpLocks/>
          </p:cNvCxnSpPr>
          <p:nvPr/>
        </p:nvCxnSpPr>
        <p:spPr>
          <a:xfrm>
            <a:off x="4459623" y="2771666"/>
            <a:ext cx="1850108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719BC-A97A-4197-970D-2426D9006843}"/>
              </a:ext>
            </a:extLst>
          </p:cNvPr>
          <p:cNvSpPr txBox="1"/>
          <p:nvPr/>
        </p:nvSpPr>
        <p:spPr>
          <a:xfrm>
            <a:off x="4584986" y="2459029"/>
            <a:ext cx="165523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dirty="0"/>
              <a:t>RegisterUser(UserData)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64D900-CCC7-45AA-B99E-9D606FB946E3}"/>
              </a:ext>
            </a:extLst>
          </p:cNvPr>
          <p:cNvCxnSpPr>
            <a:cxnSpLocks/>
          </p:cNvCxnSpPr>
          <p:nvPr/>
        </p:nvCxnSpPr>
        <p:spPr>
          <a:xfrm flipH="1">
            <a:off x="4459625" y="2955811"/>
            <a:ext cx="1850106" cy="0"/>
          </a:xfrm>
          <a:prstGeom prst="straightConnector1">
            <a:avLst/>
          </a:prstGeom>
          <a:ln w="38100"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C1B82-FC93-48D6-9863-EE77AADA94FF}"/>
              </a:ext>
            </a:extLst>
          </p:cNvPr>
          <p:cNvSpPr/>
          <p:nvPr/>
        </p:nvSpPr>
        <p:spPr>
          <a:xfrm>
            <a:off x="1271296" y="3140692"/>
            <a:ext cx="7963430" cy="835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604A9C-E379-4085-A9AA-9E0C6E550F1A}"/>
              </a:ext>
            </a:extLst>
          </p:cNvPr>
          <p:cNvCxnSpPr>
            <a:cxnSpLocks/>
          </p:cNvCxnSpPr>
          <p:nvPr/>
        </p:nvCxnSpPr>
        <p:spPr>
          <a:xfrm>
            <a:off x="4464294" y="3450584"/>
            <a:ext cx="1850108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F66117-B0B6-43CB-9425-270840F3E52F}"/>
              </a:ext>
            </a:extLst>
          </p:cNvPr>
          <p:cNvSpPr txBox="1"/>
          <p:nvPr/>
        </p:nvSpPr>
        <p:spPr>
          <a:xfrm>
            <a:off x="4589657" y="3137947"/>
            <a:ext cx="165523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dirty="0"/>
              <a:t>RegisterUser(UserData)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83672-5D6C-4A19-A29B-7C346457B53D}"/>
              </a:ext>
            </a:extLst>
          </p:cNvPr>
          <p:cNvCxnSpPr>
            <a:cxnSpLocks/>
          </p:cNvCxnSpPr>
          <p:nvPr/>
        </p:nvCxnSpPr>
        <p:spPr>
          <a:xfrm flipH="1">
            <a:off x="4449859" y="3778771"/>
            <a:ext cx="1850106" cy="0"/>
          </a:xfrm>
          <a:prstGeom prst="straightConnector1">
            <a:avLst/>
          </a:prstGeom>
          <a:ln w="38100"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C98845-6C76-41D6-97BD-5D176AD76B07}"/>
              </a:ext>
            </a:extLst>
          </p:cNvPr>
          <p:cNvSpPr txBox="1"/>
          <p:nvPr/>
        </p:nvSpPr>
        <p:spPr>
          <a:xfrm>
            <a:off x="4589657" y="3496964"/>
            <a:ext cx="1655230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i="1" dirty="0"/>
              <a:t>failed: user exists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E1ECC8-2B19-4938-BD5C-E41117638D67}"/>
              </a:ext>
            </a:extLst>
          </p:cNvPr>
          <p:cNvCxnSpPr>
            <a:cxnSpLocks/>
          </p:cNvCxnSpPr>
          <p:nvPr/>
        </p:nvCxnSpPr>
        <p:spPr>
          <a:xfrm flipH="1">
            <a:off x="2019657" y="3896033"/>
            <a:ext cx="2250182" cy="0"/>
          </a:xfrm>
          <a:prstGeom prst="straightConnector1">
            <a:avLst/>
          </a:prstGeom>
          <a:ln w="38100"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A3893C-0286-4E1B-B890-56F785668866}"/>
              </a:ext>
            </a:extLst>
          </p:cNvPr>
          <p:cNvSpPr txBox="1"/>
          <p:nvPr/>
        </p:nvSpPr>
        <p:spPr>
          <a:xfrm>
            <a:off x="2259158" y="3588255"/>
            <a:ext cx="1561965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200"/>
            </a:lvl1pPr>
          </a:lstStyle>
          <a:p>
            <a:r>
              <a:rPr lang="pt-PT" dirty="0"/>
              <a:t>ErrorID, ErrorMessage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051EF9-D656-4D48-A6EC-B36055CE193C}"/>
              </a:ext>
            </a:extLst>
          </p:cNvPr>
          <p:cNvCxnSpPr>
            <a:cxnSpLocks/>
          </p:cNvCxnSpPr>
          <p:nvPr/>
        </p:nvCxnSpPr>
        <p:spPr>
          <a:xfrm>
            <a:off x="2042622" y="4588997"/>
            <a:ext cx="2329567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E203E4F-53E6-4A19-8A3D-8BE3C06052A2}"/>
              </a:ext>
            </a:extLst>
          </p:cNvPr>
          <p:cNvSpPr txBox="1"/>
          <p:nvPr/>
        </p:nvSpPr>
        <p:spPr>
          <a:xfrm>
            <a:off x="2114155" y="4242876"/>
            <a:ext cx="2504124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RegisterDevice(UserID, DeviceData)</a:t>
            </a:r>
            <a:endParaRPr lang="pt-PT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5895B-155E-498A-954A-87246E382B30}"/>
              </a:ext>
            </a:extLst>
          </p:cNvPr>
          <p:cNvSpPr txBox="1"/>
          <p:nvPr/>
        </p:nvSpPr>
        <p:spPr>
          <a:xfrm>
            <a:off x="1138335" y="317241"/>
            <a:ext cx="67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USE CASE: Creating a new user</a:t>
            </a:r>
          </a:p>
        </p:txBody>
      </p:sp>
    </p:spTree>
    <p:extLst>
      <p:ext uri="{BB962C8B-B14F-4D97-AF65-F5344CB8AC3E}">
        <p14:creationId xmlns:p14="http://schemas.microsoft.com/office/powerpoint/2010/main" val="6996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08A3CAE1CAA4E91BB14F8A02DBF05" ma:contentTypeVersion="7" ma:contentTypeDescription="Create a new document." ma:contentTypeScope="" ma:versionID="42fb18f2a070b1c15700d794bb4427da">
  <xsd:schema xmlns:xsd="http://www.w3.org/2001/XMLSchema" xmlns:xs="http://www.w3.org/2001/XMLSchema" xmlns:p="http://schemas.microsoft.com/office/2006/metadata/properties" xmlns:ns2="885dd664-b03f-407d-a724-0c2777cab22f" targetNamespace="http://schemas.microsoft.com/office/2006/metadata/properties" ma:root="true" ma:fieldsID="90b69f8e6e8c980d95a8f34dd25f90ad" ns2:_="">
    <xsd:import namespace="885dd664-b03f-407d-a724-0c2777cab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d664-b03f-407d-a724-0c2777cab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75D55A-3231-4DA2-B5B8-0286A21E7BDF}"/>
</file>

<file path=customXml/itemProps2.xml><?xml version="1.0" encoding="utf-8"?>
<ds:datastoreItem xmlns:ds="http://schemas.openxmlformats.org/officeDocument/2006/customXml" ds:itemID="{0C83468D-B505-44D2-AF11-F489B35C38C4}"/>
</file>

<file path=customXml/itemProps3.xml><?xml version="1.0" encoding="utf-8"?>
<ds:datastoreItem xmlns:ds="http://schemas.openxmlformats.org/officeDocument/2006/customXml" ds:itemID="{B9A0C333-6042-43A3-BE21-301385ACB1BE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Coelho</dc:creator>
  <cp:lastModifiedBy>Bruno Coelho</cp:lastModifiedBy>
  <cp:revision>4</cp:revision>
  <dcterms:created xsi:type="dcterms:W3CDTF">2020-03-18T20:55:51Z</dcterms:created>
  <dcterms:modified xsi:type="dcterms:W3CDTF">2020-03-18T21:25:45Z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0x010100CB208A3CAE1CAA4E91BB14F8A02DBF05</vt:lpwstr>
  </property>
</Properties>
</file>