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EA63BC-526E-4D69-A492-62733ADCEBD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1C410C3-9B70-4D8D-85C2-EB79681C9D8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D2F944-8B6F-4709-9477-CCC25DBF942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838AEA-07F5-420A-98EF-7C057DA16E0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D6E07B-0837-4369-BCC2-C6170BDDE94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EA678D-4DAA-4D15-BEDD-D38F6189E45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96345D-A290-494D-AED0-D3C3E5CE020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E87E3B-BC24-4C25-A819-A542DB4BDEE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DD418-4C29-4184-B7E7-0EF0944EB31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0BC15E-DDE9-4949-B8E7-C2035307323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F9CC0-87EF-43AE-9466-83798FB7A91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9E2C3A-B855-42C3-8E8B-17218C3A075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66B35-1864-461D-A6AB-4F7EF88A910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4BE31-870C-4488-83FD-B527D7F762E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85B596-5FE0-44E9-A916-974E084CC0E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5E189-FD31-4D19-A416-C1DB633DF82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E3691-0908-4B3C-8E05-08B61854958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53D805-754D-4C7D-8CA6-0B7C45D9916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D4FA1E5-569F-4606-9D77-E850AC5BCD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D3ECFC-0C7B-4CE8-BA6B-35AC0FA6B60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BCBBDC-3428-4909-99D6-66133D2DFDD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169BB7-E997-4429-AB0A-51BDB84DC99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33499C-C221-48B8-A038-1444DB9F77B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21A567-CE90-4BE4-BD57-4DE99390DD2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pt-PT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7FDF17-89E5-4637-84F8-B0CA8F3869CB}" type="slidenum">
              <a:rPr b="0" lang="pt-PT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pt-PT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PT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5C55E2-6F20-4716-A955-FA40CC0FE6C6}" type="slidenum">
              <a:rPr b="0" lang="pt-PT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pic>
        <p:nvPicPr>
          <p:cNvPr id="88" name="Google Shape;88;p13" descr=""/>
          <p:cNvPicPr/>
          <p:nvPr/>
        </p:nvPicPr>
        <p:blipFill>
          <a:blip r:embed="rId1"/>
          <a:stretch/>
        </p:blipFill>
        <p:spPr>
          <a:xfrm>
            <a:off x="8640" y="0"/>
            <a:ext cx="912636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7560" y="5364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600" spc="-1" strike="noStrike">
                <a:solidFill>
                  <a:srgbClr val="1a1a1a"/>
                </a:solidFill>
                <a:latin typeface="Raleway"/>
                <a:ea typeface="Raleway"/>
              </a:rPr>
              <a:t>Instruções</a:t>
            </a:r>
            <a:endParaRPr b="0" lang="pt-P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21595800">
            <a:off x="2521800" y="1413720"/>
            <a:ext cx="5396040" cy="344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5943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600" spc="-1" strike="noStrike">
                <a:solidFill>
                  <a:srgbClr val="1a1a1a"/>
                </a:solidFill>
                <a:latin typeface="Raleway"/>
                <a:ea typeface="Raleway"/>
              </a:rPr>
              <a:t>Máquina de Estados</a:t>
            </a:r>
            <a:endParaRPr b="0" lang="pt-P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00;p15" descr=""/>
          <p:cNvPicPr/>
          <p:nvPr/>
        </p:nvPicPr>
        <p:blipFill>
          <a:blip r:embed="rId1"/>
          <a:stretch/>
        </p:blipFill>
        <p:spPr>
          <a:xfrm>
            <a:off x="135000" y="1443600"/>
            <a:ext cx="8873640" cy="30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7560" y="5364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600" spc="-1" strike="noStrike">
                <a:solidFill>
                  <a:srgbClr val="1a1a1a"/>
                </a:solidFill>
                <a:latin typeface="Raleway"/>
                <a:ea typeface="Raleway"/>
              </a:rPr>
              <a:t>Diagrama de Blocos</a:t>
            </a:r>
            <a:endParaRPr b="0" lang="pt-P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106;p16" descr=""/>
          <p:cNvPicPr/>
          <p:nvPr/>
        </p:nvPicPr>
        <p:blipFill>
          <a:blip r:embed="rId1"/>
          <a:stretch/>
        </p:blipFill>
        <p:spPr>
          <a:xfrm>
            <a:off x="1702440" y="1105920"/>
            <a:ext cx="6266160" cy="38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5943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PT" sz="2600" spc="-1" strike="noStrike">
                <a:solidFill>
                  <a:srgbClr val="1a1a1a"/>
                </a:solidFill>
                <a:latin typeface="Raleway"/>
                <a:ea typeface="Raleway"/>
              </a:rPr>
              <a:t>Blocos do Modo User</a:t>
            </a:r>
            <a:endParaRPr b="0" lang="pt-PT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12;p17" descr=""/>
          <p:cNvPicPr/>
          <p:nvPr/>
        </p:nvPicPr>
        <p:blipFill>
          <a:blip r:embed="rId1"/>
          <a:stretch/>
        </p:blipFill>
        <p:spPr>
          <a:xfrm>
            <a:off x="1919880" y="1051200"/>
            <a:ext cx="6497640" cy="406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2024-06-01T23:02:58Z</dcterms:modified>
  <cp:revision>2</cp:revision>
  <dc:subject/>
  <dc:title/>
</cp:coreProperties>
</file>