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FEB0-11A8-445D-9735-AE459CC6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46ACF-D0FF-497C-B195-E9532D209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C1D77-9D6A-4A8A-835B-96230179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AB825-C185-4F88-94FC-2A187A77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13BDA-74CA-475F-B76D-3A873939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1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95AD5-977A-4681-9499-48216707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A0647-E12B-4A29-8ECA-8ED6169B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EC47D-8AEC-4E72-A404-3B0F275C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96A81-A0D4-4DB7-B5E6-DFDB39C1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6DBC8-9ED4-4D47-908D-ED98FC42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042C3D-2E21-4C77-B4D3-7BF13B7B4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361F08-3773-4B24-BBD2-27277AF3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016F4-419A-4BF7-875B-24647001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55B6C-125F-4158-A508-EAEDFA1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F2CFB-4294-482C-B4FD-B4A50209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7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D1D6-4CAE-4F52-836E-B854EB53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49015-8FEE-4E24-968C-80ED33AC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A2619-EE3D-4E67-8B54-151F711D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A3E60-AE71-4556-B420-11050ADC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5CAA4-8A88-43E2-A877-5790CB44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9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3DF84-748F-4AF4-A64D-66986DDA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ED8AA-2CE3-46C0-9F28-8122D548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2B33D-21A1-45C0-91CF-5251910C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B853E-5BB7-4284-A3B7-F0A282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369A6-E372-46B4-9AC2-152EFF9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23FC-4C8B-4993-8294-6A65981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04DAB-886A-4C04-B4D5-354D5AF35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21C05-DAFB-4C59-A3AC-C8B795A7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8FBA6-C3F8-40EF-BDFD-361D3210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2F2AED-ACC7-4606-8796-CE0DC674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F1A0C0-D671-4F39-ABDA-79F20E29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0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AC2DB-91F0-477B-92C4-B15E5CB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4238B-AE3B-4CBE-9B39-E35FD796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A42CE2-4107-42D9-B681-4C0977985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8E5BEE-69DF-4013-87EE-589C28EFC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7CEE81-FF2C-408C-93B9-F8AF50DB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A979F6-731C-4CCB-8445-A0D0651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3B21D-6FD3-4E9F-80DC-6999C1AD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19D121-C46A-4402-8F24-D24B3D6C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6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71E4B-1139-4EDA-8AFB-06EB01D9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6604C1-93ED-4F28-BC03-7BBFA1CA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89ECF5-0BC7-4090-B623-9362EE2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DB0E04-177A-459A-98AE-BC3059B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42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514C87-6C48-4366-8C21-E4ABAB01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8D649E-144E-47E7-90FD-EC389829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62612E-0A5E-4D89-A72D-EECCE33F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3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076BC-4B02-4477-BD23-2664C3E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2C499-C3B2-4393-B09E-9211CED1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45D83-B48B-4134-B50C-7D97E670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3BA687-F91A-40A9-99DD-D7409E2B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0B662-12DC-4E31-B2F3-3D9D18F8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4603D-4392-4441-9F6D-0CC3CE17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4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D3C73-6C48-4DB5-AB1A-73FE6565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0A8073-0659-4532-9A06-92B6D7A1C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5F5E67-71B5-4504-9EEE-A35BB841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6F06F5-2A44-425E-A224-544C675C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CE101A-0063-4662-8C36-1910248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BEA78-CE18-48DF-9D4F-866C8BA4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E2F2CD-AADE-4000-BFB4-8E47A207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59E325-5E48-4E99-91C3-AE9183E9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594E6-3991-4724-B8F8-6A0EC1C0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D94E-F727-49C8-9C6A-A9E175068949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4FD96-2572-496A-8BAC-828B1B9B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87755-1A72-4422-8B37-55436F048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1DA3-6C2A-4FFD-BA5F-174D41660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0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redondeado 37">
            <a:extLst>
              <a:ext uri="{FF2B5EF4-FFF2-40B4-BE49-F238E27FC236}">
                <a16:creationId xmlns:a16="http://schemas.microsoft.com/office/drawing/2014/main" id="{E9A6DD30-B587-4142-BDB9-872D69D76633}"/>
              </a:ext>
            </a:extLst>
          </p:cNvPr>
          <p:cNvSpPr/>
          <p:nvPr/>
        </p:nvSpPr>
        <p:spPr>
          <a:xfrm>
            <a:off x="2609876" y="4211214"/>
            <a:ext cx="6836395" cy="17483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sz="1600" b="1" dirty="0">
                <a:solidFill>
                  <a:schemeClr val="accent5"/>
                </a:solidFill>
              </a:rPr>
              <a:t>BACKEND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68E1-5495-4EDE-A959-F9D5FDA08E71}"/>
              </a:ext>
            </a:extLst>
          </p:cNvPr>
          <p:cNvSpPr/>
          <p:nvPr/>
        </p:nvSpPr>
        <p:spPr>
          <a:xfrm>
            <a:off x="5416589" y="4764202"/>
            <a:ext cx="2574314" cy="651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Model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 err="1">
                <a:solidFill>
                  <a:schemeClr val="tx1"/>
                </a:solidFill>
              </a:rPr>
              <a:t>Prediction</a:t>
            </a:r>
            <a:r>
              <a:rPr lang="es-ES" sz="1400" dirty="0">
                <a:solidFill>
                  <a:schemeClr val="tx1"/>
                </a:solidFill>
              </a:rPr>
              <a:t> (.</a:t>
            </a:r>
            <a:r>
              <a:rPr lang="es-ES" sz="1400" dirty="0" err="1">
                <a:solidFill>
                  <a:schemeClr val="tx1"/>
                </a:solidFill>
              </a:rPr>
              <a:t>pkl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88D69BD1-4F8C-4ECA-B67D-7980B65EAE74}"/>
              </a:ext>
            </a:extLst>
          </p:cNvPr>
          <p:cNvSpPr/>
          <p:nvPr/>
        </p:nvSpPr>
        <p:spPr>
          <a:xfrm>
            <a:off x="3058749" y="4444526"/>
            <a:ext cx="1108478" cy="129093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Data </a:t>
            </a:r>
            <a:r>
              <a:rPr lang="es-ES" sz="1400" dirty="0" err="1">
                <a:solidFill>
                  <a:schemeClr val="tx1"/>
                </a:solidFill>
              </a:rPr>
              <a:t>collection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0A89F3-D0A4-490A-83BD-267CC490F488}"/>
              </a:ext>
            </a:extLst>
          </p:cNvPr>
          <p:cNvCxnSpPr>
            <a:cxnSpLocks/>
            <a:stCxn id="8" idx="4"/>
            <a:endCxn id="5" idx="1"/>
          </p:cNvCxnSpPr>
          <p:nvPr/>
        </p:nvCxnSpPr>
        <p:spPr>
          <a:xfrm flipV="1">
            <a:off x="4167227" y="5089993"/>
            <a:ext cx="1249362" cy="1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80DB48-6671-4BF3-BA44-3CBFF211FA2F}"/>
              </a:ext>
            </a:extLst>
          </p:cNvPr>
          <p:cNvSpPr txBox="1"/>
          <p:nvPr/>
        </p:nvSpPr>
        <p:spPr>
          <a:xfrm>
            <a:off x="5933725" y="4323014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/api/</a:t>
            </a:r>
            <a:r>
              <a:rPr lang="es-ES" dirty="0" err="1"/>
              <a:t>predict</a:t>
            </a:r>
            <a:endParaRPr lang="es-ES" dirty="0"/>
          </a:p>
        </p:txBody>
      </p:sp>
      <p:pic>
        <p:nvPicPr>
          <p:cNvPr id="1026" name="Picture 2" descr="Resultado de imagen de flask python">
            <a:extLst>
              <a:ext uri="{FF2B5EF4-FFF2-40B4-BE49-F238E27FC236}">
                <a16:creationId xmlns:a16="http://schemas.microsoft.com/office/drawing/2014/main" id="{FF51C8B5-9659-4553-B527-103C678C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00" y="4957388"/>
            <a:ext cx="1170373" cy="45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37">
            <a:extLst>
              <a:ext uri="{FF2B5EF4-FFF2-40B4-BE49-F238E27FC236}">
                <a16:creationId xmlns:a16="http://schemas.microsoft.com/office/drawing/2014/main" id="{CA0B8054-7C12-4541-9AAC-FDD4EE4C251C}"/>
              </a:ext>
            </a:extLst>
          </p:cNvPr>
          <p:cNvSpPr/>
          <p:nvPr/>
        </p:nvSpPr>
        <p:spPr>
          <a:xfrm>
            <a:off x="3852905" y="1261082"/>
            <a:ext cx="4359370" cy="17483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FRONTEND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6123A25-884F-4E8F-BE7F-7D732E5EBE21}"/>
              </a:ext>
            </a:extLst>
          </p:cNvPr>
          <p:cNvSpPr/>
          <p:nvPr/>
        </p:nvSpPr>
        <p:spPr>
          <a:xfrm>
            <a:off x="4182593" y="1814070"/>
            <a:ext cx="2574314" cy="65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UI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6566985-54CC-4C41-9E54-9132F67E642A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6028074" y="3009444"/>
            <a:ext cx="4516" cy="12017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ADA46F-5682-42B4-9AF6-348BE041656F}"/>
              </a:ext>
            </a:extLst>
          </p:cNvPr>
          <p:cNvSpPr txBox="1"/>
          <p:nvPr/>
        </p:nvSpPr>
        <p:spPr>
          <a:xfrm>
            <a:off x="6095002" y="3425663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</a:t>
            </a:r>
          </a:p>
        </p:txBody>
      </p:sp>
      <p:pic>
        <p:nvPicPr>
          <p:cNvPr id="1030" name="Picture 6" descr="Resultado de imagen de docker">
            <a:extLst>
              <a:ext uri="{FF2B5EF4-FFF2-40B4-BE49-F238E27FC236}">
                <a16:creationId xmlns:a16="http://schemas.microsoft.com/office/drawing/2014/main" id="{B4B72E8E-1C5D-4C4D-88AE-CA98EB9A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86" y="2133311"/>
            <a:ext cx="1729192" cy="147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de react js">
            <a:extLst>
              <a:ext uri="{FF2B5EF4-FFF2-40B4-BE49-F238E27FC236}">
                <a16:creationId xmlns:a16="http://schemas.microsoft.com/office/drawing/2014/main" id="{86A36709-C372-43DD-88FB-4D8A7516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23" y="1664136"/>
            <a:ext cx="1327807" cy="9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49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Miguel Rodriguez Sanchez(UST,ES)</dc:creator>
  <cp:lastModifiedBy>Francisco Miguel Rodriguez Sanchez(UST,ES)</cp:lastModifiedBy>
  <cp:revision>5</cp:revision>
  <dcterms:created xsi:type="dcterms:W3CDTF">2019-12-10T19:55:13Z</dcterms:created>
  <dcterms:modified xsi:type="dcterms:W3CDTF">2019-12-11T08:01:33Z</dcterms:modified>
</cp:coreProperties>
</file>