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92C9A-76C7-4748-BC4D-33B7182F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D269AB-7C23-4CF3-BACE-2BBB49A60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8C1AE-3A02-4497-9023-AE7A67EA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762D2-C192-4B5C-B4A7-F79CDA7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26069-F8D1-4C8F-A2A5-4662377B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90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CD795-9548-403A-B8C1-1C7AC978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F860BF-CECA-4482-A517-1F9348CF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47048-9353-4A61-90D7-B6CF0ED5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D1063-954B-4277-A3ED-590451D7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9A4C83-371A-451E-A622-1A36A09F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1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EB7E65-AE24-4DF2-B16C-D31325F97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EEE24E-42F5-4CB7-BB36-5A3BF1EAE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765308-F351-4D76-9428-C1568447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B2BCF-E950-4E16-9935-DC0299B8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11E08-6286-424A-878B-79FAA9EA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89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09A99-D1E9-4F57-982B-CC142496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DC419-DC0C-4F89-A62D-D548F9B2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7F129-E6E0-411E-9CD6-B6617264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960F7-D132-46BC-AA53-EF84686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7152F3-FFC6-4657-BE7E-ED1C995F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10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DD9B8-02A1-430C-98F4-1D6A6D3B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6EEEEB-72E9-4B42-ADEF-F3289EEE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C9059-409E-4DCB-A82A-EE854102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65187-DECA-47C6-B486-6DABB2A7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803EE-4420-4332-A8E0-28B271E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6795-1698-4249-A6E1-E6684DC6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549AC-A134-479B-85EE-532CA087A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C68C8-EC41-43C4-8F00-B9AA087A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F05932-7E9F-43BD-B09E-B59480F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A179E-B465-4612-B70E-EB00529E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A4890-CADE-4B75-BF29-14E2923B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0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21F5A-0639-4B47-8DEB-3BDD8516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D4024-378B-43F6-AAAC-E8DB3F61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E6E45B-21D0-4B13-B7F2-14A13D23C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4876A8-E3C4-413F-AEFA-A66457E83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45B657-3180-449B-B4F4-A84C3BCA5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A17682-D196-443B-B6B7-ECFC9B48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8BF24E-E4D6-49F0-A933-119276B8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822FE4-404D-4EB4-9068-86D54C68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19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A0E4D-16EF-406A-B23D-019BE7A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AB68BC-71EF-4AFB-AAB8-EFA15DE7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D97111-E97D-47BA-A1D9-34C598D1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5BFAD4-4B16-40AB-948B-787FC848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54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3EA9C0-ACD1-45E0-8E36-8361B391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18266D-2A6F-4E52-BF0B-DABA4996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5D2DE-0CDB-4D6A-92B5-5DE858E4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7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6C6C7-1154-4862-95DF-6077A16D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473FE-F2F6-403B-989F-2D493A3D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5C83DE-9DA2-4EFD-A6CB-AE90D0CE6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5E459-3B2B-4EFF-99FB-53528546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8AA9B-56E5-4297-B9DC-816C6E90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84A88F-185E-466C-95D7-BE4CE57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57C38-12A4-4C9D-83A9-51321C0B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F83617-A1E7-4053-B27A-6FD7B7EF5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8BF19A-1F8D-4DDA-B698-5DCDCF9E3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45DF97-0FAF-4534-A70E-584CEFAB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A421AA-F918-49C5-8A75-37724D65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B84787-2AD2-4E3A-B4BA-829AC37A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A9BB19-96CA-48B5-AB68-CEBA49DF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A9AEED-73E3-4E86-B08E-C1AC40BF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C5F4F-610B-489B-9985-5ABF60EAF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6E49-88DD-410E-AEF6-30C1EF926C19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CCB9C-58C4-4AAE-AB73-ED997F1A2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F839F8-AA31-457C-91DB-0D07C6D2E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9A26-8C26-4FE9-A092-01BDE6C5DA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9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A6E09A-7529-4891-947F-33ADC816541D}"/>
              </a:ext>
            </a:extLst>
          </p:cNvPr>
          <p:cNvSpPr/>
          <p:nvPr/>
        </p:nvSpPr>
        <p:spPr>
          <a:xfrm>
            <a:off x="906009" y="1490961"/>
            <a:ext cx="645954" cy="678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241FF1-BE40-4088-B49E-1824E8EC5947}"/>
              </a:ext>
            </a:extLst>
          </p:cNvPr>
          <p:cNvSpPr txBox="1"/>
          <p:nvPr/>
        </p:nvSpPr>
        <p:spPr>
          <a:xfrm>
            <a:off x="906009" y="1537741"/>
            <a:ext cx="604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Un coche atropelló a David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E22E33-0E53-4380-BEAD-1C84F5870EC4}"/>
              </a:ext>
            </a:extLst>
          </p:cNvPr>
          <p:cNvSpPr/>
          <p:nvPr/>
        </p:nvSpPr>
        <p:spPr>
          <a:xfrm>
            <a:off x="1551963" y="1490961"/>
            <a:ext cx="2583809" cy="6783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E690DC0-AB45-496D-898D-18AD300BACD7}"/>
              </a:ext>
            </a:extLst>
          </p:cNvPr>
          <p:cNvSpPr/>
          <p:nvPr/>
        </p:nvSpPr>
        <p:spPr>
          <a:xfrm>
            <a:off x="5800987" y="1630518"/>
            <a:ext cx="763398" cy="39921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AADC9E-4C23-4A03-841B-86326449459D}"/>
              </a:ext>
            </a:extLst>
          </p:cNvPr>
          <p:cNvSpPr txBox="1"/>
          <p:nvPr/>
        </p:nvSpPr>
        <p:spPr>
          <a:xfrm>
            <a:off x="6946084" y="1537741"/>
            <a:ext cx="1644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Un, coche</a:t>
            </a:r>
          </a:p>
          <a:p>
            <a:r>
              <a:rPr lang="es-ES" sz="1600" dirty="0"/>
              <a:t>Un, atropelló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FF725E5-80EC-440C-A441-50B6C9341014}"/>
              </a:ext>
            </a:extLst>
          </p:cNvPr>
          <p:cNvSpPr/>
          <p:nvPr/>
        </p:nvSpPr>
        <p:spPr>
          <a:xfrm>
            <a:off x="9422234" y="678627"/>
            <a:ext cx="645954" cy="678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60A7074-C84E-4C08-A332-BD1FC05A110B}"/>
              </a:ext>
            </a:extLst>
          </p:cNvPr>
          <p:cNvSpPr/>
          <p:nvPr/>
        </p:nvSpPr>
        <p:spPr>
          <a:xfrm>
            <a:off x="10578517" y="694627"/>
            <a:ext cx="645954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4F6F45-B9F6-4D48-847E-E1990591A1C6}"/>
              </a:ext>
            </a:extLst>
          </p:cNvPr>
          <p:cNvSpPr txBox="1"/>
          <p:nvPr/>
        </p:nvSpPr>
        <p:spPr>
          <a:xfrm>
            <a:off x="9422234" y="1356960"/>
            <a:ext cx="81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input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74A6BB-00B6-424F-BFFE-198D4E6F4E0E}"/>
              </a:ext>
            </a:extLst>
          </p:cNvPr>
          <p:cNvSpPr txBox="1"/>
          <p:nvPr/>
        </p:nvSpPr>
        <p:spPr>
          <a:xfrm>
            <a:off x="10511405" y="1356960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output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9FDFB6E-F5BD-4C3C-BC25-19E2EE105BD7}"/>
              </a:ext>
            </a:extLst>
          </p:cNvPr>
          <p:cNvSpPr/>
          <p:nvPr/>
        </p:nvSpPr>
        <p:spPr>
          <a:xfrm>
            <a:off x="1551963" y="2438864"/>
            <a:ext cx="1031846" cy="678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D6AAED-A6E4-4B3E-9FDC-9F2C3F78ED71}"/>
              </a:ext>
            </a:extLst>
          </p:cNvPr>
          <p:cNvSpPr txBox="1"/>
          <p:nvPr/>
        </p:nvSpPr>
        <p:spPr>
          <a:xfrm>
            <a:off x="906009" y="2470317"/>
            <a:ext cx="604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Un coche atropelló a David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F81C605-784E-4E17-859B-012F27574001}"/>
              </a:ext>
            </a:extLst>
          </p:cNvPr>
          <p:cNvSpPr/>
          <p:nvPr/>
        </p:nvSpPr>
        <p:spPr>
          <a:xfrm>
            <a:off x="2583809" y="2438863"/>
            <a:ext cx="1879134" cy="6783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0541DA6-5B83-45D2-A60D-5E4DCB95A220}"/>
              </a:ext>
            </a:extLst>
          </p:cNvPr>
          <p:cNvSpPr/>
          <p:nvPr/>
        </p:nvSpPr>
        <p:spPr>
          <a:xfrm>
            <a:off x="5800987" y="2563094"/>
            <a:ext cx="763398" cy="39921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FB8A6D-5F38-4EA9-AE54-A5B930313FC5}"/>
              </a:ext>
            </a:extLst>
          </p:cNvPr>
          <p:cNvSpPr txBox="1"/>
          <p:nvPr/>
        </p:nvSpPr>
        <p:spPr>
          <a:xfrm>
            <a:off x="6941887" y="2271544"/>
            <a:ext cx="2013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coche, Un</a:t>
            </a:r>
          </a:p>
          <a:p>
            <a:r>
              <a:rPr lang="es-ES" sz="1600" dirty="0"/>
              <a:t>coche, atropelló</a:t>
            </a:r>
          </a:p>
          <a:p>
            <a:r>
              <a:rPr lang="es-ES" sz="1600" dirty="0"/>
              <a:t>coche, 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50F03D0-2BDE-42E7-B197-CC1443705818}"/>
              </a:ext>
            </a:extLst>
          </p:cNvPr>
          <p:cNvSpPr/>
          <p:nvPr/>
        </p:nvSpPr>
        <p:spPr>
          <a:xfrm>
            <a:off x="2537668" y="3393273"/>
            <a:ext cx="1598104" cy="678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2A4CE5E-348C-484A-9076-38024864D93E}"/>
              </a:ext>
            </a:extLst>
          </p:cNvPr>
          <p:cNvSpPr txBox="1"/>
          <p:nvPr/>
        </p:nvSpPr>
        <p:spPr>
          <a:xfrm>
            <a:off x="906009" y="3440053"/>
            <a:ext cx="604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Un coche atropelló a David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B3B191-E81A-4AB0-A320-263C92DBC534}"/>
              </a:ext>
            </a:extLst>
          </p:cNvPr>
          <p:cNvSpPr/>
          <p:nvPr/>
        </p:nvSpPr>
        <p:spPr>
          <a:xfrm>
            <a:off x="922787" y="3392407"/>
            <a:ext cx="1614881" cy="6783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E462451-F2F3-41D1-BE6B-EB9BFAE15E24}"/>
              </a:ext>
            </a:extLst>
          </p:cNvPr>
          <p:cNvSpPr/>
          <p:nvPr/>
        </p:nvSpPr>
        <p:spPr>
          <a:xfrm>
            <a:off x="5800987" y="3532830"/>
            <a:ext cx="763398" cy="39921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2AB1B5-F14F-4F07-A84E-F032D2F81549}"/>
              </a:ext>
            </a:extLst>
          </p:cNvPr>
          <p:cNvSpPr txBox="1"/>
          <p:nvPr/>
        </p:nvSpPr>
        <p:spPr>
          <a:xfrm>
            <a:off x="6920917" y="3198775"/>
            <a:ext cx="2013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atropelló, Un</a:t>
            </a:r>
          </a:p>
          <a:p>
            <a:r>
              <a:rPr lang="es-ES" sz="1600" dirty="0"/>
              <a:t>atropelló, coche</a:t>
            </a:r>
          </a:p>
          <a:p>
            <a:r>
              <a:rPr lang="es-ES" sz="1600" dirty="0"/>
              <a:t>atropelló, a</a:t>
            </a:r>
          </a:p>
          <a:p>
            <a:r>
              <a:rPr lang="es-ES" sz="1600" dirty="0"/>
              <a:t>atropelló, David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9856AD0-BFB2-4B33-BE61-9C3D38F91183}"/>
              </a:ext>
            </a:extLst>
          </p:cNvPr>
          <p:cNvSpPr/>
          <p:nvPr/>
        </p:nvSpPr>
        <p:spPr>
          <a:xfrm>
            <a:off x="4169328" y="4316229"/>
            <a:ext cx="327170" cy="678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E73FB3-3580-4CBD-A5BB-140E480EE19A}"/>
              </a:ext>
            </a:extLst>
          </p:cNvPr>
          <p:cNvSpPr txBox="1"/>
          <p:nvPr/>
        </p:nvSpPr>
        <p:spPr>
          <a:xfrm>
            <a:off x="922787" y="4363009"/>
            <a:ext cx="604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Un coche atropelló a David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65C137A-8E07-4D85-BDBB-E2180C4B2C13}"/>
              </a:ext>
            </a:extLst>
          </p:cNvPr>
          <p:cNvSpPr/>
          <p:nvPr/>
        </p:nvSpPr>
        <p:spPr>
          <a:xfrm>
            <a:off x="4496499" y="4316229"/>
            <a:ext cx="1040236" cy="6783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99FE0C60-BE5E-4833-AD47-634B035DF91F}"/>
              </a:ext>
            </a:extLst>
          </p:cNvPr>
          <p:cNvSpPr/>
          <p:nvPr/>
        </p:nvSpPr>
        <p:spPr>
          <a:xfrm>
            <a:off x="5817765" y="4455786"/>
            <a:ext cx="763398" cy="39921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7ABACD-E7DB-49E9-BBB9-48EAAEDD2F16}"/>
              </a:ext>
            </a:extLst>
          </p:cNvPr>
          <p:cNvSpPr txBox="1"/>
          <p:nvPr/>
        </p:nvSpPr>
        <p:spPr>
          <a:xfrm>
            <a:off x="6920917" y="4386860"/>
            <a:ext cx="1644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a, coche</a:t>
            </a:r>
          </a:p>
          <a:p>
            <a:r>
              <a:rPr lang="es-ES" sz="1600" dirty="0"/>
              <a:t>a, atropelló</a:t>
            </a:r>
          </a:p>
          <a:p>
            <a:r>
              <a:rPr lang="es-ES" sz="1600" dirty="0"/>
              <a:t>a, David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01777E3-0D0E-4A47-B0C2-9EE2CBF1DC19}"/>
              </a:ext>
            </a:extLst>
          </p:cNvPr>
          <p:cNvSpPr/>
          <p:nvPr/>
        </p:nvSpPr>
        <p:spPr>
          <a:xfrm>
            <a:off x="4462943" y="5258694"/>
            <a:ext cx="1073792" cy="678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310AEE6-17B8-480F-BF7A-437D739ACA52}"/>
              </a:ext>
            </a:extLst>
          </p:cNvPr>
          <p:cNvSpPr txBox="1"/>
          <p:nvPr/>
        </p:nvSpPr>
        <p:spPr>
          <a:xfrm>
            <a:off x="880842" y="5305474"/>
            <a:ext cx="604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Un coche atropelló a David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8979D16-3D35-4806-BE64-D199E038B5F5}"/>
              </a:ext>
            </a:extLst>
          </p:cNvPr>
          <p:cNvSpPr/>
          <p:nvPr/>
        </p:nvSpPr>
        <p:spPr>
          <a:xfrm>
            <a:off x="2583809" y="5258694"/>
            <a:ext cx="1879134" cy="6783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402DFF13-9659-408C-960F-020895AF2572}"/>
              </a:ext>
            </a:extLst>
          </p:cNvPr>
          <p:cNvSpPr/>
          <p:nvPr/>
        </p:nvSpPr>
        <p:spPr>
          <a:xfrm>
            <a:off x="5775820" y="5398251"/>
            <a:ext cx="763398" cy="39921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A51606C-EB01-4AF0-A2BA-2A7947C0F81B}"/>
              </a:ext>
            </a:extLst>
          </p:cNvPr>
          <p:cNvSpPr txBox="1"/>
          <p:nvPr/>
        </p:nvSpPr>
        <p:spPr>
          <a:xfrm>
            <a:off x="6920917" y="5305474"/>
            <a:ext cx="1644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David, a</a:t>
            </a:r>
          </a:p>
          <a:p>
            <a:r>
              <a:rPr lang="es-ES" sz="1600" dirty="0"/>
              <a:t>David, atropelló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3FD5A04-7739-4172-85E1-DA4BE51C8699}"/>
              </a:ext>
            </a:extLst>
          </p:cNvPr>
          <p:cNvSpPr/>
          <p:nvPr/>
        </p:nvSpPr>
        <p:spPr>
          <a:xfrm>
            <a:off x="922787" y="2439278"/>
            <a:ext cx="629176" cy="6783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50D4949-B2E1-44ED-A08F-D699EAED9C64}"/>
              </a:ext>
            </a:extLst>
          </p:cNvPr>
          <p:cNvSpPr txBox="1"/>
          <p:nvPr/>
        </p:nvSpPr>
        <p:spPr>
          <a:xfrm>
            <a:off x="2501317" y="710931"/>
            <a:ext cx="223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Texto fuente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FC40300-BF64-418A-A243-D234F0FD4AAD}"/>
              </a:ext>
            </a:extLst>
          </p:cNvPr>
          <p:cNvSpPr txBox="1"/>
          <p:nvPr/>
        </p:nvSpPr>
        <p:spPr>
          <a:xfrm>
            <a:off x="6740554" y="633072"/>
            <a:ext cx="2238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Corpus entrenamiento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7955632-87E3-4AFE-8CF7-7AF8C67AB00E}"/>
              </a:ext>
            </a:extLst>
          </p:cNvPr>
          <p:cNvSpPr/>
          <p:nvPr/>
        </p:nvSpPr>
        <p:spPr>
          <a:xfrm>
            <a:off x="4135773" y="3391898"/>
            <a:ext cx="1400962" cy="6783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3E04D60-A587-4288-A862-6ED167672A2C}"/>
              </a:ext>
            </a:extLst>
          </p:cNvPr>
          <p:cNvSpPr/>
          <p:nvPr/>
        </p:nvSpPr>
        <p:spPr>
          <a:xfrm>
            <a:off x="1585518" y="4322813"/>
            <a:ext cx="2583809" cy="67174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732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Rodriguez (UST, ESP)</cp:lastModifiedBy>
  <cp:revision>4</cp:revision>
  <dcterms:created xsi:type="dcterms:W3CDTF">2019-06-08T11:14:05Z</dcterms:created>
  <dcterms:modified xsi:type="dcterms:W3CDTF">2019-06-08T11:35:49Z</dcterms:modified>
</cp:coreProperties>
</file>