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8" r:id="rId4"/>
    <p:sldId id="258" r:id="rId5"/>
    <p:sldId id="262" r:id="rId6"/>
    <p:sldId id="269" r:id="rId7"/>
    <p:sldId id="266" r:id="rId8"/>
    <p:sldId id="270" r:id="rId9"/>
    <p:sldId id="274" r:id="rId10"/>
    <p:sldId id="275" r:id="rId11"/>
    <p:sldId id="277" r:id="rId12"/>
    <p:sldId id="279" r:id="rId13"/>
    <p:sldId id="280" r:id="rId14"/>
    <p:sldId id="282" r:id="rId15"/>
    <p:sldId id="284" r:id="rId16"/>
    <p:sldId id="283" r:id="rId17"/>
    <p:sldId id="271" r:id="rId18"/>
    <p:sldId id="287" r:id="rId19"/>
    <p:sldId id="288" r:id="rId20"/>
    <p:sldId id="289" r:id="rId21"/>
    <p:sldId id="290" r:id="rId22"/>
    <p:sldId id="291" r:id="rId23"/>
    <p:sldId id="292" r:id="rId24"/>
    <p:sldId id="272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273" r:id="rId33"/>
    <p:sldId id="264" r:id="rId34"/>
    <p:sldId id="265" r:id="rId35"/>
    <p:sldId id="259" r:id="rId36"/>
    <p:sldId id="286" r:id="rId37"/>
    <p:sldId id="276" r:id="rId38"/>
    <p:sldId id="281" r:id="rId39"/>
    <p:sldId id="285" r:id="rId40"/>
    <p:sldId id="296" r:id="rId41"/>
    <p:sldId id="301" r:id="rId4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41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2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9383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Universidad Nacional de Educación a Distancia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126" y="4365071"/>
            <a:ext cx="7235505" cy="1752600"/>
          </a:xfrm>
        </p:spPr>
        <p:txBody>
          <a:bodyPr/>
          <a:lstStyle/>
          <a:p>
            <a:pPr algn="l"/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Autor: Francisco Miguel Rodríguez Sánchez</a:t>
            </a:r>
          </a:p>
          <a:p>
            <a:pPr algn="l"/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Directores: Jorge Amando Carrillo de Albornoz</a:t>
            </a:r>
          </a:p>
          <a:p>
            <a:pPr algn="l"/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	       Laura Plaza Morales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5F1176-840A-4D0A-98DE-A0B4F44EBCA2}"/>
              </a:ext>
            </a:extLst>
          </p:cNvPr>
          <p:cNvSpPr txBox="1">
            <a:spLocks/>
          </p:cNvSpPr>
          <p:nvPr/>
        </p:nvSpPr>
        <p:spPr>
          <a:xfrm>
            <a:off x="1981200" y="2612471"/>
            <a:ext cx="8534400" cy="1414097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Desarrollo de un sistema</a:t>
            </a:r>
          </a:p>
          <a:p>
            <a:r>
              <a:rPr lang="es-ES" b="1" kern="0" dirty="0">
                <a:latin typeface="Fontana ND Cc OsF Semibold" pitchFamily="2" charset="0"/>
                <a:ea typeface="+mj-ea"/>
                <a:cs typeface="+mj-cs"/>
              </a:rPr>
              <a:t>para la detección del machismo en redes sociales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8776282" y="4365071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“Mujer al volante peligro constante” o “¡Mujer tenía que ser!”.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Expresiones recurrentes en Twitter: “feminazi” o “</a:t>
            </a:r>
            <a:r>
              <a:rPr lang="es-ES" altLang="es-ES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”.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términos.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4864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sz="2600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durante 6 meses (01/07/2018-31/12/2018).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Límite diario de 100 tweets por término hasta llegar a 15000 tweets.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181.792 tweets para todos los términos.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150 tweets aleatoriamente (24 términos).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3600 mensajes a etiquetar.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 MACHISTA, NO_MACHISTA y DUDOSO.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EmanuelGPA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Lo irónico es que lo dice una mujer, que “naturalmente" debería callarse y dedicarse a la cocina, limpiar y criar hijos”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LuisCarlos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hazteoir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@PSOE Más vale que se marche a fregar!”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ETIQUETADO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3"/>
            <a:ext cx="5486400" cy="185189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tres anotadores.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RESULTADOS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2E1DBA-6509-49A4-8C01-13330209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37" y="3200401"/>
            <a:ext cx="3013143" cy="15337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1167C3-23D7-40D7-B7D0-61D5FD3A5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6" y="2179751"/>
            <a:ext cx="5396073" cy="362862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18983"/>
              </p:ext>
            </p:extLst>
          </p:nvPr>
        </p:nvGraphicFramePr>
        <p:xfrm>
          <a:off x="1704513" y="2943835"/>
          <a:ext cx="35578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94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7764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32776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0216"/>
              </p:ext>
            </p:extLst>
          </p:nvPr>
        </p:nvGraphicFramePr>
        <p:xfrm>
          <a:off x="1265039" y="4992078"/>
          <a:ext cx="42713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86436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867476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2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SISTEMA PROPUESTO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C4144F-D3F6-406B-A225-2E0DD52EF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312" r="5843" b="14028"/>
          <a:stretch/>
        </p:blipFill>
        <p:spPr>
          <a:xfrm>
            <a:off x="1508760" y="1368605"/>
            <a:ext cx="917448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Filtrado de usuarios.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Convertidor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hastgs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Convertidor a minúsculas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8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8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.</a:t>
            </a:r>
            <a:endParaRPr lang="es-ES" altLang="es-ES" sz="28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8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TEXTO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929" y="914847"/>
            <a:ext cx="847023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Introducción y objetivos</a:t>
            </a:r>
          </a:p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</a:p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4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4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</a:p>
          <a:p>
            <a:pPr marL="0" indent="0">
              <a:buNone/>
            </a:pPr>
            <a:r>
              <a:rPr lang="es-ES" altLang="es-ES" sz="4400" b="1" dirty="0">
                <a:solidFill>
                  <a:srgbClr val="006666"/>
                </a:solidFill>
                <a:latin typeface="Fontana ND Cc OsF Semibold" pitchFamily="2" charset="0"/>
              </a:rPr>
              <a:t>6. </a:t>
            </a:r>
            <a:r>
              <a:rPr lang="es-ES" altLang="es-ES" sz="4400" dirty="0">
                <a:solidFill>
                  <a:srgbClr val="006666"/>
                </a:solidFill>
                <a:latin typeface="Fontana ND Cc OsF Semibold" pitchFamily="2" charset="0"/>
              </a:rPr>
              <a:t>Conclusiones y trabajos futuros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98897" y="2348541"/>
            <a:ext cx="370389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Twitter.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‘linear’].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181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5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clase.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4. EXPERIMENTOS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55" y="2108557"/>
            <a:ext cx="5727490" cy="34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45061"/>
              </p:ext>
            </p:extLst>
          </p:nvPr>
        </p:nvGraphicFramePr>
        <p:xfrm>
          <a:off x="683581" y="278648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90319"/>
              </p:ext>
            </p:extLst>
          </p:nvPr>
        </p:nvGraphicFramePr>
        <p:xfrm>
          <a:off x="6432718" y="2759161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4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5232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47631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40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0996"/>
            <a:ext cx="11337599" cy="1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40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0996"/>
            <a:ext cx="11337599" cy="1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INTRODUCCIÓN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“@damita2808 @berege7 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Mariagtriana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Y los ojos?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Uff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demasiado dureza en la mirada para ser chica...no?”</a:t>
            </a:r>
            <a:endParaRPr lang="es-ES" sz="40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5D33A-89EC-4725-A83F-592FDFD7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43687"/>
            <a:ext cx="11302366" cy="12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5. 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40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7" y="4130040"/>
            <a:ext cx="9645965" cy="18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6.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TRABAJOS FUTUROS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Línea de investigación de interés actualmente.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&gt;70% de tasa de acierto con método basado en frecuencia.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6. 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Adaptación al inglés.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29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29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, 2018).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9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6. TRABAJOS FUTUROS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842AB-83AC-4997-A39B-82C5C83C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B3B52-B3DF-49CE-8E3D-5B3BE1D7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044" y="1890679"/>
            <a:ext cx="6157912" cy="4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1. INTRODUCCIÓN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34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793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1417638"/>
            <a:ext cx="6486565" cy="4833672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444" y="1600200"/>
            <a:ext cx="53751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que conllevan lenguaje y actitudes machistas en redes sociales.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Conformar un corpus con texto machista.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34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automático de clasificación.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1. OBJETIVOS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4517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HERRAMIENTAS UTILIZADAS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3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2. 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7055142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DATASET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abuso o acoso hacia ellas o no les permiten expresarse libremente.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más comunes.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3.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EXAMENES PRESENCIALES EN LA UNED</Template>
  <TotalTime>898</TotalTime>
  <Words>1344</Words>
  <Application>Microsoft Office PowerPoint</Application>
  <PresentationFormat>Panorámica</PresentationFormat>
  <Paragraphs>262</Paragraphs>
  <Slides>41</Slides>
  <Notes>9</Notes>
  <HiddenSlides>4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Universidad Nacional de Educación a Distancia</vt:lpstr>
      <vt:lpstr>Presentación de PowerPoint</vt:lpstr>
      <vt:lpstr>Presentación de PowerPoint</vt:lpstr>
      <vt:lpstr>1. INTRODUCCIÓN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73</cp:revision>
  <dcterms:created xsi:type="dcterms:W3CDTF">2019-06-11T10:14:22Z</dcterms:created>
  <dcterms:modified xsi:type="dcterms:W3CDTF">2019-06-15T19:00:23Z</dcterms:modified>
</cp:coreProperties>
</file>