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C1"/>
    <a:srgbClr val="ECF5E7"/>
    <a:srgbClr val="85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BADD-F2B0-443E-8208-393C884A6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43677A-DD04-4324-B0D6-5778916C3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6595C-9BA4-44EB-8CAF-4ED2594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EEEB1-113A-479C-9F06-CEE7EC7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9AB8D-931C-484F-8921-689F10F1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F0B06-13CD-474B-9ACD-76580F54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A7F775-C5C4-44E7-A2E7-A00AD228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B961C-F3C2-4793-ABB0-FAA331A7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1A9FA-DB83-42E2-A4BD-F33D8B70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C45DC-15E3-4D87-9352-75A56833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70C78-3F77-436C-AD57-4E2B9A1E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3A60A9-0CC4-4777-A704-AF63D562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097EF-9037-4769-AD97-9B0A8018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979F2-5933-4462-A3CC-88F7ECC3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6197A-A3F2-4624-A9B9-7E7E59C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9A16-064F-432D-AF46-C39371F3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2E238-9BB8-4245-819C-42A7C4DD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6DD20-33D1-402B-B61F-3EF2D492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67D74-1B8A-4253-9964-900B45DB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5CEFE-84FE-4085-B1BE-9D9EBCD6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2AE3-6F38-41DE-8907-190BCD5F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83CE1-C35F-4AB1-9391-9A5A8478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E2862-FB9C-4A21-8E09-1415946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59D65-1BC7-4D7B-AB6E-15CCE0FA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FA750-47B2-4328-BB73-C172C6B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9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0A07-3F3F-4448-AF56-4C5D044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AC5E3-FB14-4DF6-9AF5-F3CC24DDF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BDE051-075F-425A-A580-7DF002C6C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FE9AB-C5C7-41FF-B098-7A4E3C9E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7D0CC-720D-495C-82A3-B18CEC2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F2637-85BC-48A2-A221-0A76FE93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8A2A-70E0-4D64-A954-43BD4C94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27E66-2389-43C6-82C4-06FC91F4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E75D64-3F0E-48F4-AF89-C1A2EE9B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B998EA-1865-48F6-9A0C-006C48262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5C11F3-0AED-4136-A3D8-1E15241EC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09C13B-D1CC-422D-8653-90776124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D15D52-48A6-4D77-A91F-5CB1BFAD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DFE97-BA9C-4D4C-A3AD-75DADEF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3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15548-DB2C-49F9-A49C-BFD6E198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597C3-0EEB-4105-BDEC-6B5FDE84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4D0785-D881-4CCA-9BE7-1303AF40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78C2CA-6523-423F-B3A3-916A85B3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3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DBB16D-C432-4BFD-B559-364CA6E9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66A463-43FE-47E3-9E26-C5BB5580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67DD72-625E-420E-A084-B78087C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6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182A8-03FF-439F-99E0-1C5C1D44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CE47A-5E3E-485F-B681-9CA6AD4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64C26-EF34-4DDE-B5A4-8AF7B009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3BA4B-3F20-4D40-BD49-AD9D8CAA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4FE62-AD95-4C4B-873D-D9D2ECEB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CC9E0-7294-4957-95E1-A37A9FB0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55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4495-E396-49A5-8FF0-CD0DC3F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2F5C5-663A-4A5D-9EF8-E87766CD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35C35-963E-44F0-B3A5-DDF7AA55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CCEAF-F4AF-4BB3-8145-3034AA3B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334D2-3122-4070-B662-6E11216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5666E-ADE7-432F-B961-794AD1B1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1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24835-E94C-4DBE-B0DC-4579EA82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0030F-E4B3-4B9E-8926-0EECE50B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0CCB7-E7DB-4214-8C32-1E3BAA10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EA03-BEE8-48E4-88D0-8FBE69FC4CEA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93084-A93A-44C6-B80F-6A7CC9D16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401D8-F0FE-4C98-BC63-04BF099C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7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8B956BF8-D86A-4113-B45C-71DA0D84348E}"/>
              </a:ext>
            </a:extLst>
          </p:cNvPr>
          <p:cNvSpPr/>
          <p:nvPr/>
        </p:nvSpPr>
        <p:spPr>
          <a:xfrm>
            <a:off x="578840" y="427839"/>
            <a:ext cx="10737909" cy="5234730"/>
          </a:xfrm>
          <a:prstGeom prst="rect">
            <a:avLst/>
          </a:prstGeom>
          <a:solidFill>
            <a:srgbClr val="ECF5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13E4D6-7D68-45ED-87DA-366B5FF9AEF6}"/>
              </a:ext>
            </a:extLst>
          </p:cNvPr>
          <p:cNvSpPr/>
          <p:nvPr/>
        </p:nvSpPr>
        <p:spPr>
          <a:xfrm>
            <a:off x="695607" y="520118"/>
            <a:ext cx="3246540" cy="5041784"/>
          </a:xfrm>
          <a:prstGeom prst="rect">
            <a:avLst/>
          </a:prstGeom>
          <a:solidFill>
            <a:srgbClr val="CFE5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5592EC-C056-46F7-BBC6-9635954491AC}"/>
              </a:ext>
            </a:extLst>
          </p:cNvPr>
          <p:cNvSpPr/>
          <p:nvPr/>
        </p:nvSpPr>
        <p:spPr>
          <a:xfrm>
            <a:off x="1246736" y="2853633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Numeric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6C6180-BB2A-4B59-9146-1C4F0246000F}"/>
              </a:ext>
            </a:extLst>
          </p:cNvPr>
          <p:cNvSpPr/>
          <p:nvPr/>
        </p:nvSpPr>
        <p:spPr>
          <a:xfrm>
            <a:off x="1303131" y="4145507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Categorical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81A5A2-0074-4705-886E-63AB36049CD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8228" y="3277271"/>
            <a:ext cx="1812362" cy="9799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EC06782-8697-4467-B8DB-991B22A2E33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34623" y="2075664"/>
            <a:ext cx="1751093" cy="1070208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019C3F-D781-4DBE-9906-C7D994B970AE}"/>
              </a:ext>
            </a:extLst>
          </p:cNvPr>
          <p:cNvSpPr/>
          <p:nvPr/>
        </p:nvSpPr>
        <p:spPr>
          <a:xfrm>
            <a:off x="5085716" y="2783012"/>
            <a:ext cx="1868757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Feature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Union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42A111A-CCAB-4203-90F7-F6B6C296AEA8}"/>
              </a:ext>
            </a:extLst>
          </p:cNvPr>
          <p:cNvCxnSpPr>
            <a:cxnSpLocks/>
          </p:cNvCxnSpPr>
          <p:nvPr/>
        </p:nvCxnSpPr>
        <p:spPr>
          <a:xfrm>
            <a:off x="6954473" y="3217130"/>
            <a:ext cx="904481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755260-CB9C-4FF3-9169-A341F467570E}"/>
              </a:ext>
            </a:extLst>
          </p:cNvPr>
          <p:cNvSpPr/>
          <p:nvPr/>
        </p:nvSpPr>
        <p:spPr>
          <a:xfrm>
            <a:off x="7858954" y="2783012"/>
            <a:ext cx="33319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Classifier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(classifier.py)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(classifier.py)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SVM(classifier.py)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2FEC9D-FB4E-4949-AAF4-2932AD67BD04}"/>
              </a:ext>
            </a:extLst>
          </p:cNvPr>
          <p:cNvSpPr txBox="1"/>
          <p:nvPr/>
        </p:nvSpPr>
        <p:spPr>
          <a:xfrm>
            <a:off x="8179267" y="523034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ShuffleSplit</a:t>
            </a:r>
            <a:r>
              <a:rPr lang="es-ES" b="1" dirty="0"/>
              <a:t> + </a:t>
            </a:r>
            <a:r>
              <a:rPr lang="es-ES" b="1" dirty="0" err="1"/>
              <a:t>GridSearchCV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6C6954-E0E9-45C6-A829-9A39154967B5}"/>
              </a:ext>
            </a:extLst>
          </p:cNvPr>
          <p:cNvSpPr txBox="1"/>
          <p:nvPr/>
        </p:nvSpPr>
        <p:spPr>
          <a:xfrm>
            <a:off x="1303131" y="659305"/>
            <a:ext cx="21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Preprocess</a:t>
            </a:r>
            <a:r>
              <a:rPr lang="es-ES" b="1" dirty="0"/>
              <a:t> pipeline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F4BC07-E48C-4DDF-BDAE-3D02A8ACA660}"/>
              </a:ext>
            </a:extLst>
          </p:cNvPr>
          <p:cNvSpPr/>
          <p:nvPr/>
        </p:nvSpPr>
        <p:spPr>
          <a:xfrm>
            <a:off x="1223567" y="1547955"/>
            <a:ext cx="2111056" cy="1055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Text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Cleaning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Preprocesado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(preprocess.py)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Tokenizador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(utils.py)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 </a:t>
            </a: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E9DE7B8-D9F8-4663-B761-51B14CAA034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34623" y="3429000"/>
            <a:ext cx="1751093" cy="1140145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10</cp:revision>
  <dcterms:created xsi:type="dcterms:W3CDTF">2019-03-08T10:49:39Z</dcterms:created>
  <dcterms:modified xsi:type="dcterms:W3CDTF">2019-06-14T11:45:55Z</dcterms:modified>
</cp:coreProperties>
</file>