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Vamos dar inicio á apresentaçao do nosso projeto “GymCompany”, que é um sistema de gestao de uma companhia de ginasios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08482789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08482789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8482789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08482789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8482789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08482789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Nesta apresentaçao vamos começar por falar sobre os objetivos do nosso sistema, de seguida vamos apresentar a analise de requisitos, o diagrama entidade-relaçao e o esquema relacional do nosso sistema, depois vamos apresentar os módulos de sql que desenvolvemos e por fim uma demo.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08482789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08482789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8482789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8482789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8482789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8482789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08482789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08482789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08482789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08482789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definição</a:t>
            </a:r>
            <a:r>
              <a:rPr lang="pt-PT"/>
              <a:t> de dados - foram criadas 19 tabelas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08482789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08482789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manipulaçao de dados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08482789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08482789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OudzDkxcYa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300" y="487450"/>
            <a:ext cx="2243225" cy="8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30575" y="428850"/>
            <a:ext cx="2211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rgbClr val="999999"/>
                </a:solidFill>
              </a:rPr>
              <a:t>Base de Dados 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rgbClr val="999999"/>
                </a:solidFill>
              </a:rPr>
              <a:t>2020/2021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072000" y="22870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/>
              <a:t>GymCompany</a:t>
            </a:r>
            <a:endParaRPr b="1" sz="2500"/>
          </a:p>
        </p:txBody>
      </p:sp>
      <p:sp>
        <p:nvSpPr>
          <p:cNvPr id="89" name="Google Shape;89;p13"/>
          <p:cNvSpPr txBox="1"/>
          <p:nvPr/>
        </p:nvSpPr>
        <p:spPr>
          <a:xfrm>
            <a:off x="3337950" y="1886850"/>
            <a:ext cx="24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Prático Final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337950" y="2856450"/>
            <a:ext cx="24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P3G9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30575" y="4191450"/>
            <a:ext cx="3000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Alunos: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Diogo Baptista 	  	Nº 79405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Francisco Teixeira	</a:t>
            </a:r>
            <a:r>
              <a:rPr lang="pt-PT"/>
              <a:t>Nº 84843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801300" y="4441500"/>
            <a:ext cx="23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Professor</a:t>
            </a:r>
            <a:r>
              <a:rPr b="1" lang="pt-PT" sz="1600"/>
              <a:t>:</a:t>
            </a:r>
            <a:r>
              <a:rPr lang="pt-PT"/>
              <a:t> </a:t>
            </a:r>
            <a:r>
              <a:rPr lang="pt-PT"/>
              <a:t>Carlos Costa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SQL-Programming - Stored Procedures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00" y="1853853"/>
            <a:ext cx="6722200" cy="32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7650" y="2063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https://www.youtube.com/watch?v=OudzDkxcYaI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Contexto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Análise de Requisitos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SQL-DDL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SQL-DML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SQL-Programming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Demo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Contexto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Gestão de uma </a:t>
            </a:r>
            <a:r>
              <a:rPr lang="pt-PT" sz="1500"/>
              <a:t>companhia</a:t>
            </a:r>
            <a:r>
              <a:rPr lang="pt-PT" sz="1500"/>
              <a:t> de </a:t>
            </a:r>
            <a:r>
              <a:rPr lang="pt-PT" sz="1500"/>
              <a:t>ginásios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Objetivos</a:t>
            </a:r>
            <a:endParaRPr sz="15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75" y="2078875"/>
            <a:ext cx="3485424" cy="18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</a:t>
            </a:r>
            <a:r>
              <a:rPr lang="pt-PT"/>
              <a:t> de Requisitos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6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Destina-se para gestão de uma companhia de ginásios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Permite listar e manipular informação sobre: </a:t>
            </a:r>
            <a:endParaRPr sz="1600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estabelecimentos</a:t>
            </a:r>
            <a:endParaRPr sz="1408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clientes</a:t>
            </a:r>
            <a:endParaRPr sz="1408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alunos</a:t>
            </a:r>
            <a:r>
              <a:rPr lang="pt-PT" sz="1408"/>
              <a:t> </a:t>
            </a:r>
            <a:endParaRPr sz="1408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funcionários</a:t>
            </a:r>
            <a:endParaRPr sz="1408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professores</a:t>
            </a:r>
            <a:endParaRPr sz="1408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produtos</a:t>
            </a:r>
            <a:endParaRPr sz="1408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equipamentos</a:t>
            </a:r>
            <a:endParaRPr sz="1408"/>
          </a:p>
          <a:p>
            <a:pPr indent="-318015" lvl="1" marL="914400" rtl="0" algn="l"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b="1" lang="pt-PT" sz="1408"/>
              <a:t>aulas</a:t>
            </a:r>
            <a:endParaRPr sz="140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DER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147" y="953025"/>
            <a:ext cx="6140000" cy="40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ER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175" y="567450"/>
            <a:ext cx="4164851" cy="45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SQL-DDL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013338"/>
            <a:ext cx="68008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575" y="3863725"/>
            <a:ext cx="5048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SQL-DML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488" y="1986250"/>
            <a:ext cx="57626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SQL-Programming - Triggers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951725"/>
            <a:ext cx="59531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