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801093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19046"/>
              </p:ext>
            </p:extLst>
          </p:nvPr>
        </p:nvGraphicFramePr>
        <p:xfrm>
          <a:off x="1012054" y="1135663"/>
          <a:ext cx="3239520" cy="70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801093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69869"/>
              </p:ext>
            </p:extLst>
          </p:nvPr>
        </p:nvGraphicFramePr>
        <p:xfrm>
          <a:off x="6096000" y="1135663"/>
          <a:ext cx="2878496" cy="2781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bigserial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3183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8882"/>
                  </a:ext>
                </a:extLst>
              </a:tr>
            </a:tbl>
          </a:graphicData>
        </a:graphic>
      </p:graphicFrame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3C937B2-E632-42A1-9445-D057D85A992D}"/>
              </a:ext>
            </a:extLst>
          </p:cNvPr>
          <p:cNvCxnSpPr/>
          <p:nvPr/>
        </p:nvCxnSpPr>
        <p:spPr>
          <a:xfrm>
            <a:off x="4251574" y="1677879"/>
            <a:ext cx="182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0C3472-513D-4C19-9B91-0FC620332C79}"/>
              </a:ext>
            </a:extLst>
          </p:cNvPr>
          <p:cNvSpPr/>
          <p:nvPr/>
        </p:nvSpPr>
        <p:spPr>
          <a:xfrm>
            <a:off x="784194" y="3792880"/>
            <a:ext cx="9540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hardwareID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": 1;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#Bike ID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": [52.5157, 5.8992, 23.57, 40.5];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#Data: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latitude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longitude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	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temperature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humidity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6FEBE-6935-41E4-B1B1-DE63B9398A76}"/>
              </a:ext>
            </a:extLst>
          </p:cNvPr>
          <p:cNvSpPr txBox="1"/>
          <p:nvPr/>
        </p:nvSpPr>
        <p:spPr>
          <a:xfrm>
            <a:off x="133350" y="123825"/>
            <a:ext cx="52465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JSON Data </a:t>
            </a:r>
            <a:r>
              <a:rPr lang="de-DE" sz="1801" b="1" i="1" dirty="0" err="1"/>
              <a:t>of</a:t>
            </a:r>
            <a:r>
              <a:rPr lang="de-DE" sz="1801" b="1" i="1" dirty="0"/>
              <a:t> PUT </a:t>
            </a:r>
            <a:r>
              <a:rPr lang="de-DE" sz="1801" b="1" i="1" dirty="0" err="1"/>
              <a:t>request</a:t>
            </a:r>
            <a:r>
              <a:rPr lang="de-DE" sz="1801" b="1" i="1" dirty="0"/>
              <a:t> </a:t>
            </a:r>
            <a:r>
              <a:rPr lang="de-DE" sz="1801" b="1" i="1" dirty="0" err="1"/>
              <a:t>to</a:t>
            </a:r>
            <a:r>
              <a:rPr lang="de-DE" sz="1801" b="1" i="1" dirty="0"/>
              <a:t> update </a:t>
            </a:r>
            <a:r>
              <a:rPr lang="de-DE" sz="1801" b="1" i="1" dirty="0" err="1"/>
              <a:t>session</a:t>
            </a:r>
            <a:r>
              <a:rPr lang="de-DE" sz="1801" b="1" i="1" dirty="0"/>
              <a:t> </a:t>
            </a:r>
            <a:r>
              <a:rPr lang="de-DE" sz="1801" b="1" i="1" dirty="0" err="1"/>
              <a:t>address</a:t>
            </a:r>
            <a:endParaRPr lang="en-US" sz="1801" b="1" i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947A81-9FEF-4D35-954F-2C7E9DD6EE8F}"/>
              </a:ext>
            </a:extLst>
          </p:cNvPr>
          <p:cNvSpPr/>
          <p:nvPr/>
        </p:nvSpPr>
        <p:spPr>
          <a:xfrm>
            <a:off x="784194" y="872127"/>
            <a:ext cx="9540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hardwareID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": 1;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#Bike ID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": "ABC…999";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#Session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address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7C175F-2A72-4918-B6DF-2361D2D93C52}"/>
              </a:ext>
            </a:extLst>
          </p:cNvPr>
          <p:cNvSpPr txBox="1"/>
          <p:nvPr/>
        </p:nvSpPr>
        <p:spPr>
          <a:xfrm>
            <a:off x="133350" y="3310909"/>
            <a:ext cx="52465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JSON Data </a:t>
            </a:r>
            <a:r>
              <a:rPr lang="de-DE" sz="1801" b="1" i="1" dirty="0" err="1"/>
              <a:t>of</a:t>
            </a:r>
            <a:r>
              <a:rPr lang="de-DE" sz="1801" b="1" i="1" dirty="0"/>
              <a:t> POST </a:t>
            </a:r>
            <a:r>
              <a:rPr lang="de-DE" sz="1801" b="1" i="1" dirty="0" err="1"/>
              <a:t>request</a:t>
            </a:r>
            <a:r>
              <a:rPr lang="de-DE" sz="1801" b="1" i="1" dirty="0"/>
              <a:t> </a:t>
            </a:r>
            <a:r>
              <a:rPr lang="de-DE" sz="1801" b="1" i="1" dirty="0" err="1"/>
              <a:t>to</a:t>
            </a:r>
            <a:r>
              <a:rPr lang="de-DE" sz="1801" b="1" i="1" dirty="0"/>
              <a:t> </a:t>
            </a:r>
            <a:r>
              <a:rPr lang="de-DE" sz="1801" b="1" i="1" dirty="0" err="1"/>
              <a:t>insert</a:t>
            </a:r>
            <a:r>
              <a:rPr lang="de-DE" sz="1801" b="1" i="1" dirty="0"/>
              <a:t> </a:t>
            </a:r>
            <a:r>
              <a:rPr lang="de-DE" sz="1801" b="1" i="1" dirty="0" err="1"/>
              <a:t>sensor</a:t>
            </a:r>
            <a:r>
              <a:rPr lang="de-DE" sz="1801" b="1" i="1" dirty="0"/>
              <a:t> </a:t>
            </a:r>
            <a:r>
              <a:rPr lang="de-DE" sz="1801" b="1" i="1" dirty="0" err="1"/>
              <a:t>data</a:t>
            </a:r>
            <a:endParaRPr lang="en-US" sz="1801" b="1" i="1" dirty="0"/>
          </a:p>
        </p:txBody>
      </p:sp>
    </p:spTree>
    <p:extLst>
      <p:ext uri="{BB962C8B-B14F-4D97-AF65-F5344CB8AC3E}">
        <p14:creationId xmlns:p14="http://schemas.microsoft.com/office/powerpoint/2010/main" val="207112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544</Words>
  <Application>Microsoft Office PowerPoint</Application>
  <PresentationFormat>Breitbild</PresentationFormat>
  <Paragraphs>170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267</cp:revision>
  <dcterms:created xsi:type="dcterms:W3CDTF">2019-09-19T19:03:24Z</dcterms:created>
  <dcterms:modified xsi:type="dcterms:W3CDTF">2019-09-25T22:10:43Z</dcterms:modified>
</cp:coreProperties>
</file>