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7082088-82C6-4DE5-A2E8-90B8166A96A7}">
          <p14:sldIdLst>
            <p14:sldId id="256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FBD6C-BD1D-4FD4-A0E1-C6BBDF23D2B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2674A7D-9F8E-433E-B6FE-973D15789FBA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1.1. Market Research</a:t>
          </a:r>
          <a:endParaRPr lang="en-GB" sz="1600" dirty="0">
            <a:latin typeface="Bahnschrift" panose="020B0502040204020203" pitchFamily="34" charset="0"/>
          </a:endParaRPr>
        </a:p>
      </dgm:t>
    </dgm:pt>
    <dgm:pt modelId="{E9910EA0-5F68-45F7-989B-9D2C0EFB8038}" type="parTrans" cxnId="{994713C1-8725-4807-8F35-92893B0DB8F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DBAAF99-35F9-4D40-B8FF-947F46687244}" type="sibTrans" cxnId="{994713C1-8725-4807-8F35-92893B0DB8F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A732BCF8-A0BD-4330-B034-B4D91C828F0C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1.2. Hardware Research</a:t>
          </a:r>
          <a:endParaRPr lang="en-GB" sz="1600" dirty="0">
            <a:latin typeface="Bahnschrift" panose="020B0502040204020203" pitchFamily="34" charset="0"/>
          </a:endParaRPr>
        </a:p>
      </dgm:t>
    </dgm:pt>
    <dgm:pt modelId="{F8F4AFA3-61FE-4057-AC11-99D78D1F028C}" type="parTrans" cxnId="{C8090C69-F63C-44F2-B8FC-D9E2A2C837F6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39027B5-4F0E-47E1-93C0-58618B0874E3}" type="sibTrans" cxnId="{C8090C69-F63C-44F2-B8FC-D9E2A2C837F6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DDF155B8-500B-429B-BE18-49C5742DF794}">
      <dgm:prSet phldrT="[Text]"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2. Software Implementation</a:t>
          </a:r>
          <a:endParaRPr lang="en-GB" dirty="0">
            <a:latin typeface="Bahnschrift" panose="020B0502040204020203" pitchFamily="34" charset="0"/>
          </a:endParaRPr>
        </a:p>
      </dgm:t>
    </dgm:pt>
    <dgm:pt modelId="{00241BD5-B48A-4217-9ACB-7BFC1545BADD}" type="parTrans" cxnId="{301C526F-2F6A-4348-8A96-5983F47B0E4B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664EC72-C7FA-455F-9A80-FCCEF95FAB65}" type="sibTrans" cxnId="{301C526F-2F6A-4348-8A96-5983F47B0E4B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AB863383-3D2F-43D4-881E-0D9EECF48F2C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2.1. Backend Development</a:t>
          </a:r>
          <a:endParaRPr lang="en-GB" sz="1600" dirty="0">
            <a:latin typeface="Bahnschrift" panose="020B0502040204020203" pitchFamily="34" charset="0"/>
          </a:endParaRPr>
        </a:p>
      </dgm:t>
    </dgm:pt>
    <dgm:pt modelId="{EF27CD16-1A2D-4C47-82FD-5DA7C57F2113}" type="parTrans" cxnId="{B738FDF8-FBFF-4F6F-9A6C-E2A7F0F4EC09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D6E267A2-21CF-4136-81CA-CC6F3EEF2796}" type="sibTrans" cxnId="{B738FDF8-FBFF-4F6F-9A6C-E2A7F0F4EC09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BF850D6A-AF47-4C04-B1D6-207A4C04BA54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1.3. </a:t>
          </a:r>
          <a:r>
            <a:rPr lang="de-DE" sz="1600" dirty="0" err="1">
              <a:latin typeface="Bahnschrift" panose="020B0502040204020203" pitchFamily="34" charset="0"/>
            </a:rPr>
            <a:t>Sofware</a:t>
          </a:r>
          <a:r>
            <a:rPr lang="de-DE" sz="1600" dirty="0">
              <a:latin typeface="Bahnschrift" panose="020B0502040204020203" pitchFamily="34" charset="0"/>
            </a:rPr>
            <a:t> Research</a:t>
          </a:r>
          <a:endParaRPr lang="en-GB" sz="1600" dirty="0">
            <a:latin typeface="Bahnschrift" panose="020B0502040204020203" pitchFamily="34" charset="0"/>
          </a:endParaRPr>
        </a:p>
      </dgm:t>
    </dgm:pt>
    <dgm:pt modelId="{AF4CBFFF-2723-4E5D-8EF1-2835927CD919}" type="parTrans" cxnId="{AF6A7012-D94F-47D6-84E0-63AF6D959523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18C556A1-AB38-41E3-B708-CED05BE0E2A0}" type="sibTrans" cxnId="{AF6A7012-D94F-47D6-84E0-63AF6D959523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BE674F3-EF5D-4C9E-9733-29B63F215C2E}">
      <dgm:prSet phldrT="[Text]"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1. State-</a:t>
          </a:r>
          <a:r>
            <a:rPr lang="de-DE" dirty="0" err="1">
              <a:latin typeface="Bahnschrift" panose="020B0502040204020203" pitchFamily="34" charset="0"/>
            </a:rPr>
            <a:t>of</a:t>
          </a:r>
          <a:r>
            <a:rPr lang="de-DE" dirty="0">
              <a:latin typeface="Bahnschrift" panose="020B0502040204020203" pitchFamily="34" charset="0"/>
            </a:rPr>
            <a:t>-</a:t>
          </a:r>
          <a:r>
            <a:rPr lang="de-DE" dirty="0" err="1">
              <a:latin typeface="Bahnschrift" panose="020B0502040204020203" pitchFamily="34" charset="0"/>
            </a:rPr>
            <a:t>the</a:t>
          </a:r>
          <a:r>
            <a:rPr lang="de-DE" dirty="0">
              <a:latin typeface="Bahnschrift" panose="020B0502040204020203" pitchFamily="34" charset="0"/>
            </a:rPr>
            <a:t>-art </a:t>
          </a:r>
          <a:r>
            <a:rPr lang="de-DE" dirty="0" err="1">
              <a:latin typeface="Bahnschrift" panose="020B0502040204020203" pitchFamily="34" charset="0"/>
            </a:rPr>
            <a:t>research</a:t>
          </a:r>
          <a:endParaRPr lang="en-GB" dirty="0">
            <a:latin typeface="Bahnschrift" panose="020B0502040204020203" pitchFamily="34" charset="0"/>
          </a:endParaRPr>
        </a:p>
      </dgm:t>
    </dgm:pt>
    <dgm:pt modelId="{11BFB214-94E1-4797-8F1D-8DC96473BF3A}" type="parTrans" cxnId="{A6D0B244-E36D-4177-9CB0-8FA1F719C6B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152DD6EA-30C6-4EA0-9DC7-8234534978EE}" type="sibTrans" cxnId="{A6D0B244-E36D-4177-9CB0-8FA1F719C6B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4311C9C-8725-4012-9711-CAE4EB684441}">
      <dgm:prSet phldrT="[Text]"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5. </a:t>
          </a:r>
          <a:r>
            <a:rPr lang="de-DE" dirty="0" err="1">
              <a:latin typeface="Bahnschrift" panose="020B0502040204020203" pitchFamily="34" charset="0"/>
            </a:rPr>
            <a:t>Documentation</a:t>
          </a:r>
          <a:r>
            <a:rPr lang="de-DE" dirty="0">
              <a:latin typeface="Bahnschrift" panose="020B0502040204020203" pitchFamily="34" charset="0"/>
            </a:rPr>
            <a:t> &amp; Report</a:t>
          </a:r>
          <a:endParaRPr lang="en-GB" dirty="0">
            <a:latin typeface="Bahnschrift" panose="020B0502040204020203" pitchFamily="34" charset="0"/>
          </a:endParaRPr>
        </a:p>
      </dgm:t>
    </dgm:pt>
    <dgm:pt modelId="{74306523-25ED-4649-A493-BF16758D93E4}" type="parTrans" cxnId="{ED03B0F9-CBD9-4FFC-B8D7-F71EF7F05E14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52A22263-CDBD-45A3-9773-FDEA4B352040}" type="sibTrans" cxnId="{ED03B0F9-CBD9-4FFC-B8D7-F71EF7F05E14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48A72737-3A16-4041-8219-F9A49C97DD44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2.2. Frontend Development</a:t>
          </a:r>
          <a:endParaRPr lang="en-GB" sz="1600" dirty="0">
            <a:latin typeface="Bahnschrift" panose="020B0502040204020203" pitchFamily="34" charset="0"/>
          </a:endParaRPr>
        </a:p>
      </dgm:t>
    </dgm:pt>
    <dgm:pt modelId="{038736BC-36A2-4AA3-8419-22F1D2B18337}" type="parTrans" cxnId="{FBD038AA-4F9B-43C2-B933-6DF2BF044DD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EC15506-3857-4210-A93B-F8160E1E475E}" type="sibTrans" cxnId="{FBD038AA-4F9B-43C2-B933-6DF2BF044DD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063FF8F-A196-4FCF-9985-BBE8D75AB464}">
      <dgm:prSet phldrT="[Text]" custT="1"/>
      <dgm:spPr/>
      <dgm:t>
        <a:bodyPr/>
        <a:lstStyle/>
        <a:p>
          <a:pPr algn="l">
            <a:buNone/>
          </a:pPr>
          <a:r>
            <a:rPr lang="de-DE" sz="1600" dirty="0">
              <a:latin typeface="Bahnschrift" panose="020B0502040204020203" pitchFamily="34" charset="0"/>
            </a:rPr>
            <a:t>3.1. Mobile Connectivity</a:t>
          </a:r>
          <a:endParaRPr lang="en-GB" sz="1200" dirty="0">
            <a:latin typeface="Bahnschrift" panose="020B0502040204020203" pitchFamily="34" charset="0"/>
          </a:endParaRPr>
        </a:p>
      </dgm:t>
    </dgm:pt>
    <dgm:pt modelId="{9723E8BE-5F84-4DAA-84D9-67CC99319917}" type="parTrans" cxnId="{8B081CFD-5733-454E-B4CE-EDC3287E2DF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2A442E98-4302-475C-A512-8D971A2CDFCE}" type="sibTrans" cxnId="{8B081CFD-5733-454E-B4CE-EDC3287E2DF5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5093DA0F-469B-4023-AB57-CF42A298866A}">
      <dgm:prSet phldrT="[Text]" custT="1"/>
      <dgm:spPr/>
      <dgm:t>
        <a:bodyPr/>
        <a:lstStyle/>
        <a:p>
          <a:pPr algn="l"/>
          <a:r>
            <a:rPr lang="de-DE" sz="1600" dirty="0">
              <a:latin typeface="Bahnschrift" panose="020B0502040204020203" pitchFamily="34" charset="0"/>
            </a:rPr>
            <a:t>3.3. </a:t>
          </a:r>
          <a:r>
            <a:rPr lang="de-DE" sz="1600" dirty="0" err="1">
              <a:latin typeface="Bahnschrift" panose="020B0502040204020203" pitchFamily="34" charset="0"/>
            </a:rPr>
            <a:t>Peripherals</a:t>
          </a:r>
          <a:endParaRPr lang="en-GB" sz="1200" dirty="0">
            <a:latin typeface="Bahnschrift" panose="020B0502040204020203" pitchFamily="34" charset="0"/>
          </a:endParaRPr>
        </a:p>
      </dgm:t>
    </dgm:pt>
    <dgm:pt modelId="{88C8038B-5DC7-4B38-8BEB-72722BEC3210}" type="parTrans" cxnId="{A9334C50-6015-4BC9-AFEB-297EA1A0FB5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9B2B07D-D4C1-43E4-9BAE-953F75FC9113}" type="sibTrans" cxnId="{A9334C50-6015-4BC9-AFEB-297EA1A0FB5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84CC41A-54BC-4433-8404-0D37DCD89B5D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5.1. Project Handbook</a:t>
          </a:r>
          <a:endParaRPr lang="en-GB" sz="1600" dirty="0">
            <a:latin typeface="Bahnschrift" panose="020B0502040204020203" pitchFamily="34" charset="0"/>
          </a:endParaRPr>
        </a:p>
      </dgm:t>
    </dgm:pt>
    <dgm:pt modelId="{0CD4170C-8227-40B5-A721-FD109592398A}" type="parTrans" cxnId="{36074F48-F88C-4CB7-9220-8924F85B1A01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8FFA4AC-0EBA-4DFE-AD07-D7AE10EE808A}" type="sibTrans" cxnId="{36074F48-F88C-4CB7-9220-8924F85B1A01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39D3B79D-C6ED-4305-801C-D85AB722F1C9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5.2. Scientific Report &amp; Poster</a:t>
          </a:r>
          <a:endParaRPr lang="en-GB" sz="1600" dirty="0">
            <a:latin typeface="Bahnschrift" panose="020B0502040204020203" pitchFamily="34" charset="0"/>
          </a:endParaRPr>
        </a:p>
      </dgm:t>
    </dgm:pt>
    <dgm:pt modelId="{8FC19F3C-5EBD-4243-ABFD-75CA9DAFB4F1}" type="parTrans" cxnId="{91901274-6AED-4BCF-90B9-2F2B802EC14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025FC3FA-F919-468B-A16B-969B31FBAF4A}" type="sibTrans" cxnId="{91901274-6AED-4BCF-90B9-2F2B802EC14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0C5C39FB-B191-44ED-9CEC-E287F7C0127D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5.3. Software </a:t>
          </a:r>
          <a:r>
            <a:rPr lang="de-DE" sz="1600" dirty="0" err="1">
              <a:latin typeface="Bahnschrift" panose="020B0502040204020203" pitchFamily="34" charset="0"/>
            </a:rPr>
            <a:t>Documentation</a:t>
          </a:r>
          <a:endParaRPr lang="en-GB" sz="1600" dirty="0">
            <a:latin typeface="Bahnschrift" panose="020B0502040204020203" pitchFamily="34" charset="0"/>
          </a:endParaRPr>
        </a:p>
      </dgm:t>
    </dgm:pt>
    <dgm:pt modelId="{FC212411-A452-4BA7-833F-B76D792B1EE7}" type="parTrans" cxnId="{8705EBF3-2C9A-47B1-A528-B3604FEFC772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AFD50364-C918-46F8-A89B-7C2405172A86}" type="sibTrans" cxnId="{8705EBF3-2C9A-47B1-A528-B3604FEFC772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DFC28650-8359-4AD7-9A5F-A7494DD527BC}">
      <dgm:prSet phldrT="[Text]" custT="1"/>
      <dgm:spPr/>
      <dgm:t>
        <a:bodyPr/>
        <a:lstStyle/>
        <a:p>
          <a:r>
            <a:rPr lang="de-DE" sz="1600" dirty="0">
              <a:latin typeface="Bahnschrift" panose="020B0502040204020203" pitchFamily="34" charset="0"/>
            </a:rPr>
            <a:t>5.4. Hardware </a:t>
          </a:r>
          <a:r>
            <a:rPr lang="de-DE" sz="1600" dirty="0" err="1">
              <a:latin typeface="Bahnschrift" panose="020B0502040204020203" pitchFamily="34" charset="0"/>
            </a:rPr>
            <a:t>Documentation</a:t>
          </a:r>
          <a:endParaRPr lang="en-GB" sz="1600" dirty="0">
            <a:latin typeface="Bahnschrift" panose="020B0502040204020203" pitchFamily="34" charset="0"/>
          </a:endParaRPr>
        </a:p>
      </dgm:t>
    </dgm:pt>
    <dgm:pt modelId="{A3A6C98C-754B-4ACD-A107-834F20AB8602}" type="parTrans" cxnId="{AC69D98E-C93D-4DCA-BD9B-6317F34FD2F4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AE7EFEBD-10F8-4766-BC22-FD4934A75D01}" type="sibTrans" cxnId="{AC69D98E-C93D-4DCA-BD9B-6317F34FD2F4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66435B15-9121-4D62-BBB2-21D651FC5B46}">
      <dgm:prSet phldrT="[Text]" custT="1"/>
      <dgm:spPr/>
      <dgm:t>
        <a:bodyPr/>
        <a:lstStyle/>
        <a:p>
          <a:r>
            <a:rPr lang="de-DE" sz="1400" b="0" i="0" dirty="0">
              <a:latin typeface="Bahnschrift" panose="020B0502040204020203" pitchFamily="34" charset="0"/>
            </a:rPr>
            <a:t>1.1.1. Bike-</a:t>
          </a:r>
          <a:r>
            <a:rPr lang="de-DE" sz="1400" b="0" i="0" dirty="0" err="1">
              <a:latin typeface="Bahnschrift" panose="020B0502040204020203" pitchFamily="34" charset="0"/>
            </a:rPr>
            <a:t>renting</a:t>
          </a:r>
          <a:r>
            <a:rPr lang="de-DE" sz="1400" b="0" i="0" dirty="0">
              <a:latin typeface="Bahnschrift" panose="020B0502040204020203" pitchFamily="34" charset="0"/>
            </a:rPr>
            <a:t> Services </a:t>
          </a:r>
          <a:endParaRPr lang="en-GB" sz="1400" b="0" i="0" dirty="0">
            <a:latin typeface="Bahnschrift" panose="020B0502040204020203" pitchFamily="34" charset="0"/>
          </a:endParaRPr>
        </a:p>
      </dgm:t>
    </dgm:pt>
    <dgm:pt modelId="{04F9CB03-1C8A-4AB6-A47E-D6703B6E8FF1}" type="parTrans" cxnId="{F311FE3C-5A59-4B2C-AD9C-820DE40E7CB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E22D09C-6F08-417F-99CE-3ED14640F3F1}" type="sibTrans" cxnId="{F311FE3C-5A59-4B2C-AD9C-820DE40E7CB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93E04EB-BED7-41B7-AC76-7E163895696E}">
      <dgm:prSet phldrT="[Text]" custT="1"/>
      <dgm:spPr/>
      <dgm:t>
        <a:bodyPr/>
        <a:lstStyle/>
        <a:p>
          <a:r>
            <a:rPr lang="en-GB" sz="1400" b="0" i="0" dirty="0">
              <a:latin typeface="Bahnschrift" panose="020B0502040204020203" pitchFamily="34" charset="0"/>
            </a:rPr>
            <a:t>1.1.2. IOTA Use-cases</a:t>
          </a:r>
        </a:p>
      </dgm:t>
    </dgm:pt>
    <dgm:pt modelId="{B9357110-7276-4941-97DD-8A194571D1A8}" type="parTrans" cxnId="{538EF9F3-000D-4EC3-95AC-383C8F3CDBD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02C89EC-CDF9-4186-9AA7-E3D804E48924}" type="sibTrans" cxnId="{538EF9F3-000D-4EC3-95AC-383C8F3CDBD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93926CD-EF84-43BC-AE79-FB9A91D4605A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1.3.1. IOTA Transaction API</a:t>
          </a:r>
        </a:p>
      </dgm:t>
    </dgm:pt>
    <dgm:pt modelId="{35A623BC-04C6-432F-9454-BE7D069BFFD1}" type="parTrans" cxnId="{B9D54E46-87C8-4D37-90C5-84C6D0366D0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37401A0-EE9E-423D-94FF-DA93AEA79512}" type="sibTrans" cxnId="{B9D54E46-87C8-4D37-90C5-84C6D0366D0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FE28377-F130-4C1F-B367-1BFE00A78105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1.3.2. REST API</a:t>
          </a:r>
        </a:p>
      </dgm:t>
    </dgm:pt>
    <dgm:pt modelId="{63B7AFDB-7044-4B63-A573-3D5DCA8B42DB}" type="parTrans" cxnId="{D536B2D7-5E94-4054-8ADA-8035CDB6DC6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FB1FFFB-1E54-4AB5-9F89-EB93E1C4F369}" type="sibTrans" cxnId="{D536B2D7-5E94-4054-8ADA-8035CDB6DC6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AA90226-6408-4535-B066-216FD0D91207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1.3.3. Web Templating API</a:t>
          </a:r>
        </a:p>
      </dgm:t>
    </dgm:pt>
    <dgm:pt modelId="{1FC0747B-FF67-4F46-BE79-F37153BA92BE}" type="parTrans" cxnId="{9FEA0C23-8718-4053-B8DA-924CDCDBAB6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3660A29-8218-4409-A449-81EFC6333EEA}" type="sibTrans" cxnId="{9FEA0C23-8718-4053-B8DA-924CDCDBAB6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5FF8F0C-F054-4A2B-AD80-6631FACD6DAA}">
      <dgm:prSet phldrT="[Text]" custT="1"/>
      <dgm:spPr/>
      <dgm:t>
        <a:bodyPr/>
        <a:lstStyle/>
        <a:p>
          <a:r>
            <a:rPr lang="de-DE" sz="1400" b="0" dirty="0">
              <a:latin typeface="Bahnschrift" panose="020B0502040204020203" pitchFamily="34" charset="0"/>
            </a:rPr>
            <a:t>1.2.2. Power </a:t>
          </a:r>
          <a:r>
            <a:rPr lang="de-DE" sz="1400" b="0" dirty="0" err="1">
              <a:latin typeface="Bahnschrift" panose="020B0502040204020203" pitchFamily="34" charset="0"/>
            </a:rPr>
            <a:t>Requirements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EBD0DC9D-B784-4A1C-B642-446C37E30130}" type="parTrans" cxnId="{7066020E-28A0-4616-996F-43ACFB0557C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9DF80B5-9399-4A6C-9B7C-80AFC93FFF53}" type="sibTrans" cxnId="{7066020E-28A0-4616-996F-43ACFB0557C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04CCD3EE-493E-4C05-9A37-19CF45239F52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1.2.3. Connectivity</a:t>
          </a:r>
        </a:p>
      </dgm:t>
    </dgm:pt>
    <dgm:pt modelId="{450D607B-4BC6-493E-9DB2-DD4F27A85F47}" type="parTrans" cxnId="{356D61FE-F67B-4686-B422-6BDD468E65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454E659-95E9-4159-B5B4-57923A280259}" type="sibTrans" cxnId="{356D61FE-F67B-4686-B422-6BDD468E65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0E28D94-2028-401E-9B70-135838FA9A71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1.2.4. Sensors &amp; triggers</a:t>
          </a:r>
        </a:p>
      </dgm:t>
    </dgm:pt>
    <dgm:pt modelId="{79C5855D-6E48-458B-80A3-553576E557EF}" type="parTrans" cxnId="{8E4CDFDE-1818-4804-888E-B5C61B98545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37272DF-A03E-45A4-9AE3-01372C250278}" type="sibTrans" cxnId="{8E4CDFDE-1818-4804-888E-B5C61B98545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EFE4242-4CB5-4EEC-B120-36367BC2723B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1.2.1. Firmware Requirements</a:t>
          </a:r>
        </a:p>
      </dgm:t>
    </dgm:pt>
    <dgm:pt modelId="{C4B7508B-803F-4D8C-8354-C5480B25E2D8}" type="parTrans" cxnId="{662CFFB6-C565-4607-9A50-8E568D9C89E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88A2B93-C384-482A-A862-3C62E9CDE99B}" type="sibTrans" cxnId="{662CFFB6-C565-4607-9A50-8E568D9C89E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80FA358-D713-4A75-9248-86F5EB5D3CE9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2.1.1. Database Infrastructure</a:t>
          </a:r>
        </a:p>
      </dgm:t>
    </dgm:pt>
    <dgm:pt modelId="{9346D3B9-8546-4175-86E1-3C0F90B80997}" type="parTrans" cxnId="{05F7D0A0-EECC-4810-BECE-8DB23487FC3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3C267D5-5378-4DEB-A17C-D080355680D6}" type="sibTrans" cxnId="{05F7D0A0-EECC-4810-BECE-8DB23487FC3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A4F7505-A562-4045-8761-9BFB15B597A3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2.1.2. REST API</a:t>
          </a:r>
        </a:p>
      </dgm:t>
    </dgm:pt>
    <dgm:pt modelId="{E3050CE3-146A-4E41-98C6-442F201B21B0}" type="parTrans" cxnId="{E703C473-7AAF-433E-87AF-28F81EFA313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3AA675D-FC75-4DD1-B492-0AEFE27589F7}" type="sibTrans" cxnId="{E703C473-7AAF-433E-87AF-28F81EFA313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3F8AFA8-9393-4DBE-81C9-2085524ADA85}">
      <dgm:prSet phldrT="[Text]" custT="1"/>
      <dgm:spPr/>
      <dgm:t>
        <a:bodyPr/>
        <a:lstStyle/>
        <a:p>
          <a:r>
            <a:rPr lang="de-DE" sz="1400" b="0" dirty="0">
              <a:latin typeface="Bahnschrift" panose="020B0502040204020203" pitchFamily="34" charset="0"/>
            </a:rPr>
            <a:t>2.2.1. Web Interface </a:t>
          </a:r>
          <a:r>
            <a:rPr lang="de-DE" sz="1400" b="0" dirty="0" err="1">
              <a:latin typeface="Bahnschrift" panose="020B0502040204020203" pitchFamily="34" charset="0"/>
            </a:rPr>
            <a:t>for</a:t>
          </a:r>
          <a:r>
            <a:rPr lang="de-DE" sz="1400" b="0" dirty="0">
              <a:latin typeface="Bahnschrift" panose="020B0502040204020203" pitchFamily="34" charset="0"/>
            </a:rPr>
            <a:t> User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93592A1B-EAE1-4288-981A-BAEC83993C17}" type="parTrans" cxnId="{3F0851B9-3088-4636-83C9-E6433893E1A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12DBC60-AAA0-4C7C-8174-037D9E1C5EF5}" type="sibTrans" cxnId="{3F0851B9-3088-4636-83C9-E6433893E1A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F1EE36E-49B0-4E79-AC44-4F79EE0C81F6}">
      <dgm:prSet phldrT="[Text]"/>
      <dgm:spPr/>
      <dgm:t>
        <a:bodyPr/>
        <a:lstStyle/>
        <a:p>
          <a:r>
            <a:rPr lang="de-DE" dirty="0">
              <a:latin typeface="Bahnschrift" panose="020B0502040204020203" pitchFamily="34" charset="0"/>
            </a:rPr>
            <a:t>  3. Firmware &amp; Hardware Implementation</a:t>
          </a:r>
          <a:endParaRPr lang="en-GB" dirty="0">
            <a:latin typeface="Bahnschrift" panose="020B0502040204020203" pitchFamily="34" charset="0"/>
          </a:endParaRPr>
        </a:p>
      </dgm:t>
    </dgm:pt>
    <dgm:pt modelId="{53641790-0C2B-43F6-90BE-DAE96E73D651}" type="sibTrans" cxnId="{A0E3E6E1-7E2F-4F9B-BECE-4B1279CF10CC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8C9D5A71-16E4-45ED-8CDC-9959E11B9560}" type="parTrans" cxnId="{A0E3E6E1-7E2F-4F9B-BECE-4B1279CF10CC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38F2C55D-8C63-4C3F-A73C-FA2F83149A93}">
      <dgm:prSet phldrT="[Text]" custT="1"/>
      <dgm:spPr/>
      <dgm:t>
        <a:bodyPr/>
        <a:lstStyle/>
        <a:p>
          <a:r>
            <a:rPr lang="de-DE" sz="1400" b="0" dirty="0">
              <a:latin typeface="Bahnschrift" panose="020B0502040204020203" pitchFamily="34" charset="0"/>
            </a:rPr>
            <a:t>2.2.2. Web Interface </a:t>
          </a:r>
          <a:r>
            <a:rPr lang="de-DE" sz="1400" b="0" dirty="0" err="1">
              <a:latin typeface="Bahnschrift" panose="020B0502040204020203" pitchFamily="34" charset="0"/>
            </a:rPr>
            <a:t>for</a:t>
          </a:r>
          <a:r>
            <a:rPr lang="de-DE" sz="1400" b="0" dirty="0">
              <a:latin typeface="Bahnschrift" panose="020B0502040204020203" pitchFamily="34" charset="0"/>
            </a:rPr>
            <a:t> Admin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3B568424-5CE6-4B28-9439-49FA5B996205}" type="parTrans" cxnId="{2636DC51-5478-4594-9CEF-645506878D3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84B0B55-F6F0-478D-A84F-BE5E80ED7476}" type="sibTrans" cxnId="{2636DC51-5478-4594-9CEF-645506878D3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4F084FD-4EC1-42B5-B7A1-5550FF7272E8}">
      <dgm:prSet phldrT="[Text]" custT="1"/>
      <dgm:spPr/>
      <dgm:t>
        <a:bodyPr/>
        <a:lstStyle/>
        <a:p>
          <a:r>
            <a:rPr lang="en-GB" sz="1400" b="0" i="0" dirty="0">
              <a:latin typeface="Bahnschrift" panose="020B0502040204020203" pitchFamily="34" charset="0"/>
            </a:rPr>
            <a:t>1.1.3. System Requirements</a:t>
          </a:r>
        </a:p>
      </dgm:t>
    </dgm:pt>
    <dgm:pt modelId="{04AD0B39-88EE-4C31-9910-05A477FC97A8}" type="parTrans" cxnId="{6E430822-57BF-40A4-AEC5-95F1BE291FD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3C5FE23-F510-4537-8873-25A41BF8A397}" type="sibTrans" cxnId="{6E430822-57BF-40A4-AEC5-95F1BE291FD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46262A8-B23F-497D-B480-2A991A614A1C}">
      <dgm:prSet phldrT="[Text]" custT="1"/>
      <dgm:spPr/>
      <dgm:t>
        <a:bodyPr/>
        <a:lstStyle/>
        <a:p>
          <a:r>
            <a:rPr lang="en-GB" sz="1400" b="0" dirty="0">
              <a:latin typeface="Bahnschrift" panose="020B0502040204020203" pitchFamily="34" charset="0"/>
            </a:rPr>
            <a:t>1.3.4. Software Requirements</a:t>
          </a:r>
        </a:p>
      </dgm:t>
    </dgm:pt>
    <dgm:pt modelId="{2AD04DC6-4573-4CC6-A8E9-486F29183D6B}" type="parTrans" cxnId="{26687568-657B-4A3E-AB59-0D45891A22C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B2D0E96-F642-4061-9199-D9C37BD6CC1E}" type="sibTrans" cxnId="{26687568-657B-4A3E-AB59-0D45891A22C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E960AED-7D05-4962-9737-D7DFF88E6C44}">
      <dgm:prSet phldrT="[Text]" custT="1"/>
      <dgm:spPr/>
      <dgm:t>
        <a:bodyPr/>
        <a:lstStyle/>
        <a:p>
          <a:pPr algn="ctr"/>
          <a:r>
            <a:rPr lang="en-GB" sz="1600" dirty="0">
              <a:latin typeface="Bahnschrift" panose="020B0502040204020203" pitchFamily="34" charset="0"/>
            </a:rPr>
            <a:t>3.4. Power System </a:t>
          </a:r>
        </a:p>
      </dgm:t>
    </dgm:pt>
    <dgm:pt modelId="{DBF2B1DF-1C3C-47E3-8ADC-3A7FC114EC9D}" type="parTrans" cxnId="{8D7EC04B-DDD8-48E1-87DB-A127B60F46B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29A9359F-3437-4F73-82D2-8CAA9F9C8BA8}" type="sibTrans" cxnId="{8D7EC04B-DDD8-48E1-87DB-A127B60F46B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2390A3D-39C5-494C-A5BB-35467324D482}">
      <dgm:prSet phldrT="[Text]"/>
      <dgm:spPr/>
      <dgm:t>
        <a:bodyPr/>
        <a:lstStyle/>
        <a:p>
          <a:r>
            <a:rPr lang="en-GB" dirty="0">
              <a:latin typeface="Bahnschrift" panose="020B0502040204020203" pitchFamily="34" charset="0"/>
            </a:rPr>
            <a:t>4. System Integration</a:t>
          </a:r>
        </a:p>
      </dgm:t>
    </dgm:pt>
    <dgm:pt modelId="{B4149DAD-FBB9-4710-8C6D-BB770D6B91CC}" type="parTrans" cxnId="{73E6BBD6-BF17-4D80-8E5B-AE46A43FA20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C9DC65D1-8FF3-4C66-BC4D-A7380443CAD7}" type="sibTrans" cxnId="{73E6BBD6-BF17-4D80-8E5B-AE46A43FA20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9E59326-2239-4E9A-BDE5-20644B7628A1}">
      <dgm:prSet phldrT="[Text]" custT="1"/>
      <dgm:spPr/>
      <dgm:t>
        <a:bodyPr/>
        <a:lstStyle/>
        <a:p>
          <a:r>
            <a:rPr lang="en-GB" sz="1600" dirty="0">
              <a:latin typeface="Bahnschrift" panose="020B0502040204020203" pitchFamily="34" charset="0"/>
            </a:rPr>
            <a:t>4.1. Hardware enclosure</a:t>
          </a:r>
        </a:p>
      </dgm:t>
    </dgm:pt>
    <dgm:pt modelId="{28E10B9E-EF7A-4201-8C23-01EC072BE9D2}" type="parTrans" cxnId="{F0351DB5-B5B7-417C-9A7E-1A17C30CD97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3A47B5C-A97C-4610-A679-BFC95B3BE413}" type="sibTrans" cxnId="{F0351DB5-B5B7-417C-9A7E-1A17C30CD97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29D25691-DF59-464B-BF40-0AF0AE84EE11}">
      <dgm:prSet phldrT="[Text]" custT="1"/>
      <dgm:spPr/>
      <dgm:t>
        <a:bodyPr/>
        <a:lstStyle/>
        <a:p>
          <a:r>
            <a:rPr lang="en-GB" sz="1600" dirty="0">
              <a:latin typeface="Bahnschrift" panose="020B0502040204020203" pitchFamily="34" charset="0"/>
            </a:rPr>
            <a:t>4.2. Implementation Testing</a:t>
          </a:r>
        </a:p>
      </dgm:t>
    </dgm:pt>
    <dgm:pt modelId="{E136C44D-4208-438E-9968-A40FDBD8A1B2}" type="sibTrans" cxnId="{CDE25BBA-64E5-408E-8049-818B44519CE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19212DA-29A5-4CEC-B3EF-8F80BB89A34A}" type="parTrans" cxnId="{CDE25BBA-64E5-408E-8049-818B44519CE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8C4B427-62C8-457B-B91D-5553C9C3147F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sz="1400" b="0" dirty="0">
              <a:latin typeface="Bahnschrift" panose="020B0502040204020203" pitchFamily="34" charset="0"/>
            </a:rPr>
            <a:t>3.1.1. Internet, SMS &amp; Calls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835C7361-1592-4D11-A517-463D9EAB8158}" type="parTrans" cxnId="{79E37FD3-27F1-4E44-BFBF-F84DC22D507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B2CA5DD-8636-4821-BE62-6C4396E9A382}" type="sibTrans" cxnId="{79E37FD3-27F1-4E44-BFBF-F84DC22D507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DD50209-CFC8-4EE9-8A45-5FC4068A78A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sz="1400" b="0" dirty="0">
              <a:latin typeface="Bahnschrift" panose="020B0502040204020203" pitchFamily="34" charset="0"/>
            </a:rPr>
            <a:t>3.1.2. </a:t>
          </a:r>
          <a:r>
            <a:rPr lang="de-DE" sz="1400" b="0" dirty="0" err="1">
              <a:latin typeface="Bahnschrift" panose="020B0502040204020203" pitchFamily="34" charset="0"/>
            </a:rPr>
            <a:t>RESTful</a:t>
          </a:r>
          <a:r>
            <a:rPr lang="de-DE" sz="1400" b="0" dirty="0">
              <a:latin typeface="Bahnschrift" panose="020B0502040204020203" pitchFamily="34" charset="0"/>
            </a:rPr>
            <a:t> </a:t>
          </a:r>
          <a:r>
            <a:rPr lang="de-DE" sz="1400" b="0" dirty="0" err="1">
              <a:latin typeface="Bahnschrift" panose="020B0502040204020203" pitchFamily="34" charset="0"/>
            </a:rPr>
            <a:t>Requests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12979586-0194-4CFE-835A-9DB10B2E7E35}" type="parTrans" cxnId="{D0B0D235-5CA4-4283-8722-808D58BACDBF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F21D73B-DA2D-43E2-97A6-CD8067255C08}" type="sibTrans" cxnId="{D0B0D235-5CA4-4283-8722-808D58BACDBF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2FBE5173-727E-4F1C-9CC0-ED0B828D8717}">
      <dgm:prSet phldrT="[Text]" custT="1"/>
      <dgm:spPr/>
      <dgm:t>
        <a:bodyPr/>
        <a:lstStyle/>
        <a:p>
          <a:pPr algn="ctr"/>
          <a:r>
            <a:rPr lang="en-GB" sz="1600" dirty="0">
              <a:latin typeface="Bahnschrift" panose="020B0502040204020203" pitchFamily="34" charset="0"/>
            </a:rPr>
            <a:t>3.5. PCB Prototype</a:t>
          </a:r>
        </a:p>
      </dgm:t>
    </dgm:pt>
    <dgm:pt modelId="{F670B762-F3E8-41C7-9D5A-DFACC86127E4}" type="parTrans" cxnId="{ED270CA0-6A9C-40D3-8C5E-D469E9904F42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3C8C561-187E-4BD9-B50C-145180554D36}" type="sibTrans" cxnId="{ED270CA0-6A9C-40D3-8C5E-D469E9904F42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D0F9D65-A13B-4EAA-BE5F-1E4865A8A901}">
      <dgm:prSet phldrT="[Text]" custT="1"/>
      <dgm:spPr/>
      <dgm:t>
        <a:bodyPr/>
        <a:lstStyle/>
        <a:p>
          <a:pPr algn="l"/>
          <a:r>
            <a:rPr lang="de-DE" sz="1400" b="0" dirty="0">
              <a:latin typeface="Bahnschrift" panose="020B0502040204020203" pitchFamily="34" charset="0"/>
            </a:rPr>
            <a:t>3.3.1. Sensor Integration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D03B3389-C1CE-4475-980B-325D672DF582}" type="parTrans" cxnId="{B8282D93-EF03-4972-B2D1-EC1BE93942A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204D6CE-9333-459B-B326-72F75663327C}" type="sibTrans" cxnId="{B8282D93-EF03-4972-B2D1-EC1BE93942AE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D4C65DC-F093-4A82-9952-49D4FC72AC26}">
      <dgm:prSet phldrT="[Text]" custT="1"/>
      <dgm:spPr/>
      <dgm:t>
        <a:bodyPr/>
        <a:lstStyle/>
        <a:p>
          <a:pPr algn="l"/>
          <a:r>
            <a:rPr lang="de-DE" sz="1400" b="0" dirty="0">
              <a:latin typeface="Bahnschrift" panose="020B0502040204020203" pitchFamily="34" charset="0"/>
            </a:rPr>
            <a:t>3.3.2. Human </a:t>
          </a:r>
          <a:r>
            <a:rPr lang="de-DE" sz="1400" b="0" dirty="0" err="1">
              <a:latin typeface="Bahnschrift" panose="020B0502040204020203" pitchFamily="34" charset="0"/>
            </a:rPr>
            <a:t>Machine</a:t>
          </a:r>
          <a:r>
            <a:rPr lang="de-DE" sz="1400" b="0" dirty="0">
              <a:latin typeface="Bahnschrift" panose="020B0502040204020203" pitchFamily="34" charset="0"/>
            </a:rPr>
            <a:t> Interface</a:t>
          </a:r>
          <a:endParaRPr lang="en-GB" sz="1400" b="0" dirty="0">
            <a:latin typeface="Bahnschrift" panose="020B0502040204020203" pitchFamily="34" charset="0"/>
          </a:endParaRPr>
        </a:p>
      </dgm:t>
    </dgm:pt>
    <dgm:pt modelId="{B7F9441B-CC42-423E-9432-932D07D85F65}" type="parTrans" cxnId="{0398CA5B-DF8F-4197-9FAE-B64FDC4BBDF4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9BE0A94-81B1-4233-82CE-0BC1D072FB24}" type="sibTrans" cxnId="{0398CA5B-DF8F-4197-9FAE-B64FDC4BBDF4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31EB92D-585E-47C1-A549-81AC7400B88C}" type="pres">
      <dgm:prSet presAssocID="{C2CFBD6C-BD1D-4FD4-A0E1-C6BBDF23D2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76920F-139E-41C5-BA29-A1D28E4678A5}" type="pres">
      <dgm:prSet presAssocID="{EBE674F3-EF5D-4C9E-9733-29B63F215C2E}" presName="root" presStyleCnt="0"/>
      <dgm:spPr/>
    </dgm:pt>
    <dgm:pt modelId="{F6F00908-47CD-4AF3-997F-F1B6F1CF8D44}" type="pres">
      <dgm:prSet presAssocID="{EBE674F3-EF5D-4C9E-9733-29B63F215C2E}" presName="rootComposite" presStyleCnt="0"/>
      <dgm:spPr/>
    </dgm:pt>
    <dgm:pt modelId="{A40FEF02-395E-4744-9745-E2E77C3C14FF}" type="pres">
      <dgm:prSet presAssocID="{EBE674F3-EF5D-4C9E-9733-29B63F215C2E}" presName="rootText" presStyleLbl="node1" presStyleIdx="0" presStyleCnt="5" custLinFactNeighborX="188"/>
      <dgm:spPr/>
    </dgm:pt>
    <dgm:pt modelId="{0D1B522D-4B0B-499D-BE2B-AC68FC568C91}" type="pres">
      <dgm:prSet presAssocID="{EBE674F3-EF5D-4C9E-9733-29B63F215C2E}" presName="rootConnector" presStyleLbl="node1" presStyleIdx="0" presStyleCnt="5"/>
      <dgm:spPr/>
    </dgm:pt>
    <dgm:pt modelId="{7CC447CF-BFE0-4251-BD7A-A82DD7365B7D}" type="pres">
      <dgm:prSet presAssocID="{EBE674F3-EF5D-4C9E-9733-29B63F215C2E}" presName="childShape" presStyleCnt="0"/>
      <dgm:spPr/>
    </dgm:pt>
    <dgm:pt modelId="{1180EE6A-87BD-4568-8D30-48B97CA1A37A}" type="pres">
      <dgm:prSet presAssocID="{E9910EA0-5F68-45F7-989B-9D2C0EFB8038}" presName="Name13" presStyleLbl="parChTrans1D2" presStyleIdx="0" presStyleCnt="15"/>
      <dgm:spPr/>
    </dgm:pt>
    <dgm:pt modelId="{35A2B373-EAD0-4F8B-9E50-1FB6BCB4F85E}" type="pres">
      <dgm:prSet presAssocID="{92674A7D-9F8E-433E-B6FE-973D15789FBA}" presName="childText" presStyleLbl="bgAcc1" presStyleIdx="0" presStyleCnt="15" custScaleX="170238" custScaleY="122840" custLinFactNeighborX="359">
        <dgm:presLayoutVars>
          <dgm:bulletEnabled val="1"/>
        </dgm:presLayoutVars>
      </dgm:prSet>
      <dgm:spPr/>
    </dgm:pt>
    <dgm:pt modelId="{E6191948-143B-4638-8EDD-3551C56CB93D}" type="pres">
      <dgm:prSet presAssocID="{F8F4AFA3-61FE-4057-AC11-99D78D1F028C}" presName="Name13" presStyleLbl="parChTrans1D2" presStyleIdx="1" presStyleCnt="15"/>
      <dgm:spPr/>
    </dgm:pt>
    <dgm:pt modelId="{CB7106B6-6B02-464D-A386-0A254DCED692}" type="pres">
      <dgm:prSet presAssocID="{A732BCF8-A0BD-4330-B034-B4D91C828F0C}" presName="childText" presStyleLbl="bgAcc1" presStyleIdx="1" presStyleCnt="15" custScaleX="182249" custScaleY="168905" custLinFactNeighborX="359" custLinFactNeighborY="92">
        <dgm:presLayoutVars>
          <dgm:bulletEnabled val="1"/>
        </dgm:presLayoutVars>
      </dgm:prSet>
      <dgm:spPr/>
    </dgm:pt>
    <dgm:pt modelId="{4D558C54-4903-4612-8A32-9AF61DD53EA6}" type="pres">
      <dgm:prSet presAssocID="{AF4CBFFF-2723-4E5D-8EF1-2835927CD919}" presName="Name13" presStyleLbl="parChTrans1D2" presStyleIdx="2" presStyleCnt="15"/>
      <dgm:spPr/>
    </dgm:pt>
    <dgm:pt modelId="{2CB48297-D998-4E5B-9309-769FDBE68E6C}" type="pres">
      <dgm:prSet presAssocID="{BF850D6A-AF47-4C04-B1D6-207A4C04BA54}" presName="childText" presStyleLbl="bgAcc1" presStyleIdx="2" presStyleCnt="15" custScaleX="184084" custScaleY="149904" custLinFactNeighborX="-298" custLinFactNeighborY="3103">
        <dgm:presLayoutVars>
          <dgm:bulletEnabled val="1"/>
        </dgm:presLayoutVars>
      </dgm:prSet>
      <dgm:spPr/>
    </dgm:pt>
    <dgm:pt modelId="{8E6E91CB-443F-458C-85F4-2AFD1FEFE872}" type="pres">
      <dgm:prSet presAssocID="{DDF155B8-500B-429B-BE18-49C5742DF794}" presName="root" presStyleCnt="0"/>
      <dgm:spPr/>
    </dgm:pt>
    <dgm:pt modelId="{EE531D07-8673-454F-A21E-5C8CF458F700}" type="pres">
      <dgm:prSet presAssocID="{DDF155B8-500B-429B-BE18-49C5742DF794}" presName="rootComposite" presStyleCnt="0"/>
      <dgm:spPr/>
    </dgm:pt>
    <dgm:pt modelId="{AF2852D5-A87F-44EB-9EB5-C202A1813A37}" type="pres">
      <dgm:prSet presAssocID="{DDF155B8-500B-429B-BE18-49C5742DF794}" presName="rootText" presStyleLbl="node1" presStyleIdx="1" presStyleCnt="5" custScaleX="106527" custLinFactNeighborX="-4557"/>
      <dgm:spPr/>
    </dgm:pt>
    <dgm:pt modelId="{6CBE146E-717B-4928-B54B-74FD6605A415}" type="pres">
      <dgm:prSet presAssocID="{DDF155B8-500B-429B-BE18-49C5742DF794}" presName="rootConnector" presStyleLbl="node1" presStyleIdx="1" presStyleCnt="5"/>
      <dgm:spPr/>
    </dgm:pt>
    <dgm:pt modelId="{40E48E13-CAAD-4456-BF2C-B80D7F2C23F4}" type="pres">
      <dgm:prSet presAssocID="{DDF155B8-500B-429B-BE18-49C5742DF794}" presName="childShape" presStyleCnt="0"/>
      <dgm:spPr/>
    </dgm:pt>
    <dgm:pt modelId="{A305FF97-D897-4695-93A2-E4B4F102682F}" type="pres">
      <dgm:prSet presAssocID="{EF27CD16-1A2D-4C47-82FD-5DA7C57F2113}" presName="Name13" presStyleLbl="parChTrans1D2" presStyleIdx="3" presStyleCnt="15"/>
      <dgm:spPr/>
    </dgm:pt>
    <dgm:pt modelId="{918FDC91-912C-4837-A4A7-69E90C5EB43D}" type="pres">
      <dgm:prSet presAssocID="{AB863383-3D2F-43D4-881E-0D9EECF48F2C}" presName="childText" presStyleLbl="bgAcc1" presStyleIdx="3" presStyleCnt="15" custScaleX="127515" custScaleY="140686" custLinFactNeighborX="-5696">
        <dgm:presLayoutVars>
          <dgm:bulletEnabled val="1"/>
        </dgm:presLayoutVars>
      </dgm:prSet>
      <dgm:spPr/>
    </dgm:pt>
    <dgm:pt modelId="{E749E475-4622-403A-BDB3-2DD964D19431}" type="pres">
      <dgm:prSet presAssocID="{038736BC-36A2-4AA3-8419-22F1D2B18337}" presName="Name13" presStyleLbl="parChTrans1D2" presStyleIdx="4" presStyleCnt="15"/>
      <dgm:spPr/>
    </dgm:pt>
    <dgm:pt modelId="{F29EE145-CCB0-4525-9F69-64EB324BB804}" type="pres">
      <dgm:prSet presAssocID="{48A72737-3A16-4041-8219-F9A49C97DD44}" presName="childText" presStyleLbl="bgAcc1" presStyleIdx="4" presStyleCnt="15" custScaleX="131004" custScaleY="167717" custLinFactNeighborX="-5696" custLinFactNeighborY="1430">
        <dgm:presLayoutVars>
          <dgm:bulletEnabled val="1"/>
        </dgm:presLayoutVars>
      </dgm:prSet>
      <dgm:spPr/>
    </dgm:pt>
    <dgm:pt modelId="{4F2AD43F-12FF-4BB2-9723-399DEB69A0A2}" type="pres">
      <dgm:prSet presAssocID="{9F1EE36E-49B0-4E79-AC44-4F79EE0C81F6}" presName="root" presStyleCnt="0"/>
      <dgm:spPr/>
    </dgm:pt>
    <dgm:pt modelId="{F2ACE749-11F0-4F13-838C-5FAD216BC9B4}" type="pres">
      <dgm:prSet presAssocID="{9F1EE36E-49B0-4E79-AC44-4F79EE0C81F6}" presName="rootComposite" presStyleCnt="0"/>
      <dgm:spPr/>
    </dgm:pt>
    <dgm:pt modelId="{D92F19D7-98B2-408B-9068-5F7C04E2F8CB}" type="pres">
      <dgm:prSet presAssocID="{9F1EE36E-49B0-4E79-AC44-4F79EE0C81F6}" presName="rootText" presStyleLbl="node1" presStyleIdx="2" presStyleCnt="5" custLinFactNeighborX="-6689"/>
      <dgm:spPr/>
    </dgm:pt>
    <dgm:pt modelId="{9D4E88E9-B324-4240-8F37-35755E4A70B5}" type="pres">
      <dgm:prSet presAssocID="{9F1EE36E-49B0-4E79-AC44-4F79EE0C81F6}" presName="rootConnector" presStyleLbl="node1" presStyleIdx="2" presStyleCnt="5"/>
      <dgm:spPr/>
    </dgm:pt>
    <dgm:pt modelId="{92F77310-59E2-472A-8743-7F0A479A7D97}" type="pres">
      <dgm:prSet presAssocID="{9F1EE36E-49B0-4E79-AC44-4F79EE0C81F6}" presName="childShape" presStyleCnt="0"/>
      <dgm:spPr/>
    </dgm:pt>
    <dgm:pt modelId="{F9DAA985-9620-4FE4-AD66-266F47B6FA22}" type="pres">
      <dgm:prSet presAssocID="{9723E8BE-5F84-4DAA-84D9-67CC99319917}" presName="Name13" presStyleLbl="parChTrans1D2" presStyleIdx="5" presStyleCnt="15"/>
      <dgm:spPr/>
    </dgm:pt>
    <dgm:pt modelId="{BAD9A852-521D-4339-98DF-B68E15E054BE}" type="pres">
      <dgm:prSet presAssocID="{E063FF8F-A196-4FCF-9985-BBE8D75AB464}" presName="childText" presStyleLbl="bgAcc1" presStyleIdx="5" presStyleCnt="15" custScaleX="159210" custScaleY="128570" custLinFactNeighborX="-7280" custLinFactNeighborY="-368">
        <dgm:presLayoutVars>
          <dgm:bulletEnabled val="1"/>
        </dgm:presLayoutVars>
      </dgm:prSet>
      <dgm:spPr/>
    </dgm:pt>
    <dgm:pt modelId="{9C3BE4CA-6CDD-439C-9B73-5E226A1B0B48}" type="pres">
      <dgm:prSet presAssocID="{88C8038B-5DC7-4B38-8BEB-72722BEC3210}" presName="Name13" presStyleLbl="parChTrans1D2" presStyleIdx="6" presStyleCnt="15"/>
      <dgm:spPr/>
    </dgm:pt>
    <dgm:pt modelId="{D283C5B1-0228-4521-BE43-83235501D744}" type="pres">
      <dgm:prSet presAssocID="{5093DA0F-469B-4023-AB57-CF42A298866A}" presName="childText" presStyleLbl="bgAcc1" presStyleIdx="6" presStyleCnt="15" custScaleX="158029" custScaleY="125596" custLinFactNeighborX="-6477" custLinFactNeighborY="-8052">
        <dgm:presLayoutVars>
          <dgm:bulletEnabled val="1"/>
        </dgm:presLayoutVars>
      </dgm:prSet>
      <dgm:spPr/>
    </dgm:pt>
    <dgm:pt modelId="{80594A75-FEF2-403E-BDA0-9CB9CF438F58}" type="pres">
      <dgm:prSet presAssocID="{DBF2B1DF-1C3C-47E3-8ADC-3A7FC114EC9D}" presName="Name13" presStyleLbl="parChTrans1D2" presStyleIdx="7" presStyleCnt="15"/>
      <dgm:spPr/>
    </dgm:pt>
    <dgm:pt modelId="{BEA0F57C-630C-449D-9DFC-88AF2A7746EC}" type="pres">
      <dgm:prSet presAssocID="{4E960AED-7D05-4962-9737-D7DFF88E6C44}" presName="childText" presStyleLbl="bgAcc1" presStyleIdx="7" presStyleCnt="15" custScaleX="152640" custScaleY="73052" custLinFactNeighborX="-5885" custLinFactNeighborY="-10207">
        <dgm:presLayoutVars>
          <dgm:bulletEnabled val="1"/>
        </dgm:presLayoutVars>
      </dgm:prSet>
      <dgm:spPr/>
    </dgm:pt>
    <dgm:pt modelId="{3B303A3E-75AC-4DC3-8E89-97188008AE8B}" type="pres">
      <dgm:prSet presAssocID="{F670B762-F3E8-41C7-9D5A-DFACC86127E4}" presName="Name13" presStyleLbl="parChTrans1D2" presStyleIdx="8" presStyleCnt="15"/>
      <dgm:spPr/>
    </dgm:pt>
    <dgm:pt modelId="{62E0A4E6-D326-452B-8845-93A178728308}" type="pres">
      <dgm:prSet presAssocID="{2FBE5173-727E-4F1C-9CC0-ED0B828D8717}" presName="childText" presStyleLbl="bgAcc1" presStyleIdx="8" presStyleCnt="15" custScaleX="151540" custScaleY="74703" custLinFactNeighborX="-4359" custLinFactNeighborY="-13919">
        <dgm:presLayoutVars>
          <dgm:bulletEnabled val="1"/>
        </dgm:presLayoutVars>
      </dgm:prSet>
      <dgm:spPr/>
    </dgm:pt>
    <dgm:pt modelId="{8B73E635-08CC-4DBF-A2B4-8284A5FDC4E2}" type="pres">
      <dgm:prSet presAssocID="{32390A3D-39C5-494C-A5BB-35467324D482}" presName="root" presStyleCnt="0"/>
      <dgm:spPr/>
    </dgm:pt>
    <dgm:pt modelId="{768B67BC-0FD0-48FC-A920-135F587A9504}" type="pres">
      <dgm:prSet presAssocID="{32390A3D-39C5-494C-A5BB-35467324D482}" presName="rootComposite" presStyleCnt="0"/>
      <dgm:spPr/>
    </dgm:pt>
    <dgm:pt modelId="{6237F84E-D336-4BC4-9292-DFE64E3A2CBF}" type="pres">
      <dgm:prSet presAssocID="{32390A3D-39C5-494C-A5BB-35467324D482}" presName="rootText" presStyleLbl="node1" presStyleIdx="3" presStyleCnt="5" custLinFactNeighborX="-401"/>
      <dgm:spPr/>
    </dgm:pt>
    <dgm:pt modelId="{E1BC08EE-9C07-4329-B870-B67D8BD118A1}" type="pres">
      <dgm:prSet presAssocID="{32390A3D-39C5-494C-A5BB-35467324D482}" presName="rootConnector" presStyleLbl="node1" presStyleIdx="3" presStyleCnt="5"/>
      <dgm:spPr/>
    </dgm:pt>
    <dgm:pt modelId="{5160BDE6-1DD2-4ADF-ABB4-8CB0B5D98CC4}" type="pres">
      <dgm:prSet presAssocID="{32390A3D-39C5-494C-A5BB-35467324D482}" presName="childShape" presStyleCnt="0"/>
      <dgm:spPr/>
    </dgm:pt>
    <dgm:pt modelId="{8C97F9A6-AB46-4405-ABCF-D34BEF3763F4}" type="pres">
      <dgm:prSet presAssocID="{28E10B9E-EF7A-4201-8C23-01EC072BE9D2}" presName="Name13" presStyleLbl="parChTrans1D2" presStyleIdx="9" presStyleCnt="15"/>
      <dgm:spPr/>
    </dgm:pt>
    <dgm:pt modelId="{E0B17A26-9BE2-4775-992D-927A60430784}" type="pres">
      <dgm:prSet presAssocID="{39E59326-2239-4E9A-BDE5-20644B7628A1}" presName="childText" presStyleLbl="bgAcc1" presStyleIdx="9" presStyleCnt="15" custScaleX="113766" custLinFactNeighborX="4096">
        <dgm:presLayoutVars>
          <dgm:bulletEnabled val="1"/>
        </dgm:presLayoutVars>
      </dgm:prSet>
      <dgm:spPr/>
    </dgm:pt>
    <dgm:pt modelId="{66E5747D-4768-4FC6-9131-00ECD310A84D}" type="pres">
      <dgm:prSet presAssocID="{D19212DA-29A5-4CEC-B3EF-8F80BB89A34A}" presName="Name13" presStyleLbl="parChTrans1D2" presStyleIdx="10" presStyleCnt="15"/>
      <dgm:spPr/>
    </dgm:pt>
    <dgm:pt modelId="{78F08B80-B887-417B-A556-AA10E35B3710}" type="pres">
      <dgm:prSet presAssocID="{29D25691-DF59-464B-BF40-0AF0AE84EE11}" presName="childText" presStyleLbl="bgAcc1" presStyleIdx="10" presStyleCnt="15" custScaleX="113213" custLinFactNeighborX="4096">
        <dgm:presLayoutVars>
          <dgm:bulletEnabled val="1"/>
        </dgm:presLayoutVars>
      </dgm:prSet>
      <dgm:spPr/>
    </dgm:pt>
    <dgm:pt modelId="{A8B1290B-5527-4692-85B3-66594CEBC24F}" type="pres">
      <dgm:prSet presAssocID="{C4311C9C-8725-4012-9711-CAE4EB684441}" presName="root" presStyleCnt="0"/>
      <dgm:spPr/>
    </dgm:pt>
    <dgm:pt modelId="{01656E7F-30DE-460E-B9ED-EE4793CCC5A0}" type="pres">
      <dgm:prSet presAssocID="{C4311C9C-8725-4012-9711-CAE4EB684441}" presName="rootComposite" presStyleCnt="0"/>
      <dgm:spPr/>
    </dgm:pt>
    <dgm:pt modelId="{37A69157-3315-4E98-907A-0A55586D5754}" type="pres">
      <dgm:prSet presAssocID="{C4311C9C-8725-4012-9711-CAE4EB684441}" presName="rootText" presStyleLbl="node1" presStyleIdx="4" presStyleCnt="5" custLinFactNeighborX="-1357" custLinFactNeighborY="-115"/>
      <dgm:spPr/>
    </dgm:pt>
    <dgm:pt modelId="{192590B0-12CB-4C0C-ABA2-275E263C7958}" type="pres">
      <dgm:prSet presAssocID="{C4311C9C-8725-4012-9711-CAE4EB684441}" presName="rootConnector" presStyleLbl="node1" presStyleIdx="4" presStyleCnt="5"/>
      <dgm:spPr/>
    </dgm:pt>
    <dgm:pt modelId="{2830F6B1-F4AF-4A6C-AEE0-BD6A26CE5028}" type="pres">
      <dgm:prSet presAssocID="{C4311C9C-8725-4012-9711-CAE4EB684441}" presName="childShape" presStyleCnt="0"/>
      <dgm:spPr/>
    </dgm:pt>
    <dgm:pt modelId="{BABD9D92-0B1C-46E4-8141-AD5E2C745A46}" type="pres">
      <dgm:prSet presAssocID="{0CD4170C-8227-40B5-A721-FD109592398A}" presName="Name13" presStyleLbl="parChTrans1D2" presStyleIdx="11" presStyleCnt="15"/>
      <dgm:spPr/>
    </dgm:pt>
    <dgm:pt modelId="{06E1A880-F68A-4DAD-8737-48DD0FEDAC6E}" type="pres">
      <dgm:prSet presAssocID="{C84CC41A-54BC-4433-8404-0D37DCD89B5D}" presName="childText" presStyleLbl="bgAcc1" presStyleIdx="11" presStyleCnt="15" custScaleX="107150" custLinFactNeighborX="6531">
        <dgm:presLayoutVars>
          <dgm:bulletEnabled val="1"/>
        </dgm:presLayoutVars>
      </dgm:prSet>
      <dgm:spPr/>
    </dgm:pt>
    <dgm:pt modelId="{A8FBDA45-2646-4869-BF99-DAF5C9E518FA}" type="pres">
      <dgm:prSet presAssocID="{8FC19F3C-5EBD-4243-ABFD-75CA9DAFB4F1}" presName="Name13" presStyleLbl="parChTrans1D2" presStyleIdx="12" presStyleCnt="15"/>
      <dgm:spPr/>
    </dgm:pt>
    <dgm:pt modelId="{C69C59A0-919E-43CC-9B6F-8F63925828D9}" type="pres">
      <dgm:prSet presAssocID="{39D3B79D-C6ED-4305-801C-D85AB722F1C9}" presName="childText" presStyleLbl="bgAcc1" presStyleIdx="12" presStyleCnt="15" custScaleX="107150" custLinFactNeighborX="6531">
        <dgm:presLayoutVars>
          <dgm:bulletEnabled val="1"/>
        </dgm:presLayoutVars>
      </dgm:prSet>
      <dgm:spPr/>
    </dgm:pt>
    <dgm:pt modelId="{76521B39-BB87-4537-9C0B-12EB37FE6FC1}" type="pres">
      <dgm:prSet presAssocID="{FC212411-A452-4BA7-833F-B76D792B1EE7}" presName="Name13" presStyleLbl="parChTrans1D2" presStyleIdx="13" presStyleCnt="15"/>
      <dgm:spPr/>
    </dgm:pt>
    <dgm:pt modelId="{0FF619DA-7F8E-4155-B7A5-409B3785DCD1}" type="pres">
      <dgm:prSet presAssocID="{0C5C39FB-B191-44ED-9CEC-E287F7C0127D}" presName="childText" presStyleLbl="bgAcc1" presStyleIdx="13" presStyleCnt="15" custScaleX="107150" custLinFactNeighborX="6531">
        <dgm:presLayoutVars>
          <dgm:bulletEnabled val="1"/>
        </dgm:presLayoutVars>
      </dgm:prSet>
      <dgm:spPr/>
    </dgm:pt>
    <dgm:pt modelId="{7E087423-1666-438F-B197-9EBAAFE332AA}" type="pres">
      <dgm:prSet presAssocID="{A3A6C98C-754B-4ACD-A107-834F20AB8602}" presName="Name13" presStyleLbl="parChTrans1D2" presStyleIdx="14" presStyleCnt="15"/>
      <dgm:spPr/>
    </dgm:pt>
    <dgm:pt modelId="{AAE2AFA8-A7B5-4902-88FD-4CD71D251D03}" type="pres">
      <dgm:prSet presAssocID="{DFC28650-8359-4AD7-9A5F-A7494DD527BC}" presName="childText" presStyleLbl="bgAcc1" presStyleIdx="14" presStyleCnt="15" custScaleX="107150" custLinFactNeighborX="6531">
        <dgm:presLayoutVars>
          <dgm:bulletEnabled val="1"/>
        </dgm:presLayoutVars>
      </dgm:prSet>
      <dgm:spPr/>
    </dgm:pt>
  </dgm:ptLst>
  <dgm:cxnLst>
    <dgm:cxn modelId="{DE724A0B-AC75-4A0D-9303-DC00184CDB2B}" type="presOf" srcId="{AF4CBFFF-2723-4E5D-8EF1-2835927CD919}" destId="{4D558C54-4903-4612-8A32-9AF61DD53EA6}" srcOrd="0" destOrd="0" presId="urn:microsoft.com/office/officeart/2005/8/layout/hierarchy3"/>
    <dgm:cxn modelId="{A6254C0C-EC0D-4A2F-92B7-C5D8115E47A6}" type="presOf" srcId="{32390A3D-39C5-494C-A5BB-35467324D482}" destId="{E1BC08EE-9C07-4329-B870-B67D8BD118A1}" srcOrd="1" destOrd="0" presId="urn:microsoft.com/office/officeart/2005/8/layout/hierarchy3"/>
    <dgm:cxn modelId="{7066020E-28A0-4616-996F-43ACFB0557CE}" srcId="{A732BCF8-A0BD-4330-B034-B4D91C828F0C}" destId="{55FF8F0C-F054-4A2B-AD80-6631FACD6DAA}" srcOrd="1" destOrd="0" parTransId="{EBD0DC9D-B784-4A1C-B642-446C37E30130}" sibTransId="{E9DF80B5-9399-4A6C-9B7C-80AFC93FFF53}"/>
    <dgm:cxn modelId="{B8404B0F-0A0F-44D0-A683-816992CA9728}" type="presOf" srcId="{F3F8AFA8-9393-4DBE-81C9-2085524ADA85}" destId="{F29EE145-CCB0-4525-9F69-64EB324BB804}" srcOrd="0" destOrd="1" presId="urn:microsoft.com/office/officeart/2005/8/layout/hierarchy3"/>
    <dgm:cxn modelId="{AF6A7012-D94F-47D6-84E0-63AF6D959523}" srcId="{EBE674F3-EF5D-4C9E-9733-29B63F215C2E}" destId="{BF850D6A-AF47-4C04-B1D6-207A4C04BA54}" srcOrd="2" destOrd="0" parTransId="{AF4CBFFF-2723-4E5D-8EF1-2835927CD919}" sibTransId="{18C556A1-AB38-41E3-B708-CED05BE0E2A0}"/>
    <dgm:cxn modelId="{A158A213-AB50-482C-BD43-3FF535FF36EC}" type="presOf" srcId="{CEFE4242-4CB5-4EEC-B120-36367BC2723B}" destId="{CB7106B6-6B02-464D-A386-0A254DCED692}" srcOrd="0" destOrd="1" presId="urn:microsoft.com/office/officeart/2005/8/layout/hierarchy3"/>
    <dgm:cxn modelId="{D108E519-410C-40A1-84D2-D534E8248F9D}" type="presOf" srcId="{9723E8BE-5F84-4DAA-84D9-67CC99319917}" destId="{F9DAA985-9620-4FE4-AD66-266F47B6FA22}" srcOrd="0" destOrd="0" presId="urn:microsoft.com/office/officeart/2005/8/layout/hierarchy3"/>
    <dgm:cxn modelId="{6E430822-57BF-40A4-AEC5-95F1BE291FDA}" srcId="{92674A7D-9F8E-433E-B6FE-973D15789FBA}" destId="{94F084FD-4EC1-42B5-B7A1-5550FF7272E8}" srcOrd="2" destOrd="0" parTransId="{04AD0B39-88EE-4C31-9910-05A477FC97A8}" sibTransId="{F3C5FE23-F510-4537-8873-25A41BF8A397}"/>
    <dgm:cxn modelId="{9FEA0C23-8718-4053-B8DA-924CDCDBAB6D}" srcId="{BF850D6A-AF47-4C04-B1D6-207A4C04BA54}" destId="{BAA90226-6408-4535-B066-216FD0D91207}" srcOrd="2" destOrd="0" parTransId="{1FC0747B-FF67-4F46-BE79-F37153BA92BE}" sibTransId="{13660A29-8218-4409-A449-81EFC6333EEA}"/>
    <dgm:cxn modelId="{957ACB2A-F132-4EFB-8980-A7D66B81001D}" type="presOf" srcId="{C4311C9C-8725-4012-9711-CAE4EB684441}" destId="{37A69157-3315-4E98-907A-0A55586D5754}" srcOrd="0" destOrd="0" presId="urn:microsoft.com/office/officeart/2005/8/layout/hierarchy3"/>
    <dgm:cxn modelId="{901CF233-8769-4F25-8701-16A566CF2658}" type="presOf" srcId="{90E28D94-2028-401E-9B70-135838FA9A71}" destId="{CB7106B6-6B02-464D-A386-0A254DCED692}" srcOrd="0" destOrd="4" presId="urn:microsoft.com/office/officeart/2005/8/layout/hierarchy3"/>
    <dgm:cxn modelId="{D0B0D235-5CA4-4283-8722-808D58BACDBF}" srcId="{E063FF8F-A196-4FCF-9985-BBE8D75AB464}" destId="{1DD50209-CFC8-4EE9-8A45-5FC4068A78A7}" srcOrd="1" destOrd="0" parTransId="{12979586-0194-4CFE-835A-9DB10B2E7E35}" sibTransId="{9F21D73B-DA2D-43E2-97A6-CD8067255C08}"/>
    <dgm:cxn modelId="{CB1B0B36-C422-48C7-AD50-9AFB3B0745BA}" type="presOf" srcId="{AB863383-3D2F-43D4-881E-0D9EECF48F2C}" destId="{918FDC91-912C-4837-A4A7-69E90C5EB43D}" srcOrd="0" destOrd="0" presId="urn:microsoft.com/office/officeart/2005/8/layout/hierarchy3"/>
    <dgm:cxn modelId="{F46D983A-7F08-43E6-A1F3-D0F01E709E34}" type="presOf" srcId="{680FA358-D713-4A75-9248-86F5EB5D3CE9}" destId="{918FDC91-912C-4837-A4A7-69E90C5EB43D}" srcOrd="0" destOrd="1" presId="urn:microsoft.com/office/officeart/2005/8/layout/hierarchy3"/>
    <dgm:cxn modelId="{1CF4303B-FD81-4D18-B3CE-1160DFB91EFD}" type="presOf" srcId="{DBF2B1DF-1C3C-47E3-8ADC-3A7FC114EC9D}" destId="{80594A75-FEF2-403E-BDA0-9CB9CF438F58}" srcOrd="0" destOrd="0" presId="urn:microsoft.com/office/officeart/2005/8/layout/hierarchy3"/>
    <dgm:cxn modelId="{F311FE3C-5A59-4B2C-AD9C-820DE40E7CBD}" srcId="{92674A7D-9F8E-433E-B6FE-973D15789FBA}" destId="{66435B15-9121-4D62-BBB2-21D651FC5B46}" srcOrd="0" destOrd="0" parTransId="{04F9CB03-1C8A-4AB6-A47E-D6703B6E8FF1}" sibTransId="{BE22D09C-6F08-417F-99CE-3ED14640F3F1}"/>
    <dgm:cxn modelId="{A9C0243E-1E6B-43B3-AE2B-5E9C2A66D3F6}" type="presOf" srcId="{FC212411-A452-4BA7-833F-B76D792B1EE7}" destId="{76521B39-BB87-4537-9C0B-12EB37FE6FC1}" srcOrd="0" destOrd="0" presId="urn:microsoft.com/office/officeart/2005/8/layout/hierarchy3"/>
    <dgm:cxn modelId="{0398CA5B-DF8F-4197-9FAE-B64FDC4BBDF4}" srcId="{5093DA0F-469B-4023-AB57-CF42A298866A}" destId="{9D4C65DC-F093-4A82-9952-49D4FC72AC26}" srcOrd="1" destOrd="0" parTransId="{B7F9441B-CC42-423E-9432-932D07D85F65}" sibTransId="{A9BE0A94-81B1-4233-82CE-0BC1D072FB24}"/>
    <dgm:cxn modelId="{8F27295D-C973-4163-A3F9-AAFA1B1B0AD0}" type="presOf" srcId="{38F2C55D-8C63-4C3F-A73C-FA2F83149A93}" destId="{F29EE145-CCB0-4525-9F69-64EB324BB804}" srcOrd="0" destOrd="2" presId="urn:microsoft.com/office/officeart/2005/8/layout/hierarchy3"/>
    <dgm:cxn modelId="{A6D0B244-E36D-4177-9CB0-8FA1F719C6B5}" srcId="{C2CFBD6C-BD1D-4FD4-A0E1-C6BBDF23D2BC}" destId="{EBE674F3-EF5D-4C9E-9733-29B63F215C2E}" srcOrd="0" destOrd="0" parTransId="{11BFB214-94E1-4797-8F1D-8DC96473BF3A}" sibTransId="{152DD6EA-30C6-4EA0-9DC7-8234534978EE}"/>
    <dgm:cxn modelId="{4794DE64-486D-444E-BDBA-EF110FC855BE}" type="presOf" srcId="{55FF8F0C-F054-4A2B-AD80-6631FACD6DAA}" destId="{CB7106B6-6B02-464D-A386-0A254DCED692}" srcOrd="0" destOrd="2" presId="urn:microsoft.com/office/officeart/2005/8/layout/hierarchy3"/>
    <dgm:cxn modelId="{27DD0765-B877-426B-959D-2C5088B9FE6D}" type="presOf" srcId="{88C8038B-5DC7-4B38-8BEB-72722BEC3210}" destId="{9C3BE4CA-6CDD-439C-9B73-5E226A1B0B48}" srcOrd="0" destOrd="0" presId="urn:microsoft.com/office/officeart/2005/8/layout/hierarchy3"/>
    <dgm:cxn modelId="{61D28145-D380-495E-AA6C-28D1CD736EEB}" type="presOf" srcId="{92674A7D-9F8E-433E-B6FE-973D15789FBA}" destId="{35A2B373-EAD0-4F8B-9E50-1FB6BCB4F85E}" srcOrd="0" destOrd="0" presId="urn:microsoft.com/office/officeart/2005/8/layout/hierarchy3"/>
    <dgm:cxn modelId="{B9D54E46-87C8-4D37-90C5-84C6D0366D0B}" srcId="{BF850D6A-AF47-4C04-B1D6-207A4C04BA54}" destId="{C93926CD-EF84-43BC-AE79-FB9A91D4605A}" srcOrd="0" destOrd="0" parTransId="{35A623BC-04C6-432F-9454-BE7D069BFFD1}" sibTransId="{537401A0-EE9E-423D-94FF-DA93AEA79512}"/>
    <dgm:cxn modelId="{36074F48-F88C-4CB7-9220-8924F85B1A01}" srcId="{C4311C9C-8725-4012-9711-CAE4EB684441}" destId="{C84CC41A-54BC-4433-8404-0D37DCD89B5D}" srcOrd="0" destOrd="0" parTransId="{0CD4170C-8227-40B5-A721-FD109592398A}" sibTransId="{C8FFA4AC-0EBA-4DFE-AD07-D7AE10EE808A}"/>
    <dgm:cxn modelId="{26687568-657B-4A3E-AB59-0D45891A22C8}" srcId="{BF850D6A-AF47-4C04-B1D6-207A4C04BA54}" destId="{C46262A8-B23F-497D-B480-2A991A614A1C}" srcOrd="3" destOrd="0" parTransId="{2AD04DC6-4573-4CC6-A8E9-486F29183D6B}" sibTransId="{4B2D0E96-F642-4061-9199-D9C37BD6CC1E}"/>
    <dgm:cxn modelId="{C8090C69-F63C-44F2-B8FC-D9E2A2C837F6}" srcId="{EBE674F3-EF5D-4C9E-9733-29B63F215C2E}" destId="{A732BCF8-A0BD-4330-B034-B4D91C828F0C}" srcOrd="1" destOrd="0" parTransId="{F8F4AFA3-61FE-4057-AC11-99D78D1F028C}" sibTransId="{C39027B5-4F0E-47E1-93C0-58618B0874E3}"/>
    <dgm:cxn modelId="{8DE06A69-2D94-476A-9D67-3C4EB5748633}" type="presOf" srcId="{E9910EA0-5F68-45F7-989B-9D2C0EFB8038}" destId="{1180EE6A-87BD-4568-8D30-48B97CA1A37A}" srcOrd="0" destOrd="0" presId="urn:microsoft.com/office/officeart/2005/8/layout/hierarchy3"/>
    <dgm:cxn modelId="{6C94AB6B-AEAE-418F-95D6-EFD5D309018E}" type="presOf" srcId="{0CD4170C-8227-40B5-A721-FD109592398A}" destId="{BABD9D92-0B1C-46E4-8141-AD5E2C745A46}" srcOrd="0" destOrd="0" presId="urn:microsoft.com/office/officeart/2005/8/layout/hierarchy3"/>
    <dgm:cxn modelId="{8D7EC04B-DDD8-48E1-87DB-A127B60F46B1}" srcId="{9F1EE36E-49B0-4E79-AC44-4F79EE0C81F6}" destId="{4E960AED-7D05-4962-9737-D7DFF88E6C44}" srcOrd="2" destOrd="0" parTransId="{DBF2B1DF-1C3C-47E3-8ADC-3A7FC114EC9D}" sibTransId="{29A9359F-3437-4F73-82D2-8CAA9F9C8BA8}"/>
    <dgm:cxn modelId="{EF22116C-A61C-4CC6-96B5-F80BDF204483}" type="presOf" srcId="{F8F4AFA3-61FE-4057-AC11-99D78D1F028C}" destId="{E6191948-143B-4638-8EDD-3551C56CB93D}" srcOrd="0" destOrd="0" presId="urn:microsoft.com/office/officeart/2005/8/layout/hierarchy3"/>
    <dgm:cxn modelId="{B789996E-9458-4303-B589-6C9C74FA829A}" type="presOf" srcId="{EA4F7505-A562-4045-8761-9BFB15B597A3}" destId="{918FDC91-912C-4837-A4A7-69E90C5EB43D}" srcOrd="0" destOrd="2" presId="urn:microsoft.com/office/officeart/2005/8/layout/hierarchy3"/>
    <dgm:cxn modelId="{EFA81A6F-FDA6-4508-9780-7C1C6343D87B}" type="presOf" srcId="{5093DA0F-469B-4023-AB57-CF42A298866A}" destId="{D283C5B1-0228-4521-BE43-83235501D744}" srcOrd="0" destOrd="0" presId="urn:microsoft.com/office/officeart/2005/8/layout/hierarchy3"/>
    <dgm:cxn modelId="{301C526F-2F6A-4348-8A96-5983F47B0E4B}" srcId="{C2CFBD6C-BD1D-4FD4-A0E1-C6BBDF23D2BC}" destId="{DDF155B8-500B-429B-BE18-49C5742DF794}" srcOrd="1" destOrd="0" parTransId="{00241BD5-B48A-4217-9ACB-7BFC1545BADD}" sibTransId="{C664EC72-C7FA-455F-9A80-FCCEF95FAB65}"/>
    <dgm:cxn modelId="{D07F5E70-20A8-4A18-8F2E-4AEF3B9EEB6C}" type="presOf" srcId="{A3A6C98C-754B-4ACD-A107-834F20AB8602}" destId="{7E087423-1666-438F-B197-9EBAAFE332AA}" srcOrd="0" destOrd="0" presId="urn:microsoft.com/office/officeart/2005/8/layout/hierarchy3"/>
    <dgm:cxn modelId="{A9334C50-6015-4BC9-AFEB-297EA1A0FB5E}" srcId="{9F1EE36E-49B0-4E79-AC44-4F79EE0C81F6}" destId="{5093DA0F-469B-4023-AB57-CF42A298866A}" srcOrd="1" destOrd="0" parTransId="{88C8038B-5DC7-4B38-8BEB-72722BEC3210}" sibTransId="{E9B2B07D-D4C1-43E4-9BAE-953F75FC9113}"/>
    <dgm:cxn modelId="{6FE67370-9F0C-4686-8843-0258E3F1BE2F}" type="presOf" srcId="{DD0F9D65-A13B-4EAA-BE5F-1E4865A8A901}" destId="{D283C5B1-0228-4521-BE43-83235501D744}" srcOrd="0" destOrd="1" presId="urn:microsoft.com/office/officeart/2005/8/layout/hierarchy3"/>
    <dgm:cxn modelId="{2636DC51-5478-4594-9CEF-645506878D3E}" srcId="{48A72737-3A16-4041-8219-F9A49C97DD44}" destId="{38F2C55D-8C63-4C3F-A73C-FA2F83149A93}" srcOrd="1" destOrd="0" parTransId="{3B568424-5CE6-4B28-9439-49FA5B996205}" sibTransId="{A84B0B55-F6F0-478D-A84F-BE5E80ED7476}"/>
    <dgm:cxn modelId="{E703C473-7AAF-433E-87AF-28F81EFA3137}" srcId="{AB863383-3D2F-43D4-881E-0D9EECF48F2C}" destId="{EA4F7505-A562-4045-8761-9BFB15B597A3}" srcOrd="1" destOrd="0" parTransId="{E3050CE3-146A-4E41-98C6-442F201B21B0}" sibTransId="{F3AA675D-FC75-4DD1-B492-0AEFE27589F7}"/>
    <dgm:cxn modelId="{91901274-6AED-4BCF-90B9-2F2B802EC14E}" srcId="{C4311C9C-8725-4012-9711-CAE4EB684441}" destId="{39D3B79D-C6ED-4305-801C-D85AB722F1C9}" srcOrd="1" destOrd="0" parTransId="{8FC19F3C-5EBD-4243-ABFD-75CA9DAFB4F1}" sibTransId="{025FC3FA-F919-468B-A16B-969B31FBAF4A}"/>
    <dgm:cxn modelId="{9DB1D275-173E-4B9C-9DA6-A8BB1E18155C}" type="presOf" srcId="{693E04EB-BED7-41B7-AC76-7E163895696E}" destId="{35A2B373-EAD0-4F8B-9E50-1FB6BCB4F85E}" srcOrd="0" destOrd="2" presId="urn:microsoft.com/office/officeart/2005/8/layout/hierarchy3"/>
    <dgm:cxn modelId="{9CD06F56-972E-47E8-89D4-3BEA97D6DABE}" type="presOf" srcId="{4FE28377-F130-4C1F-B367-1BFE00A78105}" destId="{2CB48297-D998-4E5B-9309-769FDBE68E6C}" srcOrd="0" destOrd="2" presId="urn:microsoft.com/office/officeart/2005/8/layout/hierarchy3"/>
    <dgm:cxn modelId="{F22D9C78-5259-4DBF-9F46-3DA09AC93C7A}" type="presOf" srcId="{A732BCF8-A0BD-4330-B034-B4D91C828F0C}" destId="{CB7106B6-6B02-464D-A386-0A254DCED692}" srcOrd="0" destOrd="0" presId="urn:microsoft.com/office/officeart/2005/8/layout/hierarchy3"/>
    <dgm:cxn modelId="{2B4FC878-668B-452C-912F-C49F4C1D9486}" type="presOf" srcId="{C46262A8-B23F-497D-B480-2A991A614A1C}" destId="{2CB48297-D998-4E5B-9309-769FDBE68E6C}" srcOrd="0" destOrd="4" presId="urn:microsoft.com/office/officeart/2005/8/layout/hierarchy3"/>
    <dgm:cxn modelId="{B522747D-A2AA-46C4-9307-2B84A54F20BB}" type="presOf" srcId="{BF850D6A-AF47-4C04-B1D6-207A4C04BA54}" destId="{2CB48297-D998-4E5B-9309-769FDBE68E6C}" srcOrd="0" destOrd="0" presId="urn:microsoft.com/office/officeart/2005/8/layout/hierarchy3"/>
    <dgm:cxn modelId="{9A0B2C80-79BB-4C80-B7C2-DA1173F632E1}" type="presOf" srcId="{F670B762-F3E8-41C7-9D5A-DFACC86127E4}" destId="{3B303A3E-75AC-4DC3-8E89-97188008AE8B}" srcOrd="0" destOrd="0" presId="urn:microsoft.com/office/officeart/2005/8/layout/hierarchy3"/>
    <dgm:cxn modelId="{97E72086-5EC6-4F64-A856-F3304892BE2C}" type="presOf" srcId="{39E59326-2239-4E9A-BDE5-20644B7628A1}" destId="{E0B17A26-9BE2-4775-992D-927A60430784}" srcOrd="0" destOrd="0" presId="urn:microsoft.com/office/officeart/2005/8/layout/hierarchy3"/>
    <dgm:cxn modelId="{AC69D98E-C93D-4DCA-BD9B-6317F34FD2F4}" srcId="{C4311C9C-8725-4012-9711-CAE4EB684441}" destId="{DFC28650-8359-4AD7-9A5F-A7494DD527BC}" srcOrd="3" destOrd="0" parTransId="{A3A6C98C-754B-4ACD-A107-834F20AB8602}" sibTransId="{AE7EFEBD-10F8-4766-BC22-FD4934A75D01}"/>
    <dgm:cxn modelId="{B8282D93-EF03-4972-B2D1-EC1BE93942AE}" srcId="{5093DA0F-469B-4023-AB57-CF42A298866A}" destId="{DD0F9D65-A13B-4EAA-BE5F-1E4865A8A901}" srcOrd="0" destOrd="0" parTransId="{D03B3389-C1CE-4475-980B-325D672DF582}" sibTransId="{8204D6CE-9333-459B-B326-72F75663327C}"/>
    <dgm:cxn modelId="{A0560397-5832-4B5F-BC3B-3240EC710C22}" type="presOf" srcId="{C4311C9C-8725-4012-9711-CAE4EB684441}" destId="{192590B0-12CB-4C0C-ABA2-275E263C7958}" srcOrd="1" destOrd="0" presId="urn:microsoft.com/office/officeart/2005/8/layout/hierarchy3"/>
    <dgm:cxn modelId="{349D4299-82D1-407A-B0E8-1442AFFFA934}" type="presOf" srcId="{8FC19F3C-5EBD-4243-ABFD-75CA9DAFB4F1}" destId="{A8FBDA45-2646-4869-BF99-DAF5C9E518FA}" srcOrd="0" destOrd="0" presId="urn:microsoft.com/office/officeart/2005/8/layout/hierarchy3"/>
    <dgm:cxn modelId="{63C9649D-0A00-4884-B71D-EA822C192567}" type="presOf" srcId="{EF27CD16-1A2D-4C47-82FD-5DA7C57F2113}" destId="{A305FF97-D897-4695-93A2-E4B4F102682F}" srcOrd="0" destOrd="0" presId="urn:microsoft.com/office/officeart/2005/8/layout/hierarchy3"/>
    <dgm:cxn modelId="{ED270CA0-6A9C-40D3-8C5E-D469E9904F42}" srcId="{9F1EE36E-49B0-4E79-AC44-4F79EE0C81F6}" destId="{2FBE5173-727E-4F1C-9CC0-ED0B828D8717}" srcOrd="3" destOrd="0" parTransId="{F670B762-F3E8-41C7-9D5A-DFACC86127E4}" sibTransId="{F3C8C561-187E-4BD9-B50C-145180554D36}"/>
    <dgm:cxn modelId="{05F7D0A0-EECC-4810-BECE-8DB23487FC37}" srcId="{AB863383-3D2F-43D4-881E-0D9EECF48F2C}" destId="{680FA358-D713-4A75-9248-86F5EB5D3CE9}" srcOrd="0" destOrd="0" parTransId="{9346D3B9-8546-4175-86E1-3C0F90B80997}" sibTransId="{33C267D5-5378-4DEB-A17C-D080355680D6}"/>
    <dgm:cxn modelId="{9B6099A6-700E-402A-AB4B-CAAABBF7117C}" type="presOf" srcId="{2FBE5173-727E-4F1C-9CC0-ED0B828D8717}" destId="{62E0A4E6-D326-452B-8845-93A178728308}" srcOrd="0" destOrd="0" presId="urn:microsoft.com/office/officeart/2005/8/layout/hierarchy3"/>
    <dgm:cxn modelId="{C223D8A9-EE61-4BDE-930A-98C96CD48821}" type="presOf" srcId="{9D4C65DC-F093-4A82-9952-49D4FC72AC26}" destId="{D283C5B1-0228-4521-BE43-83235501D744}" srcOrd="0" destOrd="2" presId="urn:microsoft.com/office/officeart/2005/8/layout/hierarchy3"/>
    <dgm:cxn modelId="{FBD038AA-4F9B-43C2-B933-6DF2BF044DDE}" srcId="{DDF155B8-500B-429B-BE18-49C5742DF794}" destId="{48A72737-3A16-4041-8219-F9A49C97DD44}" srcOrd="1" destOrd="0" parTransId="{038736BC-36A2-4AA3-8419-22F1D2B18337}" sibTransId="{EEC15506-3857-4210-A93B-F8160E1E475E}"/>
    <dgm:cxn modelId="{3E9CC3AE-C2C2-408E-9FE1-7AB10D968FA2}" type="presOf" srcId="{48A72737-3A16-4041-8219-F9A49C97DD44}" destId="{F29EE145-CCB0-4525-9F69-64EB324BB804}" srcOrd="0" destOrd="0" presId="urn:microsoft.com/office/officeart/2005/8/layout/hierarchy3"/>
    <dgm:cxn modelId="{F0351DB5-B5B7-417C-9A7E-1A17C30CD976}" srcId="{32390A3D-39C5-494C-A5BB-35467324D482}" destId="{39E59326-2239-4E9A-BDE5-20644B7628A1}" srcOrd="0" destOrd="0" parTransId="{28E10B9E-EF7A-4201-8C23-01EC072BE9D2}" sibTransId="{33A47B5C-A97C-4610-A679-BFC95B3BE413}"/>
    <dgm:cxn modelId="{662CFFB6-C565-4607-9A50-8E568D9C89EB}" srcId="{A732BCF8-A0BD-4330-B034-B4D91C828F0C}" destId="{CEFE4242-4CB5-4EEC-B120-36367BC2723B}" srcOrd="0" destOrd="0" parTransId="{C4B7508B-803F-4D8C-8354-C5480B25E2D8}" sibTransId="{488A2B93-C384-482A-A862-3C62E9CDE99B}"/>
    <dgm:cxn modelId="{08B972B8-FD9B-49A1-AB3C-0952B1220D86}" type="presOf" srcId="{DFC28650-8359-4AD7-9A5F-A7494DD527BC}" destId="{AAE2AFA8-A7B5-4902-88FD-4CD71D251D03}" srcOrd="0" destOrd="0" presId="urn:microsoft.com/office/officeart/2005/8/layout/hierarchy3"/>
    <dgm:cxn modelId="{59E8D0B8-901A-4024-8C23-490E32F090E0}" type="presOf" srcId="{EBE674F3-EF5D-4C9E-9733-29B63F215C2E}" destId="{0D1B522D-4B0B-499D-BE2B-AC68FC568C91}" srcOrd="1" destOrd="0" presId="urn:microsoft.com/office/officeart/2005/8/layout/hierarchy3"/>
    <dgm:cxn modelId="{3F0851B9-3088-4636-83C9-E6433893E1A6}" srcId="{48A72737-3A16-4041-8219-F9A49C97DD44}" destId="{F3F8AFA8-9393-4DBE-81C9-2085524ADA85}" srcOrd="0" destOrd="0" parTransId="{93592A1B-EAE1-4288-981A-BAEC83993C17}" sibTransId="{C12DBC60-AAA0-4C7C-8174-037D9E1C5EF5}"/>
    <dgm:cxn modelId="{CDE25BBA-64E5-408E-8049-818B44519CED}" srcId="{32390A3D-39C5-494C-A5BB-35467324D482}" destId="{29D25691-DF59-464B-BF40-0AF0AE84EE11}" srcOrd="1" destOrd="0" parTransId="{D19212DA-29A5-4CEC-B3EF-8F80BB89A34A}" sibTransId="{E136C44D-4208-438E-9968-A40FDBD8A1B2}"/>
    <dgm:cxn modelId="{EDC078BA-DC8D-4725-8BC9-BFF0BDBB67A8}" type="presOf" srcId="{9F1EE36E-49B0-4E79-AC44-4F79EE0C81F6}" destId="{D92F19D7-98B2-408B-9068-5F7C04E2F8CB}" srcOrd="0" destOrd="0" presId="urn:microsoft.com/office/officeart/2005/8/layout/hierarchy3"/>
    <dgm:cxn modelId="{994713C1-8725-4807-8F35-92893B0DB8F5}" srcId="{EBE674F3-EF5D-4C9E-9733-29B63F215C2E}" destId="{92674A7D-9F8E-433E-B6FE-973D15789FBA}" srcOrd="0" destOrd="0" parTransId="{E9910EA0-5F68-45F7-989B-9D2C0EFB8038}" sibTransId="{CDBAAF99-35F9-4D40-B8FF-947F46687244}"/>
    <dgm:cxn modelId="{AE8425C4-8DF6-4D0A-950B-9DF665113D25}" type="presOf" srcId="{94F084FD-4EC1-42B5-B7A1-5550FF7272E8}" destId="{35A2B373-EAD0-4F8B-9E50-1FB6BCB4F85E}" srcOrd="0" destOrd="3" presId="urn:microsoft.com/office/officeart/2005/8/layout/hierarchy3"/>
    <dgm:cxn modelId="{F45C11C5-063C-459C-8031-6CE01A846BC3}" type="presOf" srcId="{C2CFBD6C-BD1D-4FD4-A0E1-C6BBDF23D2BC}" destId="{831EB92D-585E-47C1-A549-81AC7400B88C}" srcOrd="0" destOrd="0" presId="urn:microsoft.com/office/officeart/2005/8/layout/hierarchy3"/>
    <dgm:cxn modelId="{B97E71C9-93EA-4861-9D7D-102878F1474A}" type="presOf" srcId="{038736BC-36A2-4AA3-8419-22F1D2B18337}" destId="{E749E475-4622-403A-BDB3-2DD964D19431}" srcOrd="0" destOrd="0" presId="urn:microsoft.com/office/officeart/2005/8/layout/hierarchy3"/>
    <dgm:cxn modelId="{C93D17CB-0F51-4B58-9C09-524436B2F8BF}" type="presOf" srcId="{66435B15-9121-4D62-BBB2-21D651FC5B46}" destId="{35A2B373-EAD0-4F8B-9E50-1FB6BCB4F85E}" srcOrd="0" destOrd="1" presId="urn:microsoft.com/office/officeart/2005/8/layout/hierarchy3"/>
    <dgm:cxn modelId="{C6C61ECC-05B1-45E7-8E86-9E30C171A8FC}" type="presOf" srcId="{EBE674F3-EF5D-4C9E-9733-29B63F215C2E}" destId="{A40FEF02-395E-4744-9745-E2E77C3C14FF}" srcOrd="0" destOrd="0" presId="urn:microsoft.com/office/officeart/2005/8/layout/hierarchy3"/>
    <dgm:cxn modelId="{AB5E84CF-23A7-4572-B76F-639C4067090C}" type="presOf" srcId="{04CCD3EE-493E-4C05-9A37-19CF45239F52}" destId="{CB7106B6-6B02-464D-A386-0A254DCED692}" srcOrd="0" destOrd="3" presId="urn:microsoft.com/office/officeart/2005/8/layout/hierarchy3"/>
    <dgm:cxn modelId="{79E37FD3-27F1-4E44-BFBF-F84DC22D5071}" srcId="{E063FF8F-A196-4FCF-9985-BBE8D75AB464}" destId="{B8C4B427-62C8-457B-B91D-5553C9C3147F}" srcOrd="0" destOrd="0" parTransId="{835C7361-1592-4D11-A517-463D9EAB8158}" sibTransId="{FB2CA5DD-8636-4821-BE62-6C4396E9A382}"/>
    <dgm:cxn modelId="{DD419FD3-0744-442F-B2DD-539DB692968D}" type="presOf" srcId="{BAA90226-6408-4535-B066-216FD0D91207}" destId="{2CB48297-D998-4E5B-9309-769FDBE68E6C}" srcOrd="0" destOrd="3" presId="urn:microsoft.com/office/officeart/2005/8/layout/hierarchy3"/>
    <dgm:cxn modelId="{73E6BBD6-BF17-4D80-8E5B-AE46A43FA205}" srcId="{C2CFBD6C-BD1D-4FD4-A0E1-C6BBDF23D2BC}" destId="{32390A3D-39C5-494C-A5BB-35467324D482}" srcOrd="3" destOrd="0" parTransId="{B4149DAD-FBB9-4710-8C6D-BB770D6B91CC}" sibTransId="{C9DC65D1-8FF3-4C66-BC4D-A7380443CAD7}"/>
    <dgm:cxn modelId="{D536B2D7-5E94-4054-8ADA-8035CDB6DC61}" srcId="{BF850D6A-AF47-4C04-B1D6-207A4C04BA54}" destId="{4FE28377-F130-4C1F-B367-1BFE00A78105}" srcOrd="1" destOrd="0" parTransId="{63B7AFDB-7044-4B63-A573-3D5DCA8B42DB}" sibTransId="{8FB1FFFB-1E54-4AB5-9F89-EB93E1C4F369}"/>
    <dgm:cxn modelId="{8E4CDFDE-1818-4804-888E-B5C61B985456}" srcId="{A732BCF8-A0BD-4330-B034-B4D91C828F0C}" destId="{90E28D94-2028-401E-9B70-135838FA9A71}" srcOrd="3" destOrd="0" parTransId="{79C5855D-6E48-458B-80A3-553576E557EF}" sibTransId="{337272DF-A03E-45A4-9AE3-01372C250278}"/>
    <dgm:cxn modelId="{C8F933E1-2652-41B8-A395-737AC6045D8C}" type="presOf" srcId="{4E960AED-7D05-4962-9737-D7DFF88E6C44}" destId="{BEA0F57C-630C-449D-9DFC-88AF2A7746EC}" srcOrd="0" destOrd="0" presId="urn:microsoft.com/office/officeart/2005/8/layout/hierarchy3"/>
    <dgm:cxn modelId="{A0E3E6E1-7E2F-4F9B-BECE-4B1279CF10CC}" srcId="{C2CFBD6C-BD1D-4FD4-A0E1-C6BBDF23D2BC}" destId="{9F1EE36E-49B0-4E79-AC44-4F79EE0C81F6}" srcOrd="2" destOrd="0" parTransId="{8C9D5A71-16E4-45ED-8CDC-9959E11B9560}" sibTransId="{53641790-0C2B-43F6-90BE-DAE96E73D651}"/>
    <dgm:cxn modelId="{CF0119E7-1649-4B2D-BB24-A8A1B2A9D380}" type="presOf" srcId="{C93926CD-EF84-43BC-AE79-FB9A91D4605A}" destId="{2CB48297-D998-4E5B-9309-769FDBE68E6C}" srcOrd="0" destOrd="1" presId="urn:microsoft.com/office/officeart/2005/8/layout/hierarchy3"/>
    <dgm:cxn modelId="{DC2C47E7-EB53-48AF-A88A-ECB1F6FC77BB}" type="presOf" srcId="{B8C4B427-62C8-457B-B91D-5553C9C3147F}" destId="{BAD9A852-521D-4339-98DF-B68E15E054BE}" srcOrd="0" destOrd="1" presId="urn:microsoft.com/office/officeart/2005/8/layout/hierarchy3"/>
    <dgm:cxn modelId="{00B9E0E7-062A-461F-986B-ACA69C8D03CE}" type="presOf" srcId="{9F1EE36E-49B0-4E79-AC44-4F79EE0C81F6}" destId="{9D4E88E9-B324-4240-8F37-35755E4A70B5}" srcOrd="1" destOrd="0" presId="urn:microsoft.com/office/officeart/2005/8/layout/hierarchy3"/>
    <dgm:cxn modelId="{497565ED-C1AF-44DA-A950-A5343F34FC60}" type="presOf" srcId="{D19212DA-29A5-4CEC-B3EF-8F80BB89A34A}" destId="{66E5747D-4768-4FC6-9131-00ECD310A84D}" srcOrd="0" destOrd="0" presId="urn:microsoft.com/office/officeart/2005/8/layout/hierarchy3"/>
    <dgm:cxn modelId="{93A7F4EE-6389-4E58-8CA4-60D000CB49EB}" type="presOf" srcId="{DDF155B8-500B-429B-BE18-49C5742DF794}" destId="{AF2852D5-A87F-44EB-9EB5-C202A1813A37}" srcOrd="0" destOrd="0" presId="urn:microsoft.com/office/officeart/2005/8/layout/hierarchy3"/>
    <dgm:cxn modelId="{B5D246EF-0645-4C98-BA13-8EA549A721B4}" type="presOf" srcId="{0C5C39FB-B191-44ED-9CEC-E287F7C0127D}" destId="{0FF619DA-7F8E-4155-B7A5-409B3785DCD1}" srcOrd="0" destOrd="0" presId="urn:microsoft.com/office/officeart/2005/8/layout/hierarchy3"/>
    <dgm:cxn modelId="{AE375AEF-20DB-492B-AA66-40E09F0C02BD}" type="presOf" srcId="{29D25691-DF59-464B-BF40-0AF0AE84EE11}" destId="{78F08B80-B887-417B-A556-AA10E35B3710}" srcOrd="0" destOrd="0" presId="urn:microsoft.com/office/officeart/2005/8/layout/hierarchy3"/>
    <dgm:cxn modelId="{8705EBF3-2C9A-47B1-A528-B3604FEFC772}" srcId="{C4311C9C-8725-4012-9711-CAE4EB684441}" destId="{0C5C39FB-B191-44ED-9CEC-E287F7C0127D}" srcOrd="2" destOrd="0" parTransId="{FC212411-A452-4BA7-833F-B76D792B1EE7}" sibTransId="{AFD50364-C918-46F8-A89B-7C2405172A86}"/>
    <dgm:cxn modelId="{538EF9F3-000D-4EC3-95AC-383C8F3CDBDB}" srcId="{92674A7D-9F8E-433E-B6FE-973D15789FBA}" destId="{693E04EB-BED7-41B7-AC76-7E163895696E}" srcOrd="1" destOrd="0" parTransId="{B9357110-7276-4941-97DD-8A194571D1A8}" sibTransId="{F02C89EC-CDF9-4186-9AA7-E3D804E48924}"/>
    <dgm:cxn modelId="{DDB260F8-1F86-4B95-8818-CFEA7D072F65}" type="presOf" srcId="{39D3B79D-C6ED-4305-801C-D85AB722F1C9}" destId="{C69C59A0-919E-43CC-9B6F-8F63925828D9}" srcOrd="0" destOrd="0" presId="urn:microsoft.com/office/officeart/2005/8/layout/hierarchy3"/>
    <dgm:cxn modelId="{21A87DF8-6BF2-458B-9EFE-071FA170A7A9}" type="presOf" srcId="{E063FF8F-A196-4FCF-9985-BBE8D75AB464}" destId="{BAD9A852-521D-4339-98DF-B68E15E054BE}" srcOrd="0" destOrd="0" presId="urn:microsoft.com/office/officeart/2005/8/layout/hierarchy3"/>
    <dgm:cxn modelId="{B738FDF8-FBFF-4F6F-9A6C-E2A7F0F4EC09}" srcId="{DDF155B8-500B-429B-BE18-49C5742DF794}" destId="{AB863383-3D2F-43D4-881E-0D9EECF48F2C}" srcOrd="0" destOrd="0" parTransId="{EF27CD16-1A2D-4C47-82FD-5DA7C57F2113}" sibTransId="{D6E267A2-21CF-4136-81CA-CC6F3EEF2796}"/>
    <dgm:cxn modelId="{ED03B0F9-CBD9-4FFC-B8D7-F71EF7F05E14}" srcId="{C2CFBD6C-BD1D-4FD4-A0E1-C6BBDF23D2BC}" destId="{C4311C9C-8725-4012-9711-CAE4EB684441}" srcOrd="4" destOrd="0" parTransId="{74306523-25ED-4649-A493-BF16758D93E4}" sibTransId="{52A22263-CDBD-45A3-9773-FDEA4B352040}"/>
    <dgm:cxn modelId="{E05107FB-4DEF-4A28-A7F4-992731321713}" type="presOf" srcId="{1DD50209-CFC8-4EE9-8A45-5FC4068A78A7}" destId="{BAD9A852-521D-4339-98DF-B68E15E054BE}" srcOrd="0" destOrd="2" presId="urn:microsoft.com/office/officeart/2005/8/layout/hierarchy3"/>
    <dgm:cxn modelId="{9A5877FB-F466-46FB-B497-3C51E54FC802}" type="presOf" srcId="{C84CC41A-54BC-4433-8404-0D37DCD89B5D}" destId="{06E1A880-F68A-4DAD-8737-48DD0FEDAC6E}" srcOrd="0" destOrd="0" presId="urn:microsoft.com/office/officeart/2005/8/layout/hierarchy3"/>
    <dgm:cxn modelId="{CE3B8DFB-E79C-430C-A3C2-FEE67E7075D0}" type="presOf" srcId="{DDF155B8-500B-429B-BE18-49C5742DF794}" destId="{6CBE146E-717B-4928-B54B-74FD6605A415}" srcOrd="1" destOrd="0" presId="urn:microsoft.com/office/officeart/2005/8/layout/hierarchy3"/>
    <dgm:cxn modelId="{8B081CFD-5733-454E-B4CE-EDC3287E2DF5}" srcId="{9F1EE36E-49B0-4E79-AC44-4F79EE0C81F6}" destId="{E063FF8F-A196-4FCF-9985-BBE8D75AB464}" srcOrd="0" destOrd="0" parTransId="{9723E8BE-5F84-4DAA-84D9-67CC99319917}" sibTransId="{2A442E98-4302-475C-A512-8D971A2CDFCE}"/>
    <dgm:cxn modelId="{B06A41FD-D5C7-48B0-8337-BDC54D53CA36}" type="presOf" srcId="{28E10B9E-EF7A-4201-8C23-01EC072BE9D2}" destId="{8C97F9A6-AB46-4405-ABCF-D34BEF3763F4}" srcOrd="0" destOrd="0" presId="urn:microsoft.com/office/officeart/2005/8/layout/hierarchy3"/>
    <dgm:cxn modelId="{D20C26FE-3567-47B7-BFB9-20B6D3296015}" type="presOf" srcId="{32390A3D-39C5-494C-A5BB-35467324D482}" destId="{6237F84E-D336-4BC4-9292-DFE64E3A2CBF}" srcOrd="0" destOrd="0" presId="urn:microsoft.com/office/officeart/2005/8/layout/hierarchy3"/>
    <dgm:cxn modelId="{356D61FE-F67B-4686-B422-6BDD468E65AD}" srcId="{A732BCF8-A0BD-4330-B034-B4D91C828F0C}" destId="{04CCD3EE-493E-4C05-9A37-19CF45239F52}" srcOrd="2" destOrd="0" parTransId="{450D607B-4BC6-493E-9DB2-DD4F27A85F47}" sibTransId="{3454E659-95E9-4159-B5B4-57923A280259}"/>
    <dgm:cxn modelId="{0FD15861-F35E-44B6-B2BF-3D13B73472D7}" type="presParOf" srcId="{831EB92D-585E-47C1-A549-81AC7400B88C}" destId="{6476920F-139E-41C5-BA29-A1D28E4678A5}" srcOrd="0" destOrd="0" presId="urn:microsoft.com/office/officeart/2005/8/layout/hierarchy3"/>
    <dgm:cxn modelId="{B85DFDBD-BE4D-4626-BEDF-D7332577300D}" type="presParOf" srcId="{6476920F-139E-41C5-BA29-A1D28E4678A5}" destId="{F6F00908-47CD-4AF3-997F-F1B6F1CF8D44}" srcOrd="0" destOrd="0" presId="urn:microsoft.com/office/officeart/2005/8/layout/hierarchy3"/>
    <dgm:cxn modelId="{016EFF52-2457-4B8D-8F76-F2D6D161CB7B}" type="presParOf" srcId="{F6F00908-47CD-4AF3-997F-F1B6F1CF8D44}" destId="{A40FEF02-395E-4744-9745-E2E77C3C14FF}" srcOrd="0" destOrd="0" presId="urn:microsoft.com/office/officeart/2005/8/layout/hierarchy3"/>
    <dgm:cxn modelId="{981B3C80-43C6-4BEB-A5A5-562C7C8E274A}" type="presParOf" srcId="{F6F00908-47CD-4AF3-997F-F1B6F1CF8D44}" destId="{0D1B522D-4B0B-499D-BE2B-AC68FC568C91}" srcOrd="1" destOrd="0" presId="urn:microsoft.com/office/officeart/2005/8/layout/hierarchy3"/>
    <dgm:cxn modelId="{0C8B7B28-474F-4DE0-99E6-39F860E1EBD5}" type="presParOf" srcId="{6476920F-139E-41C5-BA29-A1D28E4678A5}" destId="{7CC447CF-BFE0-4251-BD7A-A82DD7365B7D}" srcOrd="1" destOrd="0" presId="urn:microsoft.com/office/officeart/2005/8/layout/hierarchy3"/>
    <dgm:cxn modelId="{0161431C-0518-4B61-B396-22AD88E45E81}" type="presParOf" srcId="{7CC447CF-BFE0-4251-BD7A-A82DD7365B7D}" destId="{1180EE6A-87BD-4568-8D30-48B97CA1A37A}" srcOrd="0" destOrd="0" presId="urn:microsoft.com/office/officeart/2005/8/layout/hierarchy3"/>
    <dgm:cxn modelId="{C9687DC3-83FF-461E-B68E-6675828288C0}" type="presParOf" srcId="{7CC447CF-BFE0-4251-BD7A-A82DD7365B7D}" destId="{35A2B373-EAD0-4F8B-9E50-1FB6BCB4F85E}" srcOrd="1" destOrd="0" presId="urn:microsoft.com/office/officeart/2005/8/layout/hierarchy3"/>
    <dgm:cxn modelId="{1D8B9E62-82ED-444E-82F5-083F2D44082C}" type="presParOf" srcId="{7CC447CF-BFE0-4251-BD7A-A82DD7365B7D}" destId="{E6191948-143B-4638-8EDD-3551C56CB93D}" srcOrd="2" destOrd="0" presId="urn:microsoft.com/office/officeart/2005/8/layout/hierarchy3"/>
    <dgm:cxn modelId="{5751E8EA-DC20-44B2-A3E9-22F6AD8DBC47}" type="presParOf" srcId="{7CC447CF-BFE0-4251-BD7A-A82DD7365B7D}" destId="{CB7106B6-6B02-464D-A386-0A254DCED692}" srcOrd="3" destOrd="0" presId="urn:microsoft.com/office/officeart/2005/8/layout/hierarchy3"/>
    <dgm:cxn modelId="{334D385D-908C-4682-9DC4-47959F903F83}" type="presParOf" srcId="{7CC447CF-BFE0-4251-BD7A-A82DD7365B7D}" destId="{4D558C54-4903-4612-8A32-9AF61DD53EA6}" srcOrd="4" destOrd="0" presId="urn:microsoft.com/office/officeart/2005/8/layout/hierarchy3"/>
    <dgm:cxn modelId="{00EEA171-05C9-4871-AD87-593077B4B3F5}" type="presParOf" srcId="{7CC447CF-BFE0-4251-BD7A-A82DD7365B7D}" destId="{2CB48297-D998-4E5B-9309-769FDBE68E6C}" srcOrd="5" destOrd="0" presId="urn:microsoft.com/office/officeart/2005/8/layout/hierarchy3"/>
    <dgm:cxn modelId="{91EEDD97-242B-442A-BE63-BD839D7BBA0B}" type="presParOf" srcId="{831EB92D-585E-47C1-A549-81AC7400B88C}" destId="{8E6E91CB-443F-458C-85F4-2AFD1FEFE872}" srcOrd="1" destOrd="0" presId="urn:microsoft.com/office/officeart/2005/8/layout/hierarchy3"/>
    <dgm:cxn modelId="{05085EE6-132E-48BF-8E79-A4C010D72C12}" type="presParOf" srcId="{8E6E91CB-443F-458C-85F4-2AFD1FEFE872}" destId="{EE531D07-8673-454F-A21E-5C8CF458F700}" srcOrd="0" destOrd="0" presId="urn:microsoft.com/office/officeart/2005/8/layout/hierarchy3"/>
    <dgm:cxn modelId="{D54D2084-3E7A-459C-BD69-1EDE483C9F68}" type="presParOf" srcId="{EE531D07-8673-454F-A21E-5C8CF458F700}" destId="{AF2852D5-A87F-44EB-9EB5-C202A1813A37}" srcOrd="0" destOrd="0" presId="urn:microsoft.com/office/officeart/2005/8/layout/hierarchy3"/>
    <dgm:cxn modelId="{8080BBB4-7897-46BF-8D9C-B4861548D39B}" type="presParOf" srcId="{EE531D07-8673-454F-A21E-5C8CF458F700}" destId="{6CBE146E-717B-4928-B54B-74FD6605A415}" srcOrd="1" destOrd="0" presId="urn:microsoft.com/office/officeart/2005/8/layout/hierarchy3"/>
    <dgm:cxn modelId="{254F252A-478C-4290-BCB2-2C6B018B0953}" type="presParOf" srcId="{8E6E91CB-443F-458C-85F4-2AFD1FEFE872}" destId="{40E48E13-CAAD-4456-BF2C-B80D7F2C23F4}" srcOrd="1" destOrd="0" presId="urn:microsoft.com/office/officeart/2005/8/layout/hierarchy3"/>
    <dgm:cxn modelId="{AA54E1FB-F86C-47A0-AC18-4BCE3C6FCBEB}" type="presParOf" srcId="{40E48E13-CAAD-4456-BF2C-B80D7F2C23F4}" destId="{A305FF97-D897-4695-93A2-E4B4F102682F}" srcOrd="0" destOrd="0" presId="urn:microsoft.com/office/officeart/2005/8/layout/hierarchy3"/>
    <dgm:cxn modelId="{61810E8D-4133-4A38-B53D-8754A3D4B83A}" type="presParOf" srcId="{40E48E13-CAAD-4456-BF2C-B80D7F2C23F4}" destId="{918FDC91-912C-4837-A4A7-69E90C5EB43D}" srcOrd="1" destOrd="0" presId="urn:microsoft.com/office/officeart/2005/8/layout/hierarchy3"/>
    <dgm:cxn modelId="{90B91F84-578F-4E45-82A3-BC14755BFD80}" type="presParOf" srcId="{40E48E13-CAAD-4456-BF2C-B80D7F2C23F4}" destId="{E749E475-4622-403A-BDB3-2DD964D19431}" srcOrd="2" destOrd="0" presId="urn:microsoft.com/office/officeart/2005/8/layout/hierarchy3"/>
    <dgm:cxn modelId="{7BE7A4AB-F13B-4852-9008-3F05231E731C}" type="presParOf" srcId="{40E48E13-CAAD-4456-BF2C-B80D7F2C23F4}" destId="{F29EE145-CCB0-4525-9F69-64EB324BB804}" srcOrd="3" destOrd="0" presId="urn:microsoft.com/office/officeart/2005/8/layout/hierarchy3"/>
    <dgm:cxn modelId="{FF7C9FBE-B8A6-4AB4-BBC5-84282CF82939}" type="presParOf" srcId="{831EB92D-585E-47C1-A549-81AC7400B88C}" destId="{4F2AD43F-12FF-4BB2-9723-399DEB69A0A2}" srcOrd="2" destOrd="0" presId="urn:microsoft.com/office/officeart/2005/8/layout/hierarchy3"/>
    <dgm:cxn modelId="{EF8F1A33-7680-4B79-A6C9-AA2F97054E05}" type="presParOf" srcId="{4F2AD43F-12FF-4BB2-9723-399DEB69A0A2}" destId="{F2ACE749-11F0-4F13-838C-5FAD216BC9B4}" srcOrd="0" destOrd="0" presId="urn:microsoft.com/office/officeart/2005/8/layout/hierarchy3"/>
    <dgm:cxn modelId="{AF5DA683-58A2-4E67-BBD3-04D2EA5E8620}" type="presParOf" srcId="{F2ACE749-11F0-4F13-838C-5FAD216BC9B4}" destId="{D92F19D7-98B2-408B-9068-5F7C04E2F8CB}" srcOrd="0" destOrd="0" presId="urn:microsoft.com/office/officeart/2005/8/layout/hierarchy3"/>
    <dgm:cxn modelId="{E24635EB-3004-4B9A-86C1-E7090609E3A3}" type="presParOf" srcId="{F2ACE749-11F0-4F13-838C-5FAD216BC9B4}" destId="{9D4E88E9-B324-4240-8F37-35755E4A70B5}" srcOrd="1" destOrd="0" presId="urn:microsoft.com/office/officeart/2005/8/layout/hierarchy3"/>
    <dgm:cxn modelId="{F7C34683-F6AE-4A4C-A64C-287B288FAD81}" type="presParOf" srcId="{4F2AD43F-12FF-4BB2-9723-399DEB69A0A2}" destId="{92F77310-59E2-472A-8743-7F0A479A7D97}" srcOrd="1" destOrd="0" presId="urn:microsoft.com/office/officeart/2005/8/layout/hierarchy3"/>
    <dgm:cxn modelId="{10C8815B-3042-4679-83F6-C27E7C5B7ED1}" type="presParOf" srcId="{92F77310-59E2-472A-8743-7F0A479A7D97}" destId="{F9DAA985-9620-4FE4-AD66-266F47B6FA22}" srcOrd="0" destOrd="0" presId="urn:microsoft.com/office/officeart/2005/8/layout/hierarchy3"/>
    <dgm:cxn modelId="{FABF7B5C-2400-4F5D-869D-698B49AD32DE}" type="presParOf" srcId="{92F77310-59E2-472A-8743-7F0A479A7D97}" destId="{BAD9A852-521D-4339-98DF-B68E15E054BE}" srcOrd="1" destOrd="0" presId="urn:microsoft.com/office/officeart/2005/8/layout/hierarchy3"/>
    <dgm:cxn modelId="{B6128DF5-C640-4F8F-A302-96F4C2B0D26A}" type="presParOf" srcId="{92F77310-59E2-472A-8743-7F0A479A7D97}" destId="{9C3BE4CA-6CDD-439C-9B73-5E226A1B0B48}" srcOrd="2" destOrd="0" presId="urn:microsoft.com/office/officeart/2005/8/layout/hierarchy3"/>
    <dgm:cxn modelId="{7E82E27A-801B-4866-924F-34A5327F54D7}" type="presParOf" srcId="{92F77310-59E2-472A-8743-7F0A479A7D97}" destId="{D283C5B1-0228-4521-BE43-83235501D744}" srcOrd="3" destOrd="0" presId="urn:microsoft.com/office/officeart/2005/8/layout/hierarchy3"/>
    <dgm:cxn modelId="{FCCF20B7-21FD-4257-A576-93F730E2806A}" type="presParOf" srcId="{92F77310-59E2-472A-8743-7F0A479A7D97}" destId="{80594A75-FEF2-403E-BDA0-9CB9CF438F58}" srcOrd="4" destOrd="0" presId="urn:microsoft.com/office/officeart/2005/8/layout/hierarchy3"/>
    <dgm:cxn modelId="{7BDE6BCF-75E5-4FC3-A3A5-2F082BEF8E10}" type="presParOf" srcId="{92F77310-59E2-472A-8743-7F0A479A7D97}" destId="{BEA0F57C-630C-449D-9DFC-88AF2A7746EC}" srcOrd="5" destOrd="0" presId="urn:microsoft.com/office/officeart/2005/8/layout/hierarchy3"/>
    <dgm:cxn modelId="{563391EC-EC05-4AAB-AC31-390D7188EE85}" type="presParOf" srcId="{92F77310-59E2-472A-8743-7F0A479A7D97}" destId="{3B303A3E-75AC-4DC3-8E89-97188008AE8B}" srcOrd="6" destOrd="0" presId="urn:microsoft.com/office/officeart/2005/8/layout/hierarchy3"/>
    <dgm:cxn modelId="{508456F1-BBFE-4B2D-968A-BB19EA16C880}" type="presParOf" srcId="{92F77310-59E2-472A-8743-7F0A479A7D97}" destId="{62E0A4E6-D326-452B-8845-93A178728308}" srcOrd="7" destOrd="0" presId="urn:microsoft.com/office/officeart/2005/8/layout/hierarchy3"/>
    <dgm:cxn modelId="{B4E2246D-FCAC-4D79-AC37-32BBEE330DBF}" type="presParOf" srcId="{831EB92D-585E-47C1-A549-81AC7400B88C}" destId="{8B73E635-08CC-4DBF-A2B4-8284A5FDC4E2}" srcOrd="3" destOrd="0" presId="urn:microsoft.com/office/officeart/2005/8/layout/hierarchy3"/>
    <dgm:cxn modelId="{79108C4B-CFB1-4734-BFDE-36D6804CFF21}" type="presParOf" srcId="{8B73E635-08CC-4DBF-A2B4-8284A5FDC4E2}" destId="{768B67BC-0FD0-48FC-A920-135F587A9504}" srcOrd="0" destOrd="0" presId="urn:microsoft.com/office/officeart/2005/8/layout/hierarchy3"/>
    <dgm:cxn modelId="{53D8DB3E-CC99-4926-B1F8-9D0D6257E457}" type="presParOf" srcId="{768B67BC-0FD0-48FC-A920-135F587A9504}" destId="{6237F84E-D336-4BC4-9292-DFE64E3A2CBF}" srcOrd="0" destOrd="0" presId="urn:microsoft.com/office/officeart/2005/8/layout/hierarchy3"/>
    <dgm:cxn modelId="{78953C05-E368-4E3E-ACA4-D9C952EF093A}" type="presParOf" srcId="{768B67BC-0FD0-48FC-A920-135F587A9504}" destId="{E1BC08EE-9C07-4329-B870-B67D8BD118A1}" srcOrd="1" destOrd="0" presId="urn:microsoft.com/office/officeart/2005/8/layout/hierarchy3"/>
    <dgm:cxn modelId="{3F946908-5F72-4008-8694-EE5709B797A3}" type="presParOf" srcId="{8B73E635-08CC-4DBF-A2B4-8284A5FDC4E2}" destId="{5160BDE6-1DD2-4ADF-ABB4-8CB0B5D98CC4}" srcOrd="1" destOrd="0" presId="urn:microsoft.com/office/officeart/2005/8/layout/hierarchy3"/>
    <dgm:cxn modelId="{0C2D309E-E6D0-439E-B22D-B2DC9B9F62D0}" type="presParOf" srcId="{5160BDE6-1DD2-4ADF-ABB4-8CB0B5D98CC4}" destId="{8C97F9A6-AB46-4405-ABCF-D34BEF3763F4}" srcOrd="0" destOrd="0" presId="urn:microsoft.com/office/officeart/2005/8/layout/hierarchy3"/>
    <dgm:cxn modelId="{85E150A4-30C1-4103-89CC-74378076C69D}" type="presParOf" srcId="{5160BDE6-1DD2-4ADF-ABB4-8CB0B5D98CC4}" destId="{E0B17A26-9BE2-4775-992D-927A60430784}" srcOrd="1" destOrd="0" presId="urn:microsoft.com/office/officeart/2005/8/layout/hierarchy3"/>
    <dgm:cxn modelId="{EF67BAD0-9BF9-4DC0-A26E-8951EA47631F}" type="presParOf" srcId="{5160BDE6-1DD2-4ADF-ABB4-8CB0B5D98CC4}" destId="{66E5747D-4768-4FC6-9131-00ECD310A84D}" srcOrd="2" destOrd="0" presId="urn:microsoft.com/office/officeart/2005/8/layout/hierarchy3"/>
    <dgm:cxn modelId="{9B069A54-3836-44FB-A008-83B7B17AA475}" type="presParOf" srcId="{5160BDE6-1DD2-4ADF-ABB4-8CB0B5D98CC4}" destId="{78F08B80-B887-417B-A556-AA10E35B3710}" srcOrd="3" destOrd="0" presId="urn:microsoft.com/office/officeart/2005/8/layout/hierarchy3"/>
    <dgm:cxn modelId="{BCA8AAFD-92DD-48B8-936E-57294F6F107C}" type="presParOf" srcId="{831EB92D-585E-47C1-A549-81AC7400B88C}" destId="{A8B1290B-5527-4692-85B3-66594CEBC24F}" srcOrd="4" destOrd="0" presId="urn:microsoft.com/office/officeart/2005/8/layout/hierarchy3"/>
    <dgm:cxn modelId="{6DFE9C7E-7503-4889-9DE5-58C58D80FDC3}" type="presParOf" srcId="{A8B1290B-5527-4692-85B3-66594CEBC24F}" destId="{01656E7F-30DE-460E-B9ED-EE4793CCC5A0}" srcOrd="0" destOrd="0" presId="urn:microsoft.com/office/officeart/2005/8/layout/hierarchy3"/>
    <dgm:cxn modelId="{C8D53086-3398-4288-B9E8-F73C3C389AB7}" type="presParOf" srcId="{01656E7F-30DE-460E-B9ED-EE4793CCC5A0}" destId="{37A69157-3315-4E98-907A-0A55586D5754}" srcOrd="0" destOrd="0" presId="urn:microsoft.com/office/officeart/2005/8/layout/hierarchy3"/>
    <dgm:cxn modelId="{F7B2162E-884C-4268-9035-7CC15C2D2F88}" type="presParOf" srcId="{01656E7F-30DE-460E-B9ED-EE4793CCC5A0}" destId="{192590B0-12CB-4C0C-ABA2-275E263C7958}" srcOrd="1" destOrd="0" presId="urn:microsoft.com/office/officeart/2005/8/layout/hierarchy3"/>
    <dgm:cxn modelId="{FD76B4F5-B332-4AC4-B1D0-33170DEE1480}" type="presParOf" srcId="{A8B1290B-5527-4692-85B3-66594CEBC24F}" destId="{2830F6B1-F4AF-4A6C-AEE0-BD6A26CE5028}" srcOrd="1" destOrd="0" presId="urn:microsoft.com/office/officeart/2005/8/layout/hierarchy3"/>
    <dgm:cxn modelId="{CEA626AE-981F-4C58-B659-E83F2BBAEB00}" type="presParOf" srcId="{2830F6B1-F4AF-4A6C-AEE0-BD6A26CE5028}" destId="{BABD9D92-0B1C-46E4-8141-AD5E2C745A46}" srcOrd="0" destOrd="0" presId="urn:microsoft.com/office/officeart/2005/8/layout/hierarchy3"/>
    <dgm:cxn modelId="{F00C60D1-447A-4AFF-9698-F611FE9900E0}" type="presParOf" srcId="{2830F6B1-F4AF-4A6C-AEE0-BD6A26CE5028}" destId="{06E1A880-F68A-4DAD-8737-48DD0FEDAC6E}" srcOrd="1" destOrd="0" presId="urn:microsoft.com/office/officeart/2005/8/layout/hierarchy3"/>
    <dgm:cxn modelId="{04F3EAD7-9E6B-4FFA-A815-689B73245C58}" type="presParOf" srcId="{2830F6B1-F4AF-4A6C-AEE0-BD6A26CE5028}" destId="{A8FBDA45-2646-4869-BF99-DAF5C9E518FA}" srcOrd="2" destOrd="0" presId="urn:microsoft.com/office/officeart/2005/8/layout/hierarchy3"/>
    <dgm:cxn modelId="{07233730-0BCB-45E2-A2E8-7B5D6348D5ED}" type="presParOf" srcId="{2830F6B1-F4AF-4A6C-AEE0-BD6A26CE5028}" destId="{C69C59A0-919E-43CC-9B6F-8F63925828D9}" srcOrd="3" destOrd="0" presId="urn:microsoft.com/office/officeart/2005/8/layout/hierarchy3"/>
    <dgm:cxn modelId="{37922357-6208-454B-B29A-299364C3D8F9}" type="presParOf" srcId="{2830F6B1-F4AF-4A6C-AEE0-BD6A26CE5028}" destId="{76521B39-BB87-4537-9C0B-12EB37FE6FC1}" srcOrd="4" destOrd="0" presId="urn:microsoft.com/office/officeart/2005/8/layout/hierarchy3"/>
    <dgm:cxn modelId="{D006E525-73F8-4224-B30F-CCE545553246}" type="presParOf" srcId="{2830F6B1-F4AF-4A6C-AEE0-BD6A26CE5028}" destId="{0FF619DA-7F8E-4155-B7A5-409B3785DCD1}" srcOrd="5" destOrd="0" presId="urn:microsoft.com/office/officeart/2005/8/layout/hierarchy3"/>
    <dgm:cxn modelId="{54429EFB-8748-4CE2-B901-14A58F467DDC}" type="presParOf" srcId="{2830F6B1-F4AF-4A6C-AEE0-BD6A26CE5028}" destId="{7E087423-1666-438F-B197-9EBAAFE332AA}" srcOrd="6" destOrd="0" presId="urn:microsoft.com/office/officeart/2005/8/layout/hierarchy3"/>
    <dgm:cxn modelId="{6F0749A2-CF18-404A-A09D-F27E82D98C4B}" type="presParOf" srcId="{2830F6B1-F4AF-4A6C-AEE0-BD6A26CE5028}" destId="{AAE2AFA8-A7B5-4902-88FD-4CD71D251D0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FEF02-395E-4744-9745-E2E77C3C14FF}">
      <dsp:nvSpPr>
        <dsp:cNvPr id="0" name=""/>
        <dsp:cNvSpPr/>
      </dsp:nvSpPr>
      <dsp:spPr>
        <a:xfrm>
          <a:off x="10734" y="202993"/>
          <a:ext cx="1763998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Bahnschrift" panose="020B0502040204020203" pitchFamily="34" charset="0"/>
            </a:rPr>
            <a:t>1. State-</a:t>
          </a:r>
          <a:r>
            <a:rPr lang="de-DE" sz="1800" kern="1200" dirty="0" err="1">
              <a:latin typeface="Bahnschrift" panose="020B0502040204020203" pitchFamily="34" charset="0"/>
            </a:rPr>
            <a:t>of</a:t>
          </a:r>
          <a:r>
            <a:rPr lang="de-DE" sz="1800" kern="1200" dirty="0">
              <a:latin typeface="Bahnschrift" panose="020B0502040204020203" pitchFamily="34" charset="0"/>
            </a:rPr>
            <a:t>-</a:t>
          </a:r>
          <a:r>
            <a:rPr lang="de-DE" sz="1800" kern="1200" dirty="0" err="1">
              <a:latin typeface="Bahnschrift" panose="020B0502040204020203" pitchFamily="34" charset="0"/>
            </a:rPr>
            <a:t>the</a:t>
          </a:r>
          <a:r>
            <a:rPr lang="de-DE" sz="1800" kern="1200" dirty="0">
              <a:latin typeface="Bahnschrift" panose="020B0502040204020203" pitchFamily="34" charset="0"/>
            </a:rPr>
            <a:t>-art </a:t>
          </a:r>
          <a:r>
            <a:rPr lang="de-DE" sz="1800" kern="1200" dirty="0" err="1">
              <a:latin typeface="Bahnschrift" panose="020B0502040204020203" pitchFamily="34" charset="0"/>
            </a:rPr>
            <a:t>research</a:t>
          </a:r>
          <a:endParaRPr lang="en-GB" sz="1800" kern="1200" dirty="0">
            <a:latin typeface="Bahnschrift" panose="020B0502040204020203" pitchFamily="34" charset="0"/>
          </a:endParaRPr>
        </a:p>
      </dsp:txBody>
      <dsp:txXfrm>
        <a:off x="36567" y="228826"/>
        <a:ext cx="1712332" cy="830333"/>
      </dsp:txXfrm>
    </dsp:sp>
    <dsp:sp modelId="{1180EE6A-87BD-4568-8D30-48B97CA1A37A}">
      <dsp:nvSpPr>
        <dsp:cNvPr id="0" name=""/>
        <dsp:cNvSpPr/>
      </dsp:nvSpPr>
      <dsp:spPr>
        <a:xfrm>
          <a:off x="187134" y="1084993"/>
          <a:ext cx="178149" cy="76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223"/>
              </a:lnTo>
              <a:lnTo>
                <a:pt x="178149" y="7622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2B373-EAD0-4F8B-9E50-1FB6BCB4F85E}">
      <dsp:nvSpPr>
        <dsp:cNvPr id="0" name=""/>
        <dsp:cNvSpPr/>
      </dsp:nvSpPr>
      <dsp:spPr>
        <a:xfrm>
          <a:off x="365283" y="1305492"/>
          <a:ext cx="2402397" cy="1083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1.1. Market Research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i="0" kern="1200" dirty="0">
              <a:latin typeface="Bahnschrift" panose="020B0502040204020203" pitchFamily="34" charset="0"/>
            </a:rPr>
            <a:t>1.1.1. Bike-</a:t>
          </a:r>
          <a:r>
            <a:rPr lang="de-DE" sz="1400" b="0" i="0" kern="1200" dirty="0" err="1">
              <a:latin typeface="Bahnschrift" panose="020B0502040204020203" pitchFamily="34" charset="0"/>
            </a:rPr>
            <a:t>renting</a:t>
          </a:r>
          <a:r>
            <a:rPr lang="de-DE" sz="1400" b="0" i="0" kern="1200" dirty="0">
              <a:latin typeface="Bahnschrift" panose="020B0502040204020203" pitchFamily="34" charset="0"/>
            </a:rPr>
            <a:t> Services </a:t>
          </a:r>
          <a:endParaRPr lang="en-GB" sz="1400" b="0" i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>
              <a:latin typeface="Bahnschrift" panose="020B0502040204020203" pitchFamily="34" charset="0"/>
            </a:rPr>
            <a:t>1.1.2. IOTA Use-cases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>
              <a:latin typeface="Bahnschrift" panose="020B0502040204020203" pitchFamily="34" charset="0"/>
            </a:rPr>
            <a:t>1.1.3. System Requirements</a:t>
          </a:r>
        </a:p>
      </dsp:txBody>
      <dsp:txXfrm>
        <a:off x="397016" y="1337225"/>
        <a:ext cx="2338931" cy="1019982"/>
      </dsp:txXfrm>
    </dsp:sp>
    <dsp:sp modelId="{E6191948-143B-4638-8EDD-3551C56CB93D}">
      <dsp:nvSpPr>
        <dsp:cNvPr id="0" name=""/>
        <dsp:cNvSpPr/>
      </dsp:nvSpPr>
      <dsp:spPr>
        <a:xfrm>
          <a:off x="187134" y="1084993"/>
          <a:ext cx="178149" cy="2270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129"/>
              </a:lnTo>
              <a:lnTo>
                <a:pt x="178149" y="22701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106B6-6B02-464D-A386-0A254DCED692}">
      <dsp:nvSpPr>
        <dsp:cNvPr id="0" name=""/>
        <dsp:cNvSpPr/>
      </dsp:nvSpPr>
      <dsp:spPr>
        <a:xfrm>
          <a:off x="365283" y="2610252"/>
          <a:ext cx="2571896" cy="1489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1.2. Hardware Research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1.2.1. Firmware Requirements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1.2.2. Power </a:t>
          </a:r>
          <a:r>
            <a:rPr lang="de-DE" sz="1400" b="0" kern="1200" dirty="0" err="1">
              <a:latin typeface="Bahnschrift" panose="020B0502040204020203" pitchFamily="34" charset="0"/>
            </a:rPr>
            <a:t>Requirements</a:t>
          </a:r>
          <a:endParaRPr lang="en-GB" sz="1400" b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1.2.3. Connectivity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1.2.4. Sensors &amp; triggers</a:t>
          </a:r>
        </a:p>
      </dsp:txBody>
      <dsp:txXfrm>
        <a:off x="408916" y="2653885"/>
        <a:ext cx="2484630" cy="1402475"/>
      </dsp:txXfrm>
    </dsp:sp>
    <dsp:sp modelId="{4D558C54-4903-4612-8A32-9AF61DD53EA6}">
      <dsp:nvSpPr>
        <dsp:cNvPr id="0" name=""/>
        <dsp:cNvSpPr/>
      </dsp:nvSpPr>
      <dsp:spPr>
        <a:xfrm>
          <a:off x="187134" y="1084993"/>
          <a:ext cx="168878" cy="392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133"/>
              </a:lnTo>
              <a:lnTo>
                <a:pt x="168878" y="3923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8297-D998-4E5B-9309-769FDBE68E6C}">
      <dsp:nvSpPr>
        <dsp:cNvPr id="0" name=""/>
        <dsp:cNvSpPr/>
      </dsp:nvSpPr>
      <dsp:spPr>
        <a:xfrm>
          <a:off x="356012" y="4347050"/>
          <a:ext cx="2597791" cy="1322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1.3. </a:t>
          </a:r>
          <a:r>
            <a:rPr lang="de-DE" sz="1600" kern="1200" dirty="0" err="1">
              <a:latin typeface="Bahnschrift" panose="020B0502040204020203" pitchFamily="34" charset="0"/>
            </a:rPr>
            <a:t>Sofware</a:t>
          </a:r>
          <a:r>
            <a:rPr lang="de-DE" sz="1600" kern="1200" dirty="0">
              <a:latin typeface="Bahnschrift" panose="020B0502040204020203" pitchFamily="34" charset="0"/>
            </a:rPr>
            <a:t> Research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1.3.1. IOTA Transaction API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1.3.2. REST API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1.3.3. Web Templating API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1.3.4. Software Requirements</a:t>
          </a:r>
        </a:p>
      </dsp:txBody>
      <dsp:txXfrm>
        <a:off x="394737" y="4385775"/>
        <a:ext cx="2520341" cy="1244702"/>
      </dsp:txXfrm>
    </dsp:sp>
    <dsp:sp modelId="{AF2852D5-A87F-44EB-9EB5-C202A1813A37}">
      <dsp:nvSpPr>
        <dsp:cNvPr id="0" name=""/>
        <dsp:cNvSpPr/>
      </dsp:nvSpPr>
      <dsp:spPr>
        <a:xfrm>
          <a:off x="2916901" y="202993"/>
          <a:ext cx="1879135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Bahnschrift" panose="020B0502040204020203" pitchFamily="34" charset="0"/>
            </a:rPr>
            <a:t>2. Software Implementation</a:t>
          </a:r>
          <a:endParaRPr lang="en-GB" sz="1800" kern="1200" dirty="0">
            <a:latin typeface="Bahnschrift" panose="020B0502040204020203" pitchFamily="34" charset="0"/>
          </a:endParaRPr>
        </a:p>
      </dsp:txBody>
      <dsp:txXfrm>
        <a:off x="2942734" y="228826"/>
        <a:ext cx="1827469" cy="830333"/>
      </dsp:txXfrm>
    </dsp:sp>
    <dsp:sp modelId="{A305FF97-D897-4695-93A2-E4B4F102682F}">
      <dsp:nvSpPr>
        <dsp:cNvPr id="0" name=""/>
        <dsp:cNvSpPr/>
      </dsp:nvSpPr>
      <dsp:spPr>
        <a:xfrm>
          <a:off x="3104814" y="1084993"/>
          <a:ext cx="187917" cy="84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924"/>
              </a:lnTo>
              <a:lnTo>
                <a:pt x="187917" y="840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FDC91-912C-4837-A4A7-69E90C5EB43D}">
      <dsp:nvSpPr>
        <dsp:cNvPr id="0" name=""/>
        <dsp:cNvSpPr/>
      </dsp:nvSpPr>
      <dsp:spPr>
        <a:xfrm>
          <a:off x="3292731" y="1305492"/>
          <a:ext cx="1799490" cy="1240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2.1. Backend Development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2.1.1. Database Infrastructure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Bahnschrift" panose="020B0502040204020203" pitchFamily="34" charset="0"/>
            </a:rPr>
            <a:t>2.1.2. REST API</a:t>
          </a:r>
        </a:p>
      </dsp:txBody>
      <dsp:txXfrm>
        <a:off x="3329074" y="1341835"/>
        <a:ext cx="1726804" cy="1168163"/>
      </dsp:txXfrm>
    </dsp:sp>
    <dsp:sp modelId="{E749E475-4622-403A-BDB3-2DD964D19431}">
      <dsp:nvSpPr>
        <dsp:cNvPr id="0" name=""/>
        <dsp:cNvSpPr/>
      </dsp:nvSpPr>
      <dsp:spPr>
        <a:xfrm>
          <a:off x="3104814" y="1084993"/>
          <a:ext cx="187917" cy="2434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093"/>
              </a:lnTo>
              <a:lnTo>
                <a:pt x="187917" y="2434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EE145-CCB0-4525-9F69-64EB324BB804}">
      <dsp:nvSpPr>
        <dsp:cNvPr id="0" name=""/>
        <dsp:cNvSpPr/>
      </dsp:nvSpPr>
      <dsp:spPr>
        <a:xfrm>
          <a:off x="3292731" y="2779455"/>
          <a:ext cx="1848727" cy="1479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2.2. Frontend Development</a:t>
          </a:r>
          <a:endParaRPr lang="en-GB" sz="16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2.2.1. Web Interface </a:t>
          </a:r>
          <a:r>
            <a:rPr lang="de-DE" sz="1400" b="0" kern="1200" dirty="0" err="1">
              <a:latin typeface="Bahnschrift" panose="020B0502040204020203" pitchFamily="34" charset="0"/>
            </a:rPr>
            <a:t>for</a:t>
          </a:r>
          <a:r>
            <a:rPr lang="de-DE" sz="1400" b="0" kern="1200" dirty="0">
              <a:latin typeface="Bahnschrift" panose="020B0502040204020203" pitchFamily="34" charset="0"/>
            </a:rPr>
            <a:t> User</a:t>
          </a:r>
          <a:endParaRPr lang="en-GB" sz="1400" b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2.2.2. Web Interface </a:t>
          </a:r>
          <a:r>
            <a:rPr lang="de-DE" sz="1400" b="0" kern="1200" dirty="0" err="1">
              <a:latin typeface="Bahnschrift" panose="020B0502040204020203" pitchFamily="34" charset="0"/>
            </a:rPr>
            <a:t>for</a:t>
          </a:r>
          <a:r>
            <a:rPr lang="de-DE" sz="1400" b="0" kern="1200" dirty="0">
              <a:latin typeface="Bahnschrift" panose="020B0502040204020203" pitchFamily="34" charset="0"/>
            </a:rPr>
            <a:t> Admin</a:t>
          </a:r>
          <a:endParaRPr lang="en-GB" sz="1400" b="0" kern="1200" dirty="0">
            <a:latin typeface="Bahnschrift" panose="020B0502040204020203" pitchFamily="34" charset="0"/>
          </a:endParaRPr>
        </a:p>
      </dsp:txBody>
      <dsp:txXfrm>
        <a:off x="3336057" y="2822781"/>
        <a:ext cx="1762075" cy="1392610"/>
      </dsp:txXfrm>
    </dsp:sp>
    <dsp:sp modelId="{D92F19D7-98B2-408B-9068-5F7C04E2F8CB}">
      <dsp:nvSpPr>
        <dsp:cNvPr id="0" name=""/>
        <dsp:cNvSpPr/>
      </dsp:nvSpPr>
      <dsp:spPr>
        <a:xfrm>
          <a:off x="5199427" y="202993"/>
          <a:ext cx="1763998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Bahnschrift" panose="020B0502040204020203" pitchFamily="34" charset="0"/>
            </a:rPr>
            <a:t>  3. Firmware &amp; Hardware Implementation</a:t>
          </a:r>
          <a:endParaRPr lang="en-GB" sz="1800" kern="1200" dirty="0">
            <a:latin typeface="Bahnschrift" panose="020B0502040204020203" pitchFamily="34" charset="0"/>
          </a:endParaRPr>
        </a:p>
      </dsp:txBody>
      <dsp:txXfrm>
        <a:off x="5225260" y="228826"/>
        <a:ext cx="1712332" cy="830333"/>
      </dsp:txXfrm>
    </dsp:sp>
    <dsp:sp modelId="{F9DAA985-9620-4FE4-AD66-266F47B6FA22}">
      <dsp:nvSpPr>
        <dsp:cNvPr id="0" name=""/>
        <dsp:cNvSpPr/>
      </dsp:nvSpPr>
      <dsp:spPr>
        <a:xfrm>
          <a:off x="5375827" y="1084993"/>
          <a:ext cx="191658" cy="784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247"/>
              </a:lnTo>
              <a:lnTo>
                <a:pt x="191658" y="784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9A852-521D-4339-98DF-B68E15E054BE}">
      <dsp:nvSpPr>
        <dsp:cNvPr id="0" name=""/>
        <dsp:cNvSpPr/>
      </dsp:nvSpPr>
      <dsp:spPr>
        <a:xfrm>
          <a:off x="5567485" y="1302247"/>
          <a:ext cx="2246770" cy="1133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3.1. Mobile Connectivity</a:t>
          </a:r>
          <a:endParaRPr lang="en-GB" sz="12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3.1.1. Internet, SMS &amp; Calls</a:t>
          </a:r>
          <a:endParaRPr lang="en-GB" sz="1400" b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3.1.2. </a:t>
          </a:r>
          <a:r>
            <a:rPr lang="de-DE" sz="1400" b="0" kern="1200" dirty="0" err="1">
              <a:latin typeface="Bahnschrift" panose="020B0502040204020203" pitchFamily="34" charset="0"/>
            </a:rPr>
            <a:t>RESTful</a:t>
          </a:r>
          <a:r>
            <a:rPr lang="de-DE" sz="1400" b="0" kern="1200" dirty="0">
              <a:latin typeface="Bahnschrift" panose="020B0502040204020203" pitchFamily="34" charset="0"/>
            </a:rPr>
            <a:t> </a:t>
          </a:r>
          <a:r>
            <a:rPr lang="de-DE" sz="1400" b="0" kern="1200" dirty="0" err="1">
              <a:latin typeface="Bahnschrift" panose="020B0502040204020203" pitchFamily="34" charset="0"/>
            </a:rPr>
            <a:t>Requests</a:t>
          </a:r>
          <a:endParaRPr lang="en-GB" sz="1400" b="0" kern="1200" dirty="0">
            <a:latin typeface="Bahnschrift" panose="020B0502040204020203" pitchFamily="34" charset="0"/>
          </a:endParaRPr>
        </a:p>
      </dsp:txBody>
      <dsp:txXfrm>
        <a:off x="5600698" y="1335460"/>
        <a:ext cx="2180344" cy="1067560"/>
      </dsp:txXfrm>
    </dsp:sp>
    <dsp:sp modelId="{9C3BE4CA-6CDD-439C-9B73-5E226A1B0B48}">
      <dsp:nvSpPr>
        <dsp:cNvPr id="0" name=""/>
        <dsp:cNvSpPr/>
      </dsp:nvSpPr>
      <dsp:spPr>
        <a:xfrm>
          <a:off x="5375827" y="1084993"/>
          <a:ext cx="202990" cy="2057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7845"/>
              </a:lnTo>
              <a:lnTo>
                <a:pt x="202990" y="2057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3C5B1-0228-4521-BE43-83235501D744}">
      <dsp:nvSpPr>
        <dsp:cNvPr id="0" name=""/>
        <dsp:cNvSpPr/>
      </dsp:nvSpPr>
      <dsp:spPr>
        <a:xfrm>
          <a:off x="5578817" y="2588960"/>
          <a:ext cx="2230103" cy="110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3.3. </a:t>
          </a:r>
          <a:r>
            <a:rPr lang="de-DE" sz="1600" kern="1200" dirty="0" err="1">
              <a:latin typeface="Bahnschrift" panose="020B0502040204020203" pitchFamily="34" charset="0"/>
            </a:rPr>
            <a:t>Peripherals</a:t>
          </a:r>
          <a:endParaRPr lang="en-GB" sz="12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3.3.1. Sensor Integration</a:t>
          </a:r>
          <a:endParaRPr lang="en-GB" sz="1400" b="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 dirty="0">
              <a:latin typeface="Bahnschrift" panose="020B0502040204020203" pitchFamily="34" charset="0"/>
            </a:rPr>
            <a:t>3.3.2. Human </a:t>
          </a:r>
          <a:r>
            <a:rPr lang="de-DE" sz="1400" b="0" kern="1200" dirty="0" err="1">
              <a:latin typeface="Bahnschrift" panose="020B0502040204020203" pitchFamily="34" charset="0"/>
            </a:rPr>
            <a:t>Machine</a:t>
          </a:r>
          <a:r>
            <a:rPr lang="de-DE" sz="1400" b="0" kern="1200" dirty="0">
              <a:latin typeface="Bahnschrift" panose="020B0502040204020203" pitchFamily="34" charset="0"/>
            </a:rPr>
            <a:t> Interface</a:t>
          </a:r>
          <a:endParaRPr lang="en-GB" sz="1400" b="0" kern="1200" dirty="0">
            <a:latin typeface="Bahnschrift" panose="020B0502040204020203" pitchFamily="34" charset="0"/>
          </a:endParaRPr>
        </a:p>
      </dsp:txBody>
      <dsp:txXfrm>
        <a:off x="5611262" y="2621405"/>
        <a:ext cx="2165213" cy="1042865"/>
      </dsp:txXfrm>
    </dsp:sp>
    <dsp:sp modelId="{80594A75-FEF2-403E-BDA0-9CB9CF438F58}">
      <dsp:nvSpPr>
        <dsp:cNvPr id="0" name=""/>
        <dsp:cNvSpPr/>
      </dsp:nvSpPr>
      <dsp:spPr>
        <a:xfrm>
          <a:off x="5375827" y="1084993"/>
          <a:ext cx="211344" cy="3135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375"/>
              </a:lnTo>
              <a:lnTo>
                <a:pt x="211344" y="3135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0F57C-630C-449D-9DFC-88AF2A7746EC}">
      <dsp:nvSpPr>
        <dsp:cNvPr id="0" name=""/>
        <dsp:cNvSpPr/>
      </dsp:nvSpPr>
      <dsp:spPr>
        <a:xfrm>
          <a:off x="5587171" y="3898209"/>
          <a:ext cx="2154054" cy="644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Bahnschrift" panose="020B0502040204020203" pitchFamily="34" charset="0"/>
            </a:rPr>
            <a:t>3.4. Power System </a:t>
          </a:r>
        </a:p>
      </dsp:txBody>
      <dsp:txXfrm>
        <a:off x="5606042" y="3917080"/>
        <a:ext cx="2116312" cy="606576"/>
      </dsp:txXfrm>
    </dsp:sp>
    <dsp:sp modelId="{3B303A3E-75AC-4DC3-8E89-97188008AE8B}">
      <dsp:nvSpPr>
        <dsp:cNvPr id="0" name=""/>
        <dsp:cNvSpPr/>
      </dsp:nvSpPr>
      <dsp:spPr>
        <a:xfrm>
          <a:off x="5375827" y="1084993"/>
          <a:ext cx="232879" cy="3974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4734"/>
              </a:lnTo>
              <a:lnTo>
                <a:pt x="232879" y="3974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0A4E6-D326-452B-8845-93A178728308}">
      <dsp:nvSpPr>
        <dsp:cNvPr id="0" name=""/>
        <dsp:cNvSpPr/>
      </dsp:nvSpPr>
      <dsp:spPr>
        <a:xfrm>
          <a:off x="5608706" y="4730287"/>
          <a:ext cx="2138531" cy="6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Bahnschrift" panose="020B0502040204020203" pitchFamily="34" charset="0"/>
            </a:rPr>
            <a:t>3.5. PCB Prototype</a:t>
          </a:r>
        </a:p>
      </dsp:txBody>
      <dsp:txXfrm>
        <a:off x="5628004" y="4749585"/>
        <a:ext cx="2099935" cy="620284"/>
      </dsp:txXfrm>
    </dsp:sp>
    <dsp:sp modelId="{6237F84E-D336-4BC4-9292-DFE64E3A2CBF}">
      <dsp:nvSpPr>
        <dsp:cNvPr id="0" name=""/>
        <dsp:cNvSpPr/>
      </dsp:nvSpPr>
      <dsp:spPr>
        <a:xfrm>
          <a:off x="7998117" y="202993"/>
          <a:ext cx="1763998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Bahnschrift" panose="020B0502040204020203" pitchFamily="34" charset="0"/>
            </a:rPr>
            <a:t>4. System Integration</a:t>
          </a:r>
        </a:p>
      </dsp:txBody>
      <dsp:txXfrm>
        <a:off x="8023950" y="228826"/>
        <a:ext cx="1712332" cy="830333"/>
      </dsp:txXfrm>
    </dsp:sp>
    <dsp:sp modelId="{8C97F9A6-AB46-4405-ABCF-D34BEF3763F4}">
      <dsp:nvSpPr>
        <dsp:cNvPr id="0" name=""/>
        <dsp:cNvSpPr/>
      </dsp:nvSpPr>
      <dsp:spPr>
        <a:xfrm>
          <a:off x="8174517" y="1084993"/>
          <a:ext cx="241276" cy="661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499"/>
              </a:lnTo>
              <a:lnTo>
                <a:pt x="241276" y="661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17A26-9BE2-4775-992D-927A60430784}">
      <dsp:nvSpPr>
        <dsp:cNvPr id="0" name=""/>
        <dsp:cNvSpPr/>
      </dsp:nvSpPr>
      <dsp:spPr>
        <a:xfrm>
          <a:off x="8415793" y="1305492"/>
          <a:ext cx="1605464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Bahnschrift" panose="020B0502040204020203" pitchFamily="34" charset="0"/>
            </a:rPr>
            <a:t>4.1. Hardware enclosure</a:t>
          </a:r>
        </a:p>
      </dsp:txBody>
      <dsp:txXfrm>
        <a:off x="8441626" y="1331325"/>
        <a:ext cx="1553798" cy="830333"/>
      </dsp:txXfrm>
    </dsp:sp>
    <dsp:sp modelId="{66E5747D-4768-4FC6-9131-00ECD310A84D}">
      <dsp:nvSpPr>
        <dsp:cNvPr id="0" name=""/>
        <dsp:cNvSpPr/>
      </dsp:nvSpPr>
      <dsp:spPr>
        <a:xfrm>
          <a:off x="8174517" y="1084993"/>
          <a:ext cx="241276" cy="1763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3998"/>
              </a:lnTo>
              <a:lnTo>
                <a:pt x="241276" y="1763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08B80-B887-417B-A556-AA10E35B3710}">
      <dsp:nvSpPr>
        <dsp:cNvPr id="0" name=""/>
        <dsp:cNvSpPr/>
      </dsp:nvSpPr>
      <dsp:spPr>
        <a:xfrm>
          <a:off x="8415793" y="2407992"/>
          <a:ext cx="1597660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Bahnschrift" panose="020B0502040204020203" pitchFamily="34" charset="0"/>
            </a:rPr>
            <a:t>4.2. Implementation Testing</a:t>
          </a:r>
        </a:p>
      </dsp:txBody>
      <dsp:txXfrm>
        <a:off x="8441626" y="2433825"/>
        <a:ext cx="1545994" cy="830333"/>
      </dsp:txXfrm>
    </dsp:sp>
    <dsp:sp modelId="{37A69157-3315-4E98-907A-0A55586D5754}">
      <dsp:nvSpPr>
        <dsp:cNvPr id="0" name=""/>
        <dsp:cNvSpPr/>
      </dsp:nvSpPr>
      <dsp:spPr>
        <a:xfrm>
          <a:off x="10186252" y="201979"/>
          <a:ext cx="1763998" cy="88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Bahnschrift" panose="020B0502040204020203" pitchFamily="34" charset="0"/>
            </a:rPr>
            <a:t>5. </a:t>
          </a:r>
          <a:r>
            <a:rPr lang="de-DE" sz="1800" kern="1200" dirty="0" err="1">
              <a:latin typeface="Bahnschrift" panose="020B0502040204020203" pitchFamily="34" charset="0"/>
            </a:rPr>
            <a:t>Documentation</a:t>
          </a:r>
          <a:r>
            <a:rPr lang="de-DE" sz="1800" kern="1200" dirty="0">
              <a:latin typeface="Bahnschrift" panose="020B0502040204020203" pitchFamily="34" charset="0"/>
            </a:rPr>
            <a:t> &amp; Report</a:t>
          </a:r>
          <a:endParaRPr lang="en-GB" sz="1800" kern="1200" dirty="0">
            <a:latin typeface="Bahnschrift" panose="020B0502040204020203" pitchFamily="34" charset="0"/>
          </a:endParaRPr>
        </a:p>
      </dsp:txBody>
      <dsp:txXfrm>
        <a:off x="10212085" y="227812"/>
        <a:ext cx="1712332" cy="830333"/>
      </dsp:txXfrm>
    </dsp:sp>
    <dsp:sp modelId="{BABD9D92-0B1C-46E4-8141-AD5E2C745A46}">
      <dsp:nvSpPr>
        <dsp:cNvPr id="0" name=""/>
        <dsp:cNvSpPr/>
      </dsp:nvSpPr>
      <dsp:spPr>
        <a:xfrm>
          <a:off x="10362651" y="1083978"/>
          <a:ext cx="207755" cy="66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513"/>
              </a:lnTo>
              <a:lnTo>
                <a:pt x="207755" y="66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1A880-F68A-4DAD-8737-48DD0FEDAC6E}">
      <dsp:nvSpPr>
        <dsp:cNvPr id="0" name=""/>
        <dsp:cNvSpPr/>
      </dsp:nvSpPr>
      <dsp:spPr>
        <a:xfrm>
          <a:off x="10570407" y="1305492"/>
          <a:ext cx="1512099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5.1. Project Handbook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10596240" y="1331325"/>
        <a:ext cx="1460433" cy="830333"/>
      </dsp:txXfrm>
    </dsp:sp>
    <dsp:sp modelId="{A8FBDA45-2646-4869-BF99-DAF5C9E518FA}">
      <dsp:nvSpPr>
        <dsp:cNvPr id="0" name=""/>
        <dsp:cNvSpPr/>
      </dsp:nvSpPr>
      <dsp:spPr>
        <a:xfrm>
          <a:off x="10362651" y="1083978"/>
          <a:ext cx="207755" cy="1765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013"/>
              </a:lnTo>
              <a:lnTo>
                <a:pt x="207755" y="1765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C59A0-919E-43CC-9B6F-8F63925828D9}">
      <dsp:nvSpPr>
        <dsp:cNvPr id="0" name=""/>
        <dsp:cNvSpPr/>
      </dsp:nvSpPr>
      <dsp:spPr>
        <a:xfrm>
          <a:off x="10570407" y="2407992"/>
          <a:ext cx="1512099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5.2. Scientific Report &amp; Poster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10596240" y="2433825"/>
        <a:ext cx="1460433" cy="830333"/>
      </dsp:txXfrm>
    </dsp:sp>
    <dsp:sp modelId="{76521B39-BB87-4537-9C0B-12EB37FE6FC1}">
      <dsp:nvSpPr>
        <dsp:cNvPr id="0" name=""/>
        <dsp:cNvSpPr/>
      </dsp:nvSpPr>
      <dsp:spPr>
        <a:xfrm>
          <a:off x="10362651" y="1083978"/>
          <a:ext cx="207755" cy="286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512"/>
              </a:lnTo>
              <a:lnTo>
                <a:pt x="207755" y="2867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619DA-7F8E-4155-B7A5-409B3785DCD1}">
      <dsp:nvSpPr>
        <dsp:cNvPr id="0" name=""/>
        <dsp:cNvSpPr/>
      </dsp:nvSpPr>
      <dsp:spPr>
        <a:xfrm>
          <a:off x="10570407" y="3510491"/>
          <a:ext cx="1512099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5.3. Software </a:t>
          </a:r>
          <a:r>
            <a:rPr lang="de-DE" sz="1600" kern="1200" dirty="0" err="1">
              <a:latin typeface="Bahnschrift" panose="020B0502040204020203" pitchFamily="34" charset="0"/>
            </a:rPr>
            <a:t>Documentation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10596240" y="3536324"/>
        <a:ext cx="1460433" cy="830333"/>
      </dsp:txXfrm>
    </dsp:sp>
    <dsp:sp modelId="{7E087423-1666-438F-B197-9EBAAFE332AA}">
      <dsp:nvSpPr>
        <dsp:cNvPr id="0" name=""/>
        <dsp:cNvSpPr/>
      </dsp:nvSpPr>
      <dsp:spPr>
        <a:xfrm>
          <a:off x="10362651" y="1083978"/>
          <a:ext cx="207755" cy="397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0011"/>
              </a:lnTo>
              <a:lnTo>
                <a:pt x="207755" y="3970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2AFA8-A7B5-4902-88FD-4CD71D251D03}">
      <dsp:nvSpPr>
        <dsp:cNvPr id="0" name=""/>
        <dsp:cNvSpPr/>
      </dsp:nvSpPr>
      <dsp:spPr>
        <a:xfrm>
          <a:off x="10570407" y="4612990"/>
          <a:ext cx="1512099" cy="88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Bahnschrift" panose="020B0502040204020203" pitchFamily="34" charset="0"/>
            </a:rPr>
            <a:t>5.4. Hardware </a:t>
          </a:r>
          <a:r>
            <a:rPr lang="de-DE" sz="1600" kern="1200" dirty="0" err="1">
              <a:latin typeface="Bahnschrift" panose="020B0502040204020203" pitchFamily="34" charset="0"/>
            </a:rPr>
            <a:t>Documentation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10596240" y="4638823"/>
        <a:ext cx="1460433" cy="83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23F-4AB1-47AC-BCA9-24E93B9D0EF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87A0-F602-4BA4-B10F-A9DA652D16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087A0-F602-4BA4-B10F-A9DA652D1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2AF8-105D-4B6D-B64D-47E40583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E418D-E449-43A0-A057-2B50FD4E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D5FE3-A983-40CD-841D-F4E771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1394A-80BA-4858-A8C8-DD97A78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47BB-7B6A-439E-9D7C-A68FDD8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A51D-9CF4-4E56-9294-EFDD737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80C92-6974-48A7-A6E0-0C88F777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5CE09-2AE3-4490-9D64-D68C236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201C8-E8AB-4BB0-AC9E-0457EE0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52B60-B944-4B8F-8C8F-3850505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8FDB2E-60E8-43DF-BD2F-1059A679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EDB40-CD4D-4CAD-A3D9-8F88E1E1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D7FD2-E3ED-491B-B6BC-BBCA1073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4325-83AA-4AA0-AEED-2EF6B13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0A0EC-7F39-41AA-97E2-D4C9920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74B9B-5A7F-49B4-B79F-A4412AD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8DD28-CBA7-4415-84AC-967BB95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5306-E3B6-418B-86A1-E4C718E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B7A5-00C9-47B1-A416-C624757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CCB8D-9B1B-46F7-91E2-7FB8122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DFC-47F1-4CC2-9667-80C709AF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5D5DD-DA4B-4E19-9378-BF89F1BF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26DE5-F367-4836-BA47-86E2EA9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FBDD4-A2BF-4957-83FC-845ACB6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3F096-F629-4774-8DD9-DEA2CC4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0A168-D11D-4657-BBEA-1702A02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FD4A0-072B-407F-85F5-0BAF0F6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47307-454E-4F04-937C-A55BBD3C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B4049-BAD2-4BE7-9A08-C5E1BC3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C0B4-703B-45E1-ACD2-4B2068D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98779-B63E-4F4D-84A2-051100F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67ED-521A-428F-8CB9-34929A6E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B1C55-5B63-4E1A-985D-2C1B6EA5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5C20-CA1A-4192-B9D3-5B152DD5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84E67-ACA0-4DFB-876C-962D9353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17FAC6-4A0F-43F3-969F-DDCE54A5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8EC35-07CD-4815-852F-0AF7D8C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3BFCD-39CC-4C69-BECE-2B2EAC2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06D301-B62F-41E3-AB25-33C9A72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65B69-8A89-4109-A1D7-96972A6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F7C3-887F-4569-B859-6CDA7A9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ED891-73BA-4767-B884-9A5FAA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F625-0095-40C4-9235-0546C8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801D-D9CD-4BF8-A163-BD9500D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A6F363-9E13-49B4-A2D9-800A345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65B62-61AD-47E5-A948-4F7362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7E17E-FFA2-449B-9E73-BC3E4E4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0E05-EC1C-43BB-BDB6-F8DC94A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7A015-0706-45B7-871F-7E8B44C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CC46-0FC3-4077-A223-558E6C9E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EBFCB-341A-4016-89F0-BF967FC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812E1-236F-4437-9B9A-E840FEE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D0B60-6837-4DD9-BFDD-D6D86C6B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06A33B-D6F1-45F0-8485-D579C862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703-7238-4EEA-9469-A65205B6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4BBCD-AC95-4D0C-A2B1-699C6E9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92025-76D3-4F26-8D4E-F992C99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CC395-3D89-4A65-B4EA-DED260F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B7677-0846-4F2E-BA3C-1AF227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2B84F-BB59-4615-BF4B-D23896B5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CC4-E77B-4F31-B91E-7DFD55BE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DDC-1136-4354-A6C5-66DD31C4392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C543F-DD81-4F10-87F8-770325BE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F72A-08DE-4A9C-AF2A-225C0014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2635235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101237" y="3351284"/>
            <a:ext cx="2456620" cy="358468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319149" y="3681167"/>
            <a:ext cx="191468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Request/</a:t>
            </a:r>
          </a:p>
          <a:p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 </a:t>
            </a:r>
            <a:r>
              <a:rPr lang="de-DE" sz="1801" dirty="0" err="1"/>
              <a:t>with</a:t>
            </a:r>
            <a:r>
              <a:rPr lang="de-DE" sz="1801" dirty="0"/>
              <a:t>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en-US" sz="1801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120428" y="3042788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320450" y="2759202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1" y="5047968"/>
            <a:ext cx="51244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Key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/>
              <a:t>Open-source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</a:t>
            </a:r>
            <a:r>
              <a:rPr lang="de-DE" sz="1801" dirty="0" err="1"/>
              <a:t>app</a:t>
            </a:r>
            <a:r>
              <a:rPr lang="de-DE" sz="1801" dirty="0"/>
              <a:t>, </a:t>
            </a:r>
            <a:r>
              <a:rPr lang="de-DE" sz="1801" dirty="0" err="1"/>
              <a:t>no</a:t>
            </a:r>
            <a:r>
              <a:rPr lang="de-DE" sz="1801" dirty="0"/>
              <a:t> backend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personal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Secured</a:t>
            </a:r>
            <a:r>
              <a:rPr lang="de-DE" sz="1801" dirty="0"/>
              <a:t>, </a:t>
            </a:r>
            <a:r>
              <a:rPr lang="de-DE" sz="1801" dirty="0" err="1"/>
              <a:t>immutable</a:t>
            </a:r>
            <a:r>
              <a:rPr lang="de-DE" sz="1801" dirty="0"/>
              <a:t>, </a:t>
            </a:r>
            <a:r>
              <a:rPr lang="de-DE" sz="1801" dirty="0" err="1"/>
              <a:t>anonymous</a:t>
            </a:r>
            <a:r>
              <a:rPr lang="de-DE" sz="1801" dirty="0"/>
              <a:t> </a:t>
            </a:r>
            <a:r>
              <a:rPr lang="de-DE" sz="1801" dirty="0" err="1"/>
              <a:t>payment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 err="1"/>
              <a:t>Generalistic</a:t>
            </a:r>
            <a:r>
              <a:rPr lang="en-US" sz="1801" dirty="0"/>
              <a:t> (any moveable object you can rent)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1.0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36470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Update </a:t>
            </a:r>
            <a:r>
              <a:rPr lang="de-DE" sz="1801" dirty="0" err="1">
                <a:solidFill>
                  <a:schemeClr val="tx1"/>
                </a:solidFill>
              </a:rPr>
              <a:t>receiving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address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for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each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session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714474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2114435" y="2745597"/>
            <a:ext cx="19146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1" dirty="0"/>
              <a:t>Request/</a:t>
            </a:r>
          </a:p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endParaRPr lang="en-US" sz="180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177570" y="923570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2.0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F9CC776A-2F4B-48E1-95C9-BF2F1BB263D0}"/>
              </a:ext>
            </a:extLst>
          </p:cNvPr>
          <p:cNvCxnSpPr>
            <a:cxnSpLocks/>
          </p:cNvCxnSpPr>
          <p:nvPr/>
        </p:nvCxnSpPr>
        <p:spPr>
          <a:xfrm rot="10800000">
            <a:off x="3110902" y="1303008"/>
            <a:ext cx="2446946" cy="1885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3CDB8C7-AD13-42C1-8570-28BF87CBA60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10902" y="1689157"/>
            <a:ext cx="2456469" cy="1784532"/>
          </a:xfrm>
          <a:prstGeom prst="bentConnector3">
            <a:avLst>
              <a:gd name="adj1" fmla="val 366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1CEF3FA-8B48-4C3E-84D7-34181E369D36}"/>
              </a:ext>
            </a:extLst>
          </p:cNvPr>
          <p:cNvGrpSpPr/>
          <p:nvPr/>
        </p:nvGrpSpPr>
        <p:grpSpPr>
          <a:xfrm>
            <a:off x="231957" y="3987242"/>
            <a:ext cx="3301271" cy="1784532"/>
            <a:chOff x="880010" y="3383895"/>
            <a:chExt cx="2656929" cy="1784532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0692B59-302F-43D1-A638-1360C350B290}"/>
                </a:ext>
              </a:extLst>
            </p:cNvPr>
            <p:cNvSpPr/>
            <p:nvPr/>
          </p:nvSpPr>
          <p:spPr>
            <a:xfrm>
              <a:off x="880010" y="3383895"/>
              <a:ext cx="2656929" cy="17845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positions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of</a:t>
              </a:r>
              <a:r>
                <a:rPr lang="de-DE" sz="1801">
                  <a:solidFill>
                    <a:schemeClr val="tx1"/>
                  </a:solidFill>
                </a:rPr>
                <a:t> bike in </a:t>
              </a:r>
              <a:r>
                <a:rPr lang="de-DE" sz="1801" dirty="0">
                  <a:solidFill>
                    <a:schemeClr val="tx1"/>
                  </a:solidFill>
                </a:rPr>
                <a:t>network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environmental </a:t>
              </a:r>
              <a:r>
                <a:rPr lang="de-DE" sz="1801" dirty="0" err="1">
                  <a:solidFill>
                    <a:schemeClr val="tx1"/>
                  </a:solidFill>
                </a:rPr>
                <a:t>data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user</a:t>
              </a:r>
              <a:r>
                <a:rPr lang="de-DE" sz="1801" dirty="0">
                  <a:solidFill>
                    <a:schemeClr val="tx1"/>
                  </a:solidFill>
                </a:rPr>
                <a:t> bike track</a:t>
              </a: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916318-985B-4227-807E-473AE932E493}"/>
                </a:ext>
              </a:extLst>
            </p:cNvPr>
            <p:cNvSpPr/>
            <p:nvPr/>
          </p:nvSpPr>
          <p:spPr>
            <a:xfrm>
              <a:off x="880010" y="3383895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Server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A88C794F-7007-4D5A-8038-24FB52B05EDE}"/>
              </a:ext>
            </a:extLst>
          </p:cNvPr>
          <p:cNvSpPr txBox="1"/>
          <p:nvPr/>
        </p:nvSpPr>
        <p:spPr>
          <a:xfrm>
            <a:off x="-1" y="5928750"/>
            <a:ext cx="543877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 err="1"/>
              <a:t>Added</a:t>
            </a:r>
            <a:r>
              <a:rPr lang="de-DE" sz="1801" dirty="0"/>
              <a:t>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Visualization</a:t>
            </a:r>
            <a:r>
              <a:rPr lang="de-DE" sz="1801" dirty="0"/>
              <a:t> </a:t>
            </a:r>
            <a:r>
              <a:rPr lang="de-DE" sz="1801" dirty="0" err="1"/>
              <a:t>of</a:t>
            </a:r>
            <a:r>
              <a:rPr lang="de-DE" sz="1801" dirty="0"/>
              <a:t> </a:t>
            </a:r>
            <a:r>
              <a:rPr lang="de-DE" sz="1801" dirty="0" err="1"/>
              <a:t>hardware</a:t>
            </a:r>
            <a:r>
              <a:rPr lang="de-DE" sz="1801" dirty="0"/>
              <a:t> network and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Collected data can be offered to marketplace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158E3EE-8B25-44D1-B47A-100FB2E2F4A1}"/>
              </a:ext>
            </a:extLst>
          </p:cNvPr>
          <p:cNvSpPr/>
          <p:nvPr/>
        </p:nvSpPr>
        <p:spPr>
          <a:xfrm>
            <a:off x="3738138" y="4662699"/>
            <a:ext cx="1810046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1" dirty="0"/>
              <a:t>Sensor </a:t>
            </a:r>
            <a:r>
              <a:rPr lang="de-DE" sz="1801" dirty="0" err="1"/>
              <a:t>data</a:t>
            </a:r>
            <a:endParaRPr lang="de-DE" sz="1801" dirty="0"/>
          </a:p>
          <a:p>
            <a:r>
              <a:rPr lang="de-DE" sz="1801" dirty="0"/>
              <a:t>(environmental, GPS)</a:t>
            </a:r>
            <a:endParaRPr lang="en-US" sz="180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0DFEDFE-D3C3-4CB3-850F-F243399C870E}"/>
              </a:ext>
            </a:extLst>
          </p:cNvPr>
          <p:cNvCxnSpPr>
            <a:endCxn id="44" idx="3"/>
          </p:cNvCxnSpPr>
          <p:nvPr/>
        </p:nvCxnSpPr>
        <p:spPr>
          <a:xfrm flipH="1">
            <a:off x="3533228" y="3630377"/>
            <a:ext cx="2024620" cy="1249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A133910-08D8-4B55-A943-953AA00588F7}"/>
              </a:ext>
            </a:extLst>
          </p:cNvPr>
          <p:cNvSpPr/>
          <p:nvPr/>
        </p:nvSpPr>
        <p:spPr>
          <a:xfrm>
            <a:off x="418799" y="2820814"/>
            <a:ext cx="1384244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/Sensor </a:t>
            </a:r>
            <a:r>
              <a:rPr lang="de-DE" sz="1801" dirty="0" err="1"/>
              <a:t>data</a:t>
            </a:r>
            <a:endParaRPr lang="de-DE" sz="180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97DBC42-4C30-4D33-8F53-85712A0FF182}"/>
              </a:ext>
            </a:extLst>
          </p:cNvPr>
          <p:cNvCxnSpPr>
            <a:stCxn id="44" idx="0"/>
            <a:endCxn id="29" idx="2"/>
          </p:cNvCxnSpPr>
          <p:nvPr/>
        </p:nvCxnSpPr>
        <p:spPr>
          <a:xfrm flipH="1" flipV="1">
            <a:off x="1882592" y="2663838"/>
            <a:ext cx="1" cy="1323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B2966C-A645-475A-98C7-56ACD3CA5633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State </a:t>
            </a:r>
            <a:r>
              <a:rPr lang="de-DE" sz="1801" b="1" i="1" dirty="0" err="1"/>
              <a:t>diagram</a:t>
            </a:r>
            <a:r>
              <a:rPr lang="de-DE" sz="1801" b="1" i="1" dirty="0"/>
              <a:t> </a:t>
            </a:r>
            <a:r>
              <a:rPr lang="de-DE" sz="1801" b="1" i="1" dirty="0" err="1"/>
              <a:t>of</a:t>
            </a:r>
            <a:r>
              <a:rPr lang="de-DE" sz="1801" b="1" i="1" dirty="0"/>
              <a:t> </a:t>
            </a:r>
            <a:r>
              <a:rPr lang="de-DE" sz="1801" b="1" i="1" dirty="0" err="1"/>
              <a:t>hardware</a:t>
            </a:r>
            <a:r>
              <a:rPr lang="de-DE" sz="1801" b="1" i="1" dirty="0"/>
              <a:t> </a:t>
            </a:r>
            <a:r>
              <a:rPr lang="de-DE" sz="1801" b="1" i="1" dirty="0" err="1"/>
              <a:t>module</a:t>
            </a:r>
            <a:endParaRPr lang="en-US" sz="1801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FBFEAF5-9DCB-4AF9-A0DD-14F562F72416}"/>
              </a:ext>
            </a:extLst>
          </p:cNvPr>
          <p:cNvSpPr/>
          <p:nvPr/>
        </p:nvSpPr>
        <p:spPr>
          <a:xfrm>
            <a:off x="5248275" y="105727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7CC6C2-D246-42F6-A0AC-E3C257E460B4}"/>
              </a:ext>
            </a:extLst>
          </p:cNvPr>
          <p:cNvSpPr/>
          <p:nvPr/>
        </p:nvSpPr>
        <p:spPr>
          <a:xfrm>
            <a:off x="5248275" y="500062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FE0ADB-AFBF-447E-AE45-6C4B152FDAFA}"/>
              </a:ext>
            </a:extLst>
          </p:cNvPr>
          <p:cNvSpPr/>
          <p:nvPr/>
        </p:nvSpPr>
        <p:spPr>
          <a:xfrm>
            <a:off x="7639050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EB450D-B189-4BDC-8D35-C4E5F9F90EBF}"/>
              </a:ext>
            </a:extLst>
          </p:cNvPr>
          <p:cNvSpPr/>
          <p:nvPr/>
        </p:nvSpPr>
        <p:spPr>
          <a:xfrm>
            <a:off x="2809875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Stolen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6B1C4BE-CBD7-40CD-9BCC-F6C1D917DBB4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538538" y="1756463"/>
            <a:ext cx="1923157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50FFE6-50E6-4F93-B2CA-1EB664FC0904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492180" y="1756463"/>
            <a:ext cx="1875533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588D8-B92E-4B66-BF2D-536994898A32}"/>
              </a:ext>
            </a:extLst>
          </p:cNvPr>
          <p:cNvCxnSpPr>
            <a:stCxn id="7" idx="4"/>
            <a:endCxn id="6" idx="7"/>
          </p:cNvCxnSpPr>
          <p:nvPr/>
        </p:nvCxnSpPr>
        <p:spPr>
          <a:xfrm flipH="1">
            <a:off x="6492180" y="3714750"/>
            <a:ext cx="1875533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8B7E7-D31E-496D-9F03-ED8DE7B3A7BB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3538538" y="3714750"/>
            <a:ext cx="1923157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1F62266-4916-4608-AD91-E0E125D2FEAD}"/>
              </a:ext>
            </a:extLst>
          </p:cNvPr>
          <p:cNvSpPr txBox="1"/>
          <p:nvPr/>
        </p:nvSpPr>
        <p:spPr>
          <a:xfrm>
            <a:off x="5248275" y="567981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gps_loc_parked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69FB0-A109-4DDC-97AB-71CB84AD3C30}"/>
              </a:ext>
            </a:extLst>
          </p:cNvPr>
          <p:cNvSpPr txBox="1"/>
          <p:nvPr/>
        </p:nvSpPr>
        <p:spPr>
          <a:xfrm>
            <a:off x="2490524" y="1606331"/>
            <a:ext cx="27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&gt; </a:t>
            </a:r>
            <a:r>
              <a:rPr lang="de-DE" dirty="0" err="1"/>
              <a:t>trigger_dist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E25283-21DD-44A4-8001-CB394EDAC3B8}"/>
              </a:ext>
            </a:extLst>
          </p:cNvPr>
          <p:cNvSpPr txBox="1"/>
          <p:nvPr/>
        </p:nvSpPr>
        <p:spPr>
          <a:xfrm>
            <a:off x="1416283" y="4051340"/>
            <a:ext cx="29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&lt; </a:t>
            </a:r>
            <a:r>
              <a:rPr lang="de-DE" dirty="0" err="1"/>
              <a:t>trigger_dist</a:t>
            </a:r>
            <a:r>
              <a:rPr lang="de-DE" dirty="0"/>
              <a:t> 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curr_loc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60s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35C378-576A-4DB3-91E9-A02FDD70765E}"/>
              </a:ext>
            </a:extLst>
          </p:cNvPr>
          <p:cNvSpPr txBox="1"/>
          <p:nvPr/>
        </p:nvSpPr>
        <p:spPr>
          <a:xfrm>
            <a:off x="7540690" y="1691759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trigger_pressed</a:t>
            </a:r>
            <a:r>
              <a:rPr lang="de-DE" dirty="0"/>
              <a:t> and </a:t>
            </a:r>
            <a:r>
              <a:rPr lang="de-DE" dirty="0" err="1"/>
              <a:t>balance</a:t>
            </a:r>
            <a:r>
              <a:rPr lang="de-DE" dirty="0"/>
              <a:t> &gt; 0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F48F3A-C38A-4124-8F3A-A585C9979810}"/>
              </a:ext>
            </a:extLst>
          </p:cNvPr>
          <p:cNvSpPr txBox="1"/>
          <p:nvPr/>
        </p:nvSpPr>
        <p:spPr>
          <a:xfrm>
            <a:off x="7540690" y="4328338"/>
            <a:ext cx="28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elapsed_time</a:t>
            </a:r>
            <a:r>
              <a:rPr lang="de-DE" dirty="0"/>
              <a:t> &gt; </a:t>
            </a:r>
            <a:r>
              <a:rPr lang="de-DE" dirty="0" err="1"/>
              <a:t>curr_balance</a:t>
            </a:r>
            <a:r>
              <a:rPr lang="de-DE" dirty="0"/>
              <a:t> * </a:t>
            </a:r>
            <a:r>
              <a:rPr lang="de-DE" dirty="0" err="1"/>
              <a:t>time_multiplier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66D39D-F447-459D-8CE9-FC74ACB0907D}"/>
              </a:ext>
            </a:extLst>
          </p:cNvPr>
          <p:cNvSpPr/>
          <p:nvPr/>
        </p:nvSpPr>
        <p:spPr>
          <a:xfrm>
            <a:off x="226695" y="89536"/>
            <a:ext cx="3377565" cy="3065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Parked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trigger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button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pressed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get_balance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lvl="1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r>
              <a:rPr lang="de-DE" sz="1400" dirty="0">
                <a:solidFill>
                  <a:schemeClr val="tx1"/>
                </a:solidFill>
              </a:rPr>
              <a:t> all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DCAD90-11A5-4C2F-9AB5-5F3C50602676}"/>
              </a:ext>
            </a:extLst>
          </p:cNvPr>
          <p:cNvSpPr/>
          <p:nvPr/>
        </p:nvSpPr>
        <p:spPr>
          <a:xfrm>
            <a:off x="402907" y="817721"/>
            <a:ext cx="2909887" cy="1818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Loop 10 </a:t>
            </a:r>
            <a:r>
              <a:rPr lang="de-DE" sz="1400" b="1" i="1" dirty="0" err="1">
                <a:solidFill>
                  <a:schemeClr val="tx1"/>
                </a:solidFill>
              </a:rPr>
              <a:t>times</a:t>
            </a:r>
            <a:endParaRPr lang="de-DE" sz="1400" b="1" i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Go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sleep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Wake </a:t>
            </a:r>
            <a:r>
              <a:rPr lang="de-DE" sz="1400" dirty="0" err="1">
                <a:solidFill>
                  <a:schemeClr val="tx1"/>
                </a:solidFill>
              </a:rPr>
              <a:t>up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every</a:t>
            </a:r>
            <a:r>
              <a:rPr lang="de-DE" sz="1400" dirty="0">
                <a:solidFill>
                  <a:schemeClr val="tx1"/>
                </a:solidFill>
              </a:rPr>
              <a:t> 60 </a:t>
            </a:r>
            <a:r>
              <a:rPr lang="de-DE" sz="1400" dirty="0" err="1">
                <a:solidFill>
                  <a:schemeClr val="tx1"/>
                </a:solidFill>
              </a:rPr>
              <a:t>seconds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Take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check_if_stolen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start_loc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start_time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break 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F8A9021-043E-49AC-A2AC-1627CCBA2645}"/>
              </a:ext>
            </a:extLst>
          </p:cNvPr>
          <p:cNvSpPr/>
          <p:nvPr/>
        </p:nvSpPr>
        <p:spPr>
          <a:xfrm>
            <a:off x="4870133" y="82866"/>
            <a:ext cx="2780347" cy="1698791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get_balance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endParaRPr lang="de-DE" sz="1400" b="1" i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FB1578-7919-42F0-859F-CAE639DE6D3C}"/>
              </a:ext>
            </a:extLst>
          </p:cNvPr>
          <p:cNvSpPr/>
          <p:nvPr/>
        </p:nvSpPr>
        <p:spPr>
          <a:xfrm>
            <a:off x="5030152" y="441248"/>
            <a:ext cx="2467928" cy="1185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Loop 10 </a:t>
            </a:r>
            <a:r>
              <a:rPr lang="de-DE" sz="1200" b="1" i="1" dirty="0" err="1">
                <a:solidFill>
                  <a:schemeClr val="tx1"/>
                </a:solidFill>
              </a:rPr>
              <a:t>times</a:t>
            </a:r>
            <a:endParaRPr lang="de-DE" sz="12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Get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account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balance</a:t>
            </a:r>
            <a:r>
              <a:rPr lang="de-DE" sz="1200" dirty="0">
                <a:solidFill>
                  <a:schemeClr val="tx1"/>
                </a:solidFill>
              </a:rPr>
              <a:t>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= 0: </a:t>
            </a:r>
            <a:r>
              <a:rPr lang="de-DE" sz="1200" dirty="0" err="1">
                <a:solidFill>
                  <a:schemeClr val="tx1"/>
                </a:solidFill>
              </a:rPr>
              <a:t>delay</a:t>
            </a:r>
            <a:r>
              <a:rPr lang="de-DE" sz="1200" dirty="0">
                <a:solidFill>
                  <a:schemeClr val="tx1"/>
                </a:solidFill>
              </a:rPr>
              <a:t> 10s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&gt; 0: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rented</a:t>
            </a:r>
            <a:r>
              <a:rPr lang="de-DE" sz="1200" dirty="0">
                <a:solidFill>
                  <a:schemeClr val="tx1"/>
                </a:solidFill>
              </a:rPr>
              <a:t>, 	          break loop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F6092AE-FE9A-446A-87F2-438CD01F1703}"/>
              </a:ext>
            </a:extLst>
          </p:cNvPr>
          <p:cNvCxnSpPr>
            <a:cxnSpLocks/>
          </p:cNvCxnSpPr>
          <p:nvPr/>
        </p:nvCxnSpPr>
        <p:spPr>
          <a:xfrm flipV="1">
            <a:off x="2575560" y="337184"/>
            <a:ext cx="2294573" cy="341236"/>
          </a:xfrm>
          <a:prstGeom prst="bentConnector3">
            <a:avLst>
              <a:gd name="adj1" fmla="val 612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ED8DB4-B79C-4ADE-A319-2051FDB936C0}"/>
              </a:ext>
            </a:extLst>
          </p:cNvPr>
          <p:cNvSpPr/>
          <p:nvPr/>
        </p:nvSpPr>
        <p:spPr>
          <a:xfrm>
            <a:off x="4870133" y="1902614"/>
            <a:ext cx="2780347" cy="904409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check_if_stolen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&gt;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endParaRPr lang="de-DE" sz="1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stolen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DC3DF1E-CA30-4B74-BAF7-4A0B7DC72C39}"/>
              </a:ext>
            </a:extLst>
          </p:cNvPr>
          <p:cNvCxnSpPr>
            <a:cxnSpLocks/>
          </p:cNvCxnSpPr>
          <p:nvPr/>
        </p:nvCxnSpPr>
        <p:spPr>
          <a:xfrm>
            <a:off x="2446020" y="1843087"/>
            <a:ext cx="2424113" cy="247353"/>
          </a:xfrm>
          <a:prstGeom prst="bentConnector3">
            <a:avLst>
              <a:gd name="adj1" fmla="val 632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741ADF6-D7EE-4F0F-B26C-33D698428073}"/>
              </a:ext>
            </a:extLst>
          </p:cNvPr>
          <p:cNvSpPr/>
          <p:nvPr/>
        </p:nvSpPr>
        <p:spPr>
          <a:xfrm>
            <a:off x="8411528" y="89536"/>
            <a:ext cx="3377565" cy="1678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Rented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Collect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&amp; 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balance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top-</a:t>
            </a:r>
            <a:r>
              <a:rPr lang="de-DE" sz="1400" dirty="0" err="1">
                <a:solidFill>
                  <a:schemeClr val="tx1"/>
                </a:solidFill>
              </a:rPr>
              <a:t>ups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session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expires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status</a:t>
            </a:r>
            <a:r>
              <a:rPr lang="de-DE" sz="1400" dirty="0">
                <a:solidFill>
                  <a:schemeClr val="tx1"/>
                </a:solidFill>
              </a:rPr>
              <a:t> = </a:t>
            </a:r>
            <a:r>
              <a:rPr lang="de-DE" sz="1400" dirty="0" err="1">
                <a:solidFill>
                  <a:schemeClr val="tx1"/>
                </a:solidFill>
              </a:rPr>
              <a:t>parked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update </a:t>
            </a:r>
            <a:r>
              <a:rPr lang="de-DE" sz="1400" dirty="0" err="1">
                <a:solidFill>
                  <a:schemeClr val="tx1"/>
                </a:solidFill>
              </a:rPr>
              <a:t>receiving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address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break loop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912624-BEB4-484B-BAD6-07A2685F2B42}"/>
              </a:ext>
            </a:extLst>
          </p:cNvPr>
          <p:cNvSpPr/>
          <p:nvPr/>
        </p:nvSpPr>
        <p:spPr>
          <a:xfrm>
            <a:off x="8411528" y="2202180"/>
            <a:ext cx="3704272" cy="2194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"Stolen"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check_if_stolen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break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= (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 + </a:t>
            </a:r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)/2,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time &gt; 60 </a:t>
            </a:r>
            <a:r>
              <a:rPr lang="de-DE" sz="1200" dirty="0" err="1">
                <a:solidFill>
                  <a:schemeClr val="tx1"/>
                </a:solidFill>
              </a:rPr>
              <a:t>seconds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) &lt;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>
                <a:solidFill>
                  <a:schemeClr val="tx1"/>
                </a:solidFill>
              </a:rPr>
              <a:t>break loop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F9F61B9D-3952-4E2A-AA92-A8193E400282}"/>
              </a:ext>
            </a:extLst>
          </p:cNvPr>
          <p:cNvCxnSpPr>
            <a:cxnSpLocks/>
          </p:cNvCxnSpPr>
          <p:nvPr/>
        </p:nvCxnSpPr>
        <p:spPr>
          <a:xfrm rot="10800000">
            <a:off x="7650480" y="2090440"/>
            <a:ext cx="1082040" cy="5460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F4412C-46AC-4D8C-BF80-DE172C93B4C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Database </a:t>
            </a:r>
            <a:r>
              <a:rPr lang="de-DE" sz="1801" b="1" i="1" dirty="0" err="1"/>
              <a:t>tables</a:t>
            </a:r>
            <a:endParaRPr lang="en-US" sz="1801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2C0076-C204-43B1-9B28-629CF13BC588}"/>
              </a:ext>
            </a:extLst>
          </p:cNvPr>
          <p:cNvSpPr/>
          <p:nvPr/>
        </p:nvSpPr>
        <p:spPr>
          <a:xfrm>
            <a:off x="1012054" y="1131095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HARDWARE_STATUS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7421C5F-EF9A-45F8-8965-E128074B1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11464"/>
              </p:ext>
            </p:extLst>
          </p:nvPr>
        </p:nvGraphicFramePr>
        <p:xfrm>
          <a:off x="1012054" y="1465665"/>
          <a:ext cx="3239520" cy="210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/>
                          </a:solidFill>
                        </a:rPr>
                        <a:t>*</a:t>
                      </a:r>
                      <a:r>
                        <a:rPr lang="de-DE" sz="1600" b="1" dirty="0" err="1">
                          <a:solidFill>
                            <a:schemeClr val="accent6"/>
                          </a:solidFill>
                        </a:rPr>
                        <a:t>hardwareID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address_index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session_address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80589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status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67036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latittude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1424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longitude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68091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DE22A1B-47CB-4FD5-9E25-878A9EA1AECF}"/>
              </a:ext>
            </a:extLst>
          </p:cNvPr>
          <p:cNvSpPr/>
          <p:nvPr/>
        </p:nvSpPr>
        <p:spPr>
          <a:xfrm>
            <a:off x="6078244" y="1131095"/>
            <a:ext cx="2896252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SENSOR_DATA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D0214C-40C9-4BDE-AB7E-93E236A43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16657"/>
              </p:ext>
            </p:extLst>
          </p:nvPr>
        </p:nvGraphicFramePr>
        <p:xfrm>
          <a:off x="6096000" y="1465665"/>
          <a:ext cx="2878496" cy="31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907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40589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35721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hardwareID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0800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latitude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45513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longitude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9256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7317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28614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28882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24466B17-D9E9-4C15-9628-85A91883C94B}"/>
              </a:ext>
            </a:extLst>
          </p:cNvPr>
          <p:cNvSpPr/>
          <p:nvPr/>
        </p:nvSpPr>
        <p:spPr>
          <a:xfrm>
            <a:off x="6078244" y="4821019"/>
            <a:ext cx="2748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*</a:t>
            </a:r>
            <a:r>
              <a:rPr lang="de-DE" b="1" dirty="0" err="1">
                <a:solidFill>
                  <a:schemeClr val="accent6"/>
                </a:solidFill>
              </a:rPr>
              <a:t>hardwareID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dirty="0"/>
              <a:t>–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b="1" dirty="0" err="1">
                <a:solidFill>
                  <a:schemeClr val="accent6"/>
                </a:solidFill>
              </a:rPr>
              <a:t>user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dirty="0"/>
              <a:t>–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  <a:p>
            <a:endParaRPr lang="de-DE" dirty="0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8585463-0E46-45D9-8E42-34C7C1250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51574" y="2697188"/>
            <a:ext cx="1826670" cy="330096"/>
          </a:xfrm>
          <a:prstGeom prst="bentConnector3">
            <a:avLst>
              <a:gd name="adj1" fmla="val 631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0436C33-752B-4AB3-836F-EC3C0348DB7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251574" y="3032385"/>
            <a:ext cx="1844426" cy="3723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3623575-500D-46AB-A3AD-F56ECDCA91E3}"/>
              </a:ext>
            </a:extLst>
          </p:cNvPr>
          <p:cNvSpPr/>
          <p:nvPr/>
        </p:nvSpPr>
        <p:spPr>
          <a:xfrm>
            <a:off x="1012054" y="4012530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USERS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2937CE3-E9EC-46D2-8893-BC0ABF143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42552"/>
              </p:ext>
            </p:extLst>
          </p:nvPr>
        </p:nvGraphicFramePr>
        <p:xfrm>
          <a:off x="1012054" y="4347100"/>
          <a:ext cx="3239520" cy="140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/>
                          </a:solidFill>
                        </a:rPr>
                        <a:t>*</a:t>
                      </a:r>
                      <a:r>
                        <a:rPr lang="de-DE" sz="1600" b="1" dirty="0" err="1">
                          <a:solidFill>
                            <a:schemeClr val="accent6"/>
                          </a:solidFill>
                        </a:rPr>
                        <a:t>id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80589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pPr marL="0" algn="l" defTabSz="914411" rtl="0" eaLnBrk="1" latinLnBrk="0" hangingPunct="1"/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22406"/>
                  </a:ext>
                </a:extLst>
              </a:tr>
            </a:tbl>
          </a:graphicData>
        </a:graphic>
      </p:graphicFrame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78078FB7-4F97-493C-90E5-28D433464C3B}"/>
              </a:ext>
            </a:extLst>
          </p:cNvPr>
          <p:cNvCxnSpPr/>
          <p:nvPr/>
        </p:nvCxnSpPr>
        <p:spPr>
          <a:xfrm>
            <a:off x="4251574" y="1651247"/>
            <a:ext cx="1844426" cy="34622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3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27514E13-4837-44FD-8E33-1F9141052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526767"/>
              </p:ext>
            </p:extLst>
          </p:nvPr>
        </p:nvGraphicFramePr>
        <p:xfrm>
          <a:off x="0" y="953363"/>
          <a:ext cx="12082507" cy="5844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9B5B5A2-FDCD-4563-BB4E-BB28542C04BE}"/>
              </a:ext>
            </a:extLst>
          </p:cNvPr>
          <p:cNvGrpSpPr/>
          <p:nvPr/>
        </p:nvGrpSpPr>
        <p:grpSpPr>
          <a:xfrm>
            <a:off x="4043093" y="1126"/>
            <a:ext cx="3579940" cy="777447"/>
            <a:chOff x="2370057" y="2508"/>
            <a:chExt cx="1526976" cy="777447"/>
          </a:xfrm>
        </p:grpSpPr>
        <p:sp>
          <p:nvSpPr>
            <p:cNvPr id="20" name="Abgerundetes Rechteck 5">
              <a:extLst>
                <a:ext uri="{FF2B5EF4-FFF2-40B4-BE49-F238E27FC236}">
                  <a16:creationId xmlns:a16="http://schemas.microsoft.com/office/drawing/2014/main" id="{2CA5FBD3-FE15-4BA6-9E7C-0A24088774A0}"/>
                </a:ext>
              </a:extLst>
            </p:cNvPr>
            <p:cNvSpPr/>
            <p:nvPr/>
          </p:nvSpPr>
          <p:spPr>
            <a:xfrm>
              <a:off x="2370057" y="2508"/>
              <a:ext cx="1526976" cy="7634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Abgerundetes Rechteck 4">
              <a:extLst>
                <a:ext uri="{FF2B5EF4-FFF2-40B4-BE49-F238E27FC236}">
                  <a16:creationId xmlns:a16="http://schemas.microsoft.com/office/drawing/2014/main" id="{06FDBCAB-A9F3-4BB5-A250-67622349074D}"/>
                </a:ext>
              </a:extLst>
            </p:cNvPr>
            <p:cNvSpPr/>
            <p:nvPr/>
          </p:nvSpPr>
          <p:spPr>
            <a:xfrm>
              <a:off x="2469609" y="61191"/>
              <a:ext cx="1327870" cy="718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err="1"/>
                <a:t>Biokta</a:t>
              </a:r>
              <a:r>
                <a:rPr lang="de-DE" sz="2000" kern="1200" dirty="0"/>
                <a:t> </a:t>
              </a:r>
              <a:r>
                <a:rPr lang="en-US" sz="2000" dirty="0"/>
                <a:t>- Distributed ledger-based bike renting system</a:t>
              </a:r>
              <a:endParaRPr lang="en-GB" sz="2000" kern="1200" dirty="0"/>
            </a:p>
          </p:txBody>
        </p: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87D2C81-E404-4FA2-AF38-4B729F473C14}"/>
              </a:ext>
            </a:extLst>
          </p:cNvPr>
          <p:cNvCxnSpPr/>
          <p:nvPr/>
        </p:nvCxnSpPr>
        <p:spPr>
          <a:xfrm>
            <a:off x="1012054" y="976536"/>
            <a:ext cx="9845336" cy="0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F2A1EDF-40AD-4FC5-B559-68D5D4E8A0E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833061" y="764614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48D441F-D5C2-458F-B879-30855AC8FCA8}"/>
              </a:ext>
            </a:extLst>
          </p:cNvPr>
          <p:cNvCxnSpPr>
            <a:cxnSpLocks/>
          </p:cNvCxnSpPr>
          <p:nvPr/>
        </p:nvCxnSpPr>
        <p:spPr>
          <a:xfrm flipH="1">
            <a:off x="3943597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5A6B346-0C7F-43CA-A3DF-BF279B5B30CF}"/>
              </a:ext>
            </a:extLst>
          </p:cNvPr>
          <p:cNvCxnSpPr>
            <a:cxnSpLocks/>
          </p:cNvCxnSpPr>
          <p:nvPr/>
        </p:nvCxnSpPr>
        <p:spPr>
          <a:xfrm flipH="1">
            <a:off x="1012054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68618D-392D-40B3-A1BB-2CFB5E6FE7AD}"/>
              </a:ext>
            </a:extLst>
          </p:cNvPr>
          <p:cNvCxnSpPr>
            <a:cxnSpLocks/>
          </p:cNvCxnSpPr>
          <p:nvPr/>
        </p:nvCxnSpPr>
        <p:spPr>
          <a:xfrm flipH="1">
            <a:off x="6249880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A939B10-BB1A-4B02-A190-E88331A2CD66}"/>
              </a:ext>
            </a:extLst>
          </p:cNvPr>
          <p:cNvCxnSpPr>
            <a:cxnSpLocks/>
          </p:cNvCxnSpPr>
          <p:nvPr/>
        </p:nvCxnSpPr>
        <p:spPr>
          <a:xfrm flipH="1">
            <a:off x="8556163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FB0023B-33D7-46F7-A4F9-026536DD9A08}"/>
              </a:ext>
            </a:extLst>
          </p:cNvPr>
          <p:cNvCxnSpPr>
            <a:cxnSpLocks/>
          </p:cNvCxnSpPr>
          <p:nvPr/>
        </p:nvCxnSpPr>
        <p:spPr>
          <a:xfrm flipH="1">
            <a:off x="10846600" y="985421"/>
            <a:ext cx="2" cy="220807"/>
          </a:xfrm>
          <a:prstGeom prst="line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251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562BBF38-64C0-4A6D-AC38-724A258FBB2B}"/>
              </a:ext>
            </a:extLst>
          </p:cNvPr>
          <p:cNvSpPr/>
          <p:nvPr/>
        </p:nvSpPr>
        <p:spPr>
          <a:xfrm>
            <a:off x="1393796" y="2466513"/>
            <a:ext cx="9001957" cy="3622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8EB38CD-97D6-4A10-A2BA-0081604BAD27}"/>
              </a:ext>
            </a:extLst>
          </p:cNvPr>
          <p:cNvSpPr/>
          <p:nvPr/>
        </p:nvSpPr>
        <p:spPr>
          <a:xfrm>
            <a:off x="4758432" y="959156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Client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C971F8-8074-4384-AAC4-AE6D10A6AFDF}"/>
              </a:ext>
            </a:extLst>
          </p:cNvPr>
          <p:cNvSpPr/>
          <p:nvPr/>
        </p:nvSpPr>
        <p:spPr>
          <a:xfrm>
            <a:off x="4984813" y="1389724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Prof. Dr. Timo Kahl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D63E2CD-3127-4BF6-8877-148CBAAFAD40}"/>
              </a:ext>
            </a:extLst>
          </p:cNvPr>
          <p:cNvSpPr/>
          <p:nvPr/>
        </p:nvSpPr>
        <p:spPr>
          <a:xfrm>
            <a:off x="3281779" y="2826797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Leader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D9E72D-D8FD-4095-9AFA-52ADEE14E0F6}"/>
              </a:ext>
            </a:extLst>
          </p:cNvPr>
          <p:cNvSpPr/>
          <p:nvPr/>
        </p:nvSpPr>
        <p:spPr>
          <a:xfrm>
            <a:off x="3508160" y="3257365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Thi Yen Thu Nguyen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E04A097-5942-406C-95A1-5F78E548434D}"/>
              </a:ext>
            </a:extLst>
          </p:cNvPr>
          <p:cNvSpPr/>
          <p:nvPr/>
        </p:nvSpPr>
        <p:spPr>
          <a:xfrm>
            <a:off x="6406720" y="2826797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Member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45CF52D-6338-4CF7-9604-1EBE7B124687}"/>
              </a:ext>
            </a:extLst>
          </p:cNvPr>
          <p:cNvSpPr/>
          <p:nvPr/>
        </p:nvSpPr>
        <p:spPr>
          <a:xfrm>
            <a:off x="6633101" y="3257365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Andreas Markwart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4DF185E-25DD-444C-AED3-8912CDA21542}"/>
              </a:ext>
            </a:extLst>
          </p:cNvPr>
          <p:cNvSpPr/>
          <p:nvPr/>
        </p:nvSpPr>
        <p:spPr>
          <a:xfrm>
            <a:off x="1882066" y="4395926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Member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B598B35-DEE9-49C3-9665-F40014CC53FE}"/>
              </a:ext>
            </a:extLst>
          </p:cNvPr>
          <p:cNvSpPr/>
          <p:nvPr/>
        </p:nvSpPr>
        <p:spPr>
          <a:xfrm>
            <a:off x="2108447" y="4826494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Francisco Susana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3239A0A-ECEC-42CB-8BD9-AD9558254FC3}"/>
              </a:ext>
            </a:extLst>
          </p:cNvPr>
          <p:cNvSpPr/>
          <p:nvPr/>
        </p:nvSpPr>
        <p:spPr>
          <a:xfrm>
            <a:off x="4746594" y="4395926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Member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BD503C3-A7D1-4637-894C-2007DD2FFFF6}"/>
              </a:ext>
            </a:extLst>
          </p:cNvPr>
          <p:cNvSpPr/>
          <p:nvPr/>
        </p:nvSpPr>
        <p:spPr>
          <a:xfrm>
            <a:off x="4879020" y="4826494"/>
            <a:ext cx="2046302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Sarah-Maria </a:t>
            </a:r>
            <a:r>
              <a:rPr lang="de-DE" sz="1600" dirty="0" err="1">
                <a:solidFill>
                  <a:schemeClr val="tx1"/>
                </a:solidFill>
              </a:rPr>
              <a:t>Rostalski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117D28-E9C3-4179-998E-9F2822ADCEF7}"/>
              </a:ext>
            </a:extLst>
          </p:cNvPr>
          <p:cNvSpPr/>
          <p:nvPr/>
        </p:nvSpPr>
        <p:spPr>
          <a:xfrm>
            <a:off x="7611122" y="4395926"/>
            <a:ext cx="2272683" cy="108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Project Member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53DB397-32F6-41C3-8CD3-1B1DE3CFE564}"/>
              </a:ext>
            </a:extLst>
          </p:cNvPr>
          <p:cNvSpPr/>
          <p:nvPr/>
        </p:nvSpPr>
        <p:spPr>
          <a:xfrm>
            <a:off x="7837503" y="4826494"/>
            <a:ext cx="1819923" cy="3817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Nader </a:t>
            </a:r>
            <a:r>
              <a:rPr lang="de-DE" sz="1600" dirty="0" err="1">
                <a:solidFill>
                  <a:schemeClr val="tx1"/>
                </a:solidFill>
              </a:rPr>
              <a:t>Kaake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EAD125-9ABB-46EF-91C6-C498689E115E}"/>
              </a:ext>
            </a:extLst>
          </p:cNvPr>
          <p:cNvSpPr/>
          <p:nvPr/>
        </p:nvSpPr>
        <p:spPr>
          <a:xfrm>
            <a:off x="843379" y="769398"/>
            <a:ext cx="10102788" cy="58533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2836497-83FB-4969-9798-01B3324434A6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5894774" y="2042233"/>
            <a:ext cx="1" cy="424280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2009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768</Words>
  <Application>Microsoft Office PowerPoint</Application>
  <PresentationFormat>Breitbild</PresentationFormat>
  <Paragraphs>233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YenThu</dc:creator>
  <cp:lastModifiedBy>YenThu</cp:lastModifiedBy>
  <cp:revision>360</cp:revision>
  <dcterms:created xsi:type="dcterms:W3CDTF">2019-09-19T19:03:24Z</dcterms:created>
  <dcterms:modified xsi:type="dcterms:W3CDTF">2019-10-11T21:32:59Z</dcterms:modified>
</cp:coreProperties>
</file>