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9" r:id="rId3"/>
    <p:sldId id="260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D7082088-82C6-4DE5-A2E8-90B8166A96A7}">
          <p14:sldIdLst>
            <p14:sldId id="256"/>
            <p14:sldId id="259"/>
            <p14:sldId id="260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-102" y="-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53723F-4AB1-47AC-BCA9-24E93B9D0EF5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2087A0-F602-4BA4-B10F-A9DA652D160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7939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2087A0-F602-4BA4-B10F-A9DA652D160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401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5E2AF8-105D-4B6D-B64D-47E405833F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B3E418D-E449-43A0-A057-2B50FD4E6A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6" indent="0" algn="ctr">
              <a:buNone/>
              <a:defRPr sz="2000"/>
            </a:lvl2pPr>
            <a:lvl3pPr marL="914411" indent="0" algn="ctr">
              <a:buNone/>
              <a:defRPr sz="1801"/>
            </a:lvl3pPr>
            <a:lvl4pPr marL="1371617" indent="0" algn="ctr">
              <a:buNone/>
              <a:defRPr sz="1600"/>
            </a:lvl4pPr>
            <a:lvl5pPr marL="1828823" indent="0" algn="ctr">
              <a:buNone/>
              <a:defRPr sz="1600"/>
            </a:lvl5pPr>
            <a:lvl6pPr marL="2286029" indent="0" algn="ctr">
              <a:buNone/>
              <a:defRPr sz="1600"/>
            </a:lvl6pPr>
            <a:lvl7pPr marL="2743234" indent="0" algn="ctr">
              <a:buNone/>
              <a:defRPr sz="1600"/>
            </a:lvl7pPr>
            <a:lvl8pPr marL="3200440" indent="0" algn="ctr">
              <a:buNone/>
              <a:defRPr sz="1600"/>
            </a:lvl8pPr>
            <a:lvl9pPr marL="3657646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75D5FE3-A983-40CD-841D-F4E771C16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62DDC-1136-4354-A6C5-66DD31C43927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8B1394A-80BA-4858-A8C8-DD97A787C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B3D47BB-7B6A-439E-9D7C-A68FDD866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97D7C-34F6-4CA8-81E6-BF5C3277576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667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9BA51D-9CF4-4E56-9294-EFDD737B6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0A80C92-6974-48A7-A6E0-0C88F777CD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2D5CE09-2AE3-4490-9D64-D68C23622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62DDC-1136-4354-A6C5-66DD31C43927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A9201C8-E8AB-4BB0-AC9E-0457EE029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6052B60-B944-4B8F-8C8F-3850505FD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97D7C-34F6-4CA8-81E6-BF5C3277576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61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38FDB2E-60E8-43DF-BD2F-1059A67900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33EDB40-CD4D-4CAD-A3D9-8F88E1E1D7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27D7FD2-E3ED-491B-B6BC-BBCA10731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62DDC-1136-4354-A6C5-66DD31C43927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AA74325-83AA-4AA0-AEED-2EF6B1385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3C0A0EC-7F39-41AA-97E2-D4C992053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97D7C-34F6-4CA8-81E6-BF5C3277576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020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074B9B-5A7F-49B4-B79F-A4412AD63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B58DD28-CBA7-4415-84AC-967BB958CC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9325306-E3B6-418B-86A1-E4C718EED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62DDC-1136-4354-A6C5-66DD31C43927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418B7A5-00C9-47B1-A416-C6247570A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05CCB8D-9B1B-46F7-91E2-7FB8122FF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97D7C-34F6-4CA8-81E6-BF5C3277576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80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CDDDFC-47F1-4CC2-9667-80C709AF8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2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105D5DD-DA4B-4E19-9378-BF89F1BF02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2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11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61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2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6326DE5-F367-4836-BA47-86E2EA920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62DDC-1136-4354-A6C5-66DD31C43927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3FBDD4-A2BF-4957-83FC-845ACB6F6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353F096-F629-4774-8DD9-DEA2CC43F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97D7C-34F6-4CA8-81E6-BF5C3277576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330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30A168-D11D-4657-BBEA-1702A024A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86FD4A0-072B-407F-85F5-0BAF0F6B01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9147307-454E-4F04-937C-A55BBD3C87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1FB4049-BAD2-4BE7-9A08-C5E1BC3B8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62DDC-1136-4354-A6C5-66DD31C43927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996C0B4-703B-45E1-ACD2-4B2068D20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2998779-B63E-4F4D-84A2-051100F6D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97D7C-34F6-4CA8-81E6-BF5C3277576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048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F567ED-521A-428F-8CB9-34929A6E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81B1C55-5B63-4E1A-985D-2C1B6EA52C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1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E4D5C20-CA1A-4192-B9D3-5B152DD5C9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6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8A84E67-ACA0-4DFB-876C-962D93534F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1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B17FAC6-4A0F-43F3-969F-DDCE54A5A7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6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AF8EC35-07CD-4815-852F-0AF7D8CE4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62DDC-1136-4354-A6C5-66DD31C43927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B13BFCD-39CC-4C69-BECE-2B2EAC277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E06D301-B62F-41E3-AB25-33C9A727F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97D7C-34F6-4CA8-81E6-BF5C3277576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827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665B69-8A89-4109-A1D7-96972A690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EA0F7C3-887F-4569-B859-6CDA7A99A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62DDC-1136-4354-A6C5-66DD31C43927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70ED891-73BA-4767-B884-9A5FAADF0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970F625-0095-40C4-9235-0546C8F80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97D7C-34F6-4CA8-81E6-BF5C3277576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668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601801D-D9CD-4BF8-A163-BD9500D99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62DDC-1136-4354-A6C5-66DD31C43927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AA6F363-9E13-49B4-A2D9-800A3459A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FD65B62-61AD-47E5-A948-4F736267A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97D7C-34F6-4CA8-81E6-BF5C3277576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944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97E17E-FFA2-449B-9E73-BC3E4E408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2150E05-EC1C-43BB-BDB6-F8DC94A69D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FC7A015-0706-45B7-871F-7E8B44C4A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1"/>
            </a:lvl2pPr>
            <a:lvl3pPr marL="914411" indent="0">
              <a:buNone/>
              <a:defRPr sz="1200"/>
            </a:lvl3pPr>
            <a:lvl4pPr marL="1371617" indent="0">
              <a:buNone/>
              <a:defRPr sz="1001"/>
            </a:lvl4pPr>
            <a:lvl5pPr marL="1828823" indent="0">
              <a:buNone/>
              <a:defRPr sz="1001"/>
            </a:lvl5pPr>
            <a:lvl6pPr marL="2286029" indent="0">
              <a:buNone/>
              <a:defRPr sz="1001"/>
            </a:lvl6pPr>
            <a:lvl7pPr marL="2743234" indent="0">
              <a:buNone/>
              <a:defRPr sz="1001"/>
            </a:lvl7pPr>
            <a:lvl8pPr marL="3200440" indent="0">
              <a:buNone/>
              <a:defRPr sz="1001"/>
            </a:lvl8pPr>
            <a:lvl9pPr marL="3657646" indent="0">
              <a:buNone/>
              <a:defRPr sz="100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DC5CC46-0FC3-4077-A223-558E6C9E5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62DDC-1136-4354-A6C5-66DD31C43927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28EBFCB-341A-4016-89F0-BF967FC36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57812E1-236F-4437-9B9A-E840FEE96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97D7C-34F6-4CA8-81E6-BF5C3277576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528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4D0B60-6837-4DD9-BFDD-D6D86C6B4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B06A33B-D6F1-45F0-8485-D579C8622D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6" indent="0">
              <a:buNone/>
              <a:defRPr sz="2800"/>
            </a:lvl2pPr>
            <a:lvl3pPr marL="914411" indent="0">
              <a:buNone/>
              <a:defRPr sz="2400"/>
            </a:lvl3pPr>
            <a:lvl4pPr marL="1371617" indent="0">
              <a:buNone/>
              <a:defRPr sz="2000"/>
            </a:lvl4pPr>
            <a:lvl5pPr marL="1828823" indent="0">
              <a:buNone/>
              <a:defRPr sz="2000"/>
            </a:lvl5pPr>
            <a:lvl6pPr marL="2286029" indent="0">
              <a:buNone/>
              <a:defRPr sz="2000"/>
            </a:lvl6pPr>
            <a:lvl7pPr marL="2743234" indent="0">
              <a:buNone/>
              <a:defRPr sz="2000"/>
            </a:lvl7pPr>
            <a:lvl8pPr marL="3200440" indent="0">
              <a:buNone/>
              <a:defRPr sz="2000"/>
            </a:lvl8pPr>
            <a:lvl9pPr marL="3657646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C9FA703-7238-4EEA-9469-A65205B649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1"/>
            </a:lvl2pPr>
            <a:lvl3pPr marL="914411" indent="0">
              <a:buNone/>
              <a:defRPr sz="1200"/>
            </a:lvl3pPr>
            <a:lvl4pPr marL="1371617" indent="0">
              <a:buNone/>
              <a:defRPr sz="1001"/>
            </a:lvl4pPr>
            <a:lvl5pPr marL="1828823" indent="0">
              <a:buNone/>
              <a:defRPr sz="1001"/>
            </a:lvl5pPr>
            <a:lvl6pPr marL="2286029" indent="0">
              <a:buNone/>
              <a:defRPr sz="1001"/>
            </a:lvl6pPr>
            <a:lvl7pPr marL="2743234" indent="0">
              <a:buNone/>
              <a:defRPr sz="1001"/>
            </a:lvl7pPr>
            <a:lvl8pPr marL="3200440" indent="0">
              <a:buNone/>
              <a:defRPr sz="1001"/>
            </a:lvl8pPr>
            <a:lvl9pPr marL="3657646" indent="0">
              <a:buNone/>
              <a:defRPr sz="100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B14BBCD-AC95-4D0C-A2B1-699C6E95E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62DDC-1136-4354-A6C5-66DD31C43927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BF92025-76D3-4F26-8D4E-F992C991E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B5CC395-3D89-4A65-B4EA-DED260FB0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97D7C-34F6-4CA8-81E6-BF5C3277576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037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D5B7677-0846-4F2E-BA3C-1AF227815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2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AF2B84F-BB59-4615-BF4B-D23896B508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2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CBE3CC4-E77B-4F31-B91E-7DFD55BEF5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62DDC-1136-4354-A6C5-66DD31C43927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3AC543F-DD81-4F10-87F8-770325BEA6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2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348F72A-08DE-4A9C-AF2A-225C001493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097D7C-34F6-4CA8-81E6-BF5C3277576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649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11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4" indent="-228604" algn="l" defTabSz="914411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9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15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21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27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32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8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4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9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D239C701-CF1F-495D-AD38-12E4E39184BE}"/>
              </a:ext>
            </a:extLst>
          </p:cNvPr>
          <p:cNvSpPr/>
          <p:nvPr/>
        </p:nvSpPr>
        <p:spPr>
          <a:xfrm>
            <a:off x="5300811" y="123825"/>
            <a:ext cx="6134375" cy="454197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3" indent="-285753">
              <a:buFont typeface="Arial" panose="020B0604020202020204" pitchFamily="34" charset="0"/>
              <a:buChar char="•"/>
            </a:pPr>
            <a:endParaRPr lang="de-DE" sz="1801" dirty="0">
              <a:solidFill>
                <a:schemeClr val="tx1"/>
              </a:solidFill>
            </a:endParaRPr>
          </a:p>
          <a:p>
            <a:pPr marL="285753" indent="-285753">
              <a:buFont typeface="Arial" panose="020B0604020202020204" pitchFamily="34" charset="0"/>
              <a:buChar char="•"/>
            </a:pPr>
            <a:endParaRPr lang="de-DE" sz="1801" dirty="0">
              <a:solidFill>
                <a:schemeClr val="tx1"/>
              </a:solidFill>
            </a:endParaRPr>
          </a:p>
          <a:p>
            <a:pPr marL="285753" indent="-285753">
              <a:buFont typeface="Arial" panose="020B0604020202020204" pitchFamily="34" charset="0"/>
              <a:buChar char="•"/>
            </a:pPr>
            <a:r>
              <a:rPr lang="de-DE" sz="1801" dirty="0">
                <a:solidFill>
                  <a:schemeClr val="tx1"/>
                </a:solidFill>
              </a:rPr>
              <a:t>Update </a:t>
            </a:r>
            <a:r>
              <a:rPr lang="de-DE" sz="1801" dirty="0" err="1">
                <a:solidFill>
                  <a:schemeClr val="tx1"/>
                </a:solidFill>
              </a:rPr>
              <a:t>receiving</a:t>
            </a:r>
            <a:r>
              <a:rPr lang="de-DE" sz="1801" dirty="0">
                <a:solidFill>
                  <a:schemeClr val="tx1"/>
                </a:solidFill>
              </a:rPr>
              <a:t> </a:t>
            </a:r>
            <a:r>
              <a:rPr lang="de-DE" sz="1801" dirty="0" err="1">
                <a:solidFill>
                  <a:schemeClr val="tx1"/>
                </a:solidFill>
              </a:rPr>
              <a:t>address</a:t>
            </a:r>
            <a:r>
              <a:rPr lang="de-DE" sz="1801" dirty="0">
                <a:solidFill>
                  <a:schemeClr val="tx1"/>
                </a:solidFill>
              </a:rPr>
              <a:t> </a:t>
            </a:r>
            <a:r>
              <a:rPr lang="de-DE" sz="1801" dirty="0" err="1">
                <a:solidFill>
                  <a:schemeClr val="tx1"/>
                </a:solidFill>
              </a:rPr>
              <a:t>for</a:t>
            </a:r>
            <a:r>
              <a:rPr lang="de-DE" sz="1801" dirty="0">
                <a:solidFill>
                  <a:schemeClr val="tx1"/>
                </a:solidFill>
              </a:rPr>
              <a:t> </a:t>
            </a:r>
            <a:r>
              <a:rPr lang="de-DE" sz="1801" dirty="0" err="1">
                <a:solidFill>
                  <a:schemeClr val="tx1"/>
                </a:solidFill>
              </a:rPr>
              <a:t>each</a:t>
            </a:r>
            <a:r>
              <a:rPr lang="de-DE" sz="1801" dirty="0">
                <a:solidFill>
                  <a:schemeClr val="tx1"/>
                </a:solidFill>
              </a:rPr>
              <a:t> </a:t>
            </a:r>
            <a:r>
              <a:rPr lang="de-DE" sz="1801" dirty="0" err="1">
                <a:solidFill>
                  <a:schemeClr val="tx1"/>
                </a:solidFill>
              </a:rPr>
              <a:t>session</a:t>
            </a:r>
            <a:endParaRPr lang="de-DE" sz="1801" dirty="0">
              <a:solidFill>
                <a:schemeClr val="tx1"/>
              </a:solidFill>
            </a:endParaRPr>
          </a:p>
          <a:p>
            <a:pPr marL="285753" indent="-285753">
              <a:buFont typeface="Arial" panose="020B0604020202020204" pitchFamily="34" charset="0"/>
              <a:buChar char="•"/>
            </a:pPr>
            <a:r>
              <a:rPr lang="de-DE" sz="1801" dirty="0" err="1">
                <a:solidFill>
                  <a:schemeClr val="tx1"/>
                </a:solidFill>
              </a:rPr>
              <a:t>Verify</a:t>
            </a:r>
            <a:r>
              <a:rPr lang="de-DE" sz="1801" dirty="0">
                <a:solidFill>
                  <a:schemeClr val="tx1"/>
                </a:solidFill>
              </a:rPr>
              <a:t> </a:t>
            </a:r>
            <a:r>
              <a:rPr lang="de-DE" sz="1801" dirty="0" err="1">
                <a:solidFill>
                  <a:schemeClr val="tx1"/>
                </a:solidFill>
              </a:rPr>
              <a:t>payment</a:t>
            </a:r>
            <a:endParaRPr lang="de-DE" sz="1801" dirty="0">
              <a:solidFill>
                <a:schemeClr val="tx1"/>
              </a:solidFill>
            </a:endParaRPr>
          </a:p>
          <a:p>
            <a:pPr marL="285753" indent="-285753">
              <a:buFont typeface="Arial" panose="020B0604020202020204" pitchFamily="34" charset="0"/>
              <a:buChar char="•"/>
            </a:pPr>
            <a:r>
              <a:rPr lang="de-DE" sz="1801" dirty="0">
                <a:solidFill>
                  <a:schemeClr val="tx1"/>
                </a:solidFill>
              </a:rPr>
              <a:t>Check GPS </a:t>
            </a:r>
            <a:r>
              <a:rPr lang="de-DE" sz="1801" dirty="0" err="1">
                <a:solidFill>
                  <a:schemeClr val="tx1"/>
                </a:solidFill>
              </a:rPr>
              <a:t>location</a:t>
            </a:r>
            <a:endParaRPr lang="de-DE" sz="1801" dirty="0">
              <a:solidFill>
                <a:schemeClr val="tx1"/>
              </a:solidFill>
            </a:endParaRPr>
          </a:p>
          <a:p>
            <a:pPr marL="285753" indent="-285753">
              <a:buFont typeface="Arial" panose="020B0604020202020204" pitchFamily="34" charset="0"/>
              <a:buChar char="•"/>
            </a:pPr>
            <a:r>
              <a:rPr lang="de-DE" sz="1801" dirty="0">
                <a:solidFill>
                  <a:schemeClr val="tx1"/>
                </a:solidFill>
              </a:rPr>
              <a:t>Set bike </a:t>
            </a:r>
            <a:r>
              <a:rPr lang="de-DE" sz="1801" dirty="0" err="1">
                <a:solidFill>
                  <a:schemeClr val="tx1"/>
                </a:solidFill>
              </a:rPr>
              <a:t>status</a:t>
            </a:r>
            <a:endParaRPr lang="de-DE" sz="1801" dirty="0">
              <a:solidFill>
                <a:schemeClr val="tx1"/>
              </a:solidFill>
            </a:endParaRPr>
          </a:p>
          <a:p>
            <a:pPr marL="285753" indent="-285753">
              <a:buFont typeface="Arial" panose="020B0604020202020204" pitchFamily="34" charset="0"/>
              <a:buChar char="•"/>
            </a:pPr>
            <a:r>
              <a:rPr lang="de-DE" sz="1801" dirty="0">
                <a:solidFill>
                  <a:schemeClr val="tx1"/>
                </a:solidFill>
              </a:rPr>
              <a:t>Control </a:t>
            </a:r>
            <a:r>
              <a:rPr lang="de-DE" sz="1801" dirty="0" err="1">
                <a:solidFill>
                  <a:schemeClr val="tx1"/>
                </a:solidFill>
              </a:rPr>
              <a:t>buzzer</a:t>
            </a:r>
            <a:r>
              <a:rPr lang="de-DE" sz="1801" dirty="0">
                <a:solidFill>
                  <a:schemeClr val="tx1"/>
                </a:solidFill>
              </a:rPr>
              <a:t> &amp; LED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C8F58636-E616-4E31-836B-067FC316664B}"/>
              </a:ext>
            </a:extLst>
          </p:cNvPr>
          <p:cNvSpPr/>
          <p:nvPr/>
        </p:nvSpPr>
        <p:spPr>
          <a:xfrm>
            <a:off x="5548184" y="3853129"/>
            <a:ext cx="1695636" cy="59480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801" dirty="0">
                <a:solidFill>
                  <a:schemeClr val="tx1"/>
                </a:solidFill>
              </a:rPr>
              <a:t>Buzzer &amp; LED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6D174D6D-008B-4123-90EF-F65CCD8D47E4}"/>
              </a:ext>
            </a:extLst>
          </p:cNvPr>
          <p:cNvSpPr/>
          <p:nvPr/>
        </p:nvSpPr>
        <p:spPr>
          <a:xfrm>
            <a:off x="9472852" y="3853129"/>
            <a:ext cx="1695636" cy="59480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801" dirty="0">
                <a:solidFill>
                  <a:schemeClr val="tx1"/>
                </a:solidFill>
              </a:rPr>
              <a:t>GPS Module</a:t>
            </a:r>
            <a:endParaRPr lang="en-US" sz="1801" dirty="0">
              <a:solidFill>
                <a:schemeClr val="tx1"/>
              </a:solidFill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A937F268-B234-4A5A-B899-F6B82CB91593}"/>
              </a:ext>
            </a:extLst>
          </p:cNvPr>
          <p:cNvSpPr/>
          <p:nvPr/>
        </p:nvSpPr>
        <p:spPr>
          <a:xfrm>
            <a:off x="7510518" y="3853129"/>
            <a:ext cx="1695636" cy="59480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801" dirty="0">
                <a:solidFill>
                  <a:schemeClr val="tx1"/>
                </a:solidFill>
              </a:rPr>
              <a:t>E-</a:t>
            </a:r>
            <a:r>
              <a:rPr lang="de-DE" sz="1801" dirty="0" err="1">
                <a:solidFill>
                  <a:schemeClr val="tx1"/>
                </a:solidFill>
              </a:rPr>
              <a:t>ink</a:t>
            </a:r>
            <a:r>
              <a:rPr lang="de-DE" sz="1801" dirty="0">
                <a:solidFill>
                  <a:schemeClr val="tx1"/>
                </a:solidFill>
              </a:rPr>
              <a:t> Display</a:t>
            </a:r>
            <a:endParaRPr lang="en-US" sz="1801" dirty="0">
              <a:solidFill>
                <a:schemeClr val="tx1"/>
              </a:solidFill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2375B384-A48D-4713-95EF-18C0AF39765E}"/>
              </a:ext>
            </a:extLst>
          </p:cNvPr>
          <p:cNvSpPr/>
          <p:nvPr/>
        </p:nvSpPr>
        <p:spPr>
          <a:xfrm>
            <a:off x="5557848" y="3035573"/>
            <a:ext cx="1695636" cy="59480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801" dirty="0">
                <a:solidFill>
                  <a:schemeClr val="tx1"/>
                </a:solidFill>
              </a:rPr>
              <a:t>GPRS Module</a:t>
            </a:r>
            <a:endParaRPr lang="en-US" sz="1801" dirty="0">
              <a:solidFill>
                <a:schemeClr val="tx1"/>
              </a:solidFill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41738E6F-E9A1-4FA4-843D-D63FD85F8C8E}"/>
              </a:ext>
            </a:extLst>
          </p:cNvPr>
          <p:cNvSpPr/>
          <p:nvPr/>
        </p:nvSpPr>
        <p:spPr>
          <a:xfrm>
            <a:off x="9472852" y="3035573"/>
            <a:ext cx="1695636" cy="59480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801" dirty="0">
                <a:solidFill>
                  <a:schemeClr val="tx1"/>
                </a:solidFill>
              </a:rPr>
              <a:t>Environmental Sensors</a:t>
            </a:r>
            <a:endParaRPr lang="en-US" sz="1801" dirty="0">
              <a:solidFill>
                <a:schemeClr val="tx1"/>
              </a:solidFill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D8939307-6A5B-4C1D-BC90-7D4EF4FF4327}"/>
              </a:ext>
            </a:extLst>
          </p:cNvPr>
          <p:cNvSpPr/>
          <p:nvPr/>
        </p:nvSpPr>
        <p:spPr>
          <a:xfrm>
            <a:off x="7510516" y="2218019"/>
            <a:ext cx="1695636" cy="59480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801" dirty="0" err="1">
                <a:solidFill>
                  <a:schemeClr val="tx1"/>
                </a:solidFill>
              </a:rPr>
              <a:t>Battery</a:t>
            </a:r>
            <a:endParaRPr lang="en-US" sz="1801" dirty="0">
              <a:solidFill>
                <a:schemeClr val="tx1"/>
              </a:solidFill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128EDDAD-EC05-4860-8254-561D7A9CAC2D}"/>
              </a:ext>
            </a:extLst>
          </p:cNvPr>
          <p:cNvSpPr/>
          <p:nvPr/>
        </p:nvSpPr>
        <p:spPr>
          <a:xfrm>
            <a:off x="5300811" y="123828"/>
            <a:ext cx="6134375" cy="44570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801" dirty="0">
                <a:solidFill>
                  <a:schemeClr val="tx1"/>
                </a:solidFill>
              </a:rPr>
              <a:t>Custom Hardware Module </a:t>
            </a:r>
            <a:endParaRPr lang="en-US" sz="1801" dirty="0">
              <a:solidFill>
                <a:schemeClr val="tx1"/>
              </a:solidFill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4427B0AF-E54B-476E-AE9C-5C584759B0F5}"/>
              </a:ext>
            </a:extLst>
          </p:cNvPr>
          <p:cNvSpPr/>
          <p:nvPr/>
        </p:nvSpPr>
        <p:spPr>
          <a:xfrm>
            <a:off x="7510516" y="3035573"/>
            <a:ext cx="1695636" cy="59480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801" dirty="0">
                <a:solidFill>
                  <a:schemeClr val="tx1"/>
                </a:solidFill>
              </a:rPr>
              <a:t>ESP</a:t>
            </a: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87C4B9B3-9340-4FFC-88F8-6AEDC36692D3}"/>
              </a:ext>
            </a:extLst>
          </p:cNvPr>
          <p:cNvCxnSpPr>
            <a:stCxn id="10" idx="2"/>
            <a:endCxn id="12" idx="0"/>
          </p:cNvCxnSpPr>
          <p:nvPr/>
        </p:nvCxnSpPr>
        <p:spPr>
          <a:xfrm>
            <a:off x="8358334" y="2812823"/>
            <a:ext cx="0" cy="22275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C6B49826-C84A-44A9-8BD9-78939AB859DD}"/>
              </a:ext>
            </a:extLst>
          </p:cNvPr>
          <p:cNvCxnSpPr>
            <a:stCxn id="12" idx="2"/>
            <a:endCxn id="7" idx="0"/>
          </p:cNvCxnSpPr>
          <p:nvPr/>
        </p:nvCxnSpPr>
        <p:spPr>
          <a:xfrm>
            <a:off x="8358335" y="3630374"/>
            <a:ext cx="2" cy="2227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68DB2CD7-052E-4815-9E2B-2EB936549F35}"/>
              </a:ext>
            </a:extLst>
          </p:cNvPr>
          <p:cNvCxnSpPr>
            <a:cxnSpLocks/>
          </p:cNvCxnSpPr>
          <p:nvPr/>
        </p:nvCxnSpPr>
        <p:spPr>
          <a:xfrm flipH="1">
            <a:off x="7253481" y="3361549"/>
            <a:ext cx="25703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D2484874-CB50-436F-867B-551F103746B2}"/>
              </a:ext>
            </a:extLst>
          </p:cNvPr>
          <p:cNvCxnSpPr>
            <a:stCxn id="12" idx="3"/>
            <a:endCxn id="9" idx="1"/>
          </p:cNvCxnSpPr>
          <p:nvPr/>
        </p:nvCxnSpPr>
        <p:spPr>
          <a:xfrm>
            <a:off x="9206152" y="3332973"/>
            <a:ext cx="266700" cy="0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9199B460-00F5-413C-AFE1-D01C1CF7A952}"/>
              </a:ext>
            </a:extLst>
          </p:cNvPr>
          <p:cNvCxnSpPr>
            <a:cxnSpLocks/>
          </p:cNvCxnSpPr>
          <p:nvPr/>
        </p:nvCxnSpPr>
        <p:spPr>
          <a:xfrm flipH="1">
            <a:off x="7253484" y="3601792"/>
            <a:ext cx="280894" cy="25133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9D82B49A-A2CB-4B5F-AE4E-E9F9BFD8821A}"/>
              </a:ext>
            </a:extLst>
          </p:cNvPr>
          <p:cNvCxnSpPr/>
          <p:nvPr/>
        </p:nvCxnSpPr>
        <p:spPr>
          <a:xfrm>
            <a:off x="9206152" y="3630375"/>
            <a:ext cx="266700" cy="222750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uppieren 59">
            <a:extLst>
              <a:ext uri="{FF2B5EF4-FFF2-40B4-BE49-F238E27FC236}">
                <a16:creationId xmlns:a16="http://schemas.microsoft.com/office/drawing/2014/main" id="{DD616983-B589-4946-90E1-EFD8117199FC}"/>
              </a:ext>
            </a:extLst>
          </p:cNvPr>
          <p:cNvGrpSpPr/>
          <p:nvPr/>
        </p:nvGrpSpPr>
        <p:grpSpPr>
          <a:xfrm>
            <a:off x="654282" y="2635235"/>
            <a:ext cx="2456620" cy="1949364"/>
            <a:chOff x="644606" y="1401496"/>
            <a:chExt cx="2456620" cy="1949363"/>
          </a:xfrm>
        </p:grpSpPr>
        <p:sp>
          <p:nvSpPr>
            <p:cNvPr id="29" name="Rechteck 28">
              <a:extLst>
                <a:ext uri="{FF2B5EF4-FFF2-40B4-BE49-F238E27FC236}">
                  <a16:creationId xmlns:a16="http://schemas.microsoft.com/office/drawing/2014/main" id="{7DE32708-4C21-44CF-83C1-ED66904AAD2C}"/>
                </a:ext>
              </a:extLst>
            </p:cNvPr>
            <p:cNvSpPr/>
            <p:nvPr/>
          </p:nvSpPr>
          <p:spPr>
            <a:xfrm>
              <a:off x="644606" y="1401497"/>
              <a:ext cx="2456620" cy="1949362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285753" indent="-285753" algn="ctr">
                <a:buFont typeface="Arial" panose="020B0604020202020204" pitchFamily="34" charset="0"/>
                <a:buChar char="•"/>
              </a:pPr>
              <a:endParaRPr lang="de-DE" sz="1801" dirty="0">
                <a:solidFill>
                  <a:schemeClr val="tx1"/>
                </a:solidFill>
              </a:endParaRPr>
            </a:p>
            <a:p>
              <a:pPr marL="285753" indent="-285753" algn="ctr">
                <a:buFont typeface="Arial" panose="020B0604020202020204" pitchFamily="34" charset="0"/>
                <a:buChar char="•"/>
              </a:pPr>
              <a:endParaRPr lang="de-DE" sz="1801" dirty="0">
                <a:solidFill>
                  <a:schemeClr val="tx1"/>
                </a:solidFill>
              </a:endParaRPr>
            </a:p>
            <a:p>
              <a:pPr marL="285753" indent="-285753" algn="ctr">
                <a:buFont typeface="Arial" panose="020B0604020202020204" pitchFamily="34" charset="0"/>
                <a:buChar char="•"/>
              </a:pPr>
              <a:endParaRPr lang="de-DE" sz="1801" dirty="0">
                <a:solidFill>
                  <a:schemeClr val="tx1"/>
                </a:solidFill>
              </a:endParaRPr>
            </a:p>
            <a:p>
              <a:pPr marL="285753" indent="-285753">
                <a:buFont typeface="Arial" panose="020B0604020202020204" pitchFamily="34" charset="0"/>
                <a:buChar char="•"/>
              </a:pPr>
              <a:r>
                <a:rPr lang="de-DE" sz="1801" dirty="0">
                  <a:solidFill>
                    <a:schemeClr val="tx1"/>
                  </a:solidFill>
                </a:rPr>
                <a:t>Reply </a:t>
              </a:r>
              <a:r>
                <a:rPr lang="de-DE" sz="1801" dirty="0" err="1">
                  <a:solidFill>
                    <a:schemeClr val="tx1"/>
                  </a:solidFill>
                </a:rPr>
                <a:t>to</a:t>
              </a:r>
              <a:r>
                <a:rPr lang="de-DE" sz="1801" dirty="0">
                  <a:solidFill>
                    <a:schemeClr val="tx1"/>
                  </a:solidFill>
                </a:rPr>
                <a:t> </a:t>
              </a:r>
              <a:r>
                <a:rPr lang="de-DE" sz="1801" dirty="0" err="1">
                  <a:solidFill>
                    <a:schemeClr val="tx1"/>
                  </a:solidFill>
                </a:rPr>
                <a:t>requests</a:t>
              </a:r>
              <a:endParaRPr lang="de-DE" sz="1801" dirty="0">
                <a:solidFill>
                  <a:schemeClr val="tx1"/>
                </a:solidFill>
              </a:endParaRPr>
            </a:p>
            <a:p>
              <a:pPr marL="285753" indent="-285753">
                <a:buFont typeface="Arial" panose="020B0604020202020204" pitchFamily="34" charset="0"/>
                <a:buChar char="•"/>
              </a:pPr>
              <a:r>
                <a:rPr lang="de-DE" sz="1801" dirty="0">
                  <a:solidFill>
                    <a:schemeClr val="tx1"/>
                  </a:solidFill>
                </a:rPr>
                <a:t>Store IOTA </a:t>
              </a:r>
              <a:r>
                <a:rPr lang="de-DE" sz="1801" dirty="0" err="1">
                  <a:solidFill>
                    <a:schemeClr val="tx1"/>
                  </a:solidFill>
                </a:rPr>
                <a:t>transactions</a:t>
              </a:r>
              <a:r>
                <a:rPr lang="de-DE" sz="1801" dirty="0">
                  <a:solidFill>
                    <a:schemeClr val="tx1"/>
                  </a:solidFill>
                </a:rPr>
                <a:t> in </a:t>
              </a:r>
              <a:r>
                <a:rPr lang="de-DE" sz="1801" dirty="0" err="1">
                  <a:solidFill>
                    <a:schemeClr val="tx1"/>
                  </a:solidFill>
                </a:rPr>
                <a:t>Tangle</a:t>
              </a:r>
              <a:endParaRPr lang="de-DE" sz="1801" dirty="0">
                <a:solidFill>
                  <a:schemeClr val="tx1"/>
                </a:solidFill>
              </a:endParaRPr>
            </a:p>
            <a:p>
              <a:pPr marL="285753" indent="-285753" algn="ctr">
                <a:buFont typeface="Arial" panose="020B0604020202020204" pitchFamily="34" charset="0"/>
                <a:buChar char="•"/>
              </a:pPr>
              <a:endParaRPr lang="de-DE" sz="1801" dirty="0">
                <a:solidFill>
                  <a:schemeClr val="tx1"/>
                </a:solidFill>
              </a:endParaRPr>
            </a:p>
            <a:p>
              <a:pPr marL="285753" indent="-285753" algn="ctr">
                <a:buFont typeface="Arial" panose="020B0604020202020204" pitchFamily="34" charset="0"/>
                <a:buChar char="•"/>
              </a:pPr>
              <a:endParaRPr lang="en-US" sz="1801" dirty="0">
                <a:solidFill>
                  <a:schemeClr val="tx1"/>
                </a:solidFill>
              </a:endParaRPr>
            </a:p>
          </p:txBody>
        </p:sp>
        <p:sp>
          <p:nvSpPr>
            <p:cNvPr id="30" name="Rechteck 29">
              <a:extLst>
                <a:ext uri="{FF2B5EF4-FFF2-40B4-BE49-F238E27FC236}">
                  <a16:creationId xmlns:a16="http://schemas.microsoft.com/office/drawing/2014/main" id="{69560C6D-5FDD-49A3-B577-147A1DD0A3A2}"/>
                </a:ext>
              </a:extLst>
            </p:cNvPr>
            <p:cNvSpPr/>
            <p:nvPr/>
          </p:nvSpPr>
          <p:spPr>
            <a:xfrm>
              <a:off x="644606" y="1401496"/>
              <a:ext cx="2456620" cy="445708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801" dirty="0">
                  <a:solidFill>
                    <a:schemeClr val="tx1"/>
                  </a:solidFill>
                </a:rPr>
                <a:t>IOTA </a:t>
              </a:r>
              <a:r>
                <a:rPr lang="de-DE" sz="1801" dirty="0" err="1">
                  <a:solidFill>
                    <a:schemeClr val="tx1"/>
                  </a:solidFill>
                </a:rPr>
                <a:t>Node</a:t>
              </a:r>
              <a:endParaRPr lang="en-US" sz="180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9" name="Gruppieren 58">
            <a:extLst>
              <a:ext uri="{FF2B5EF4-FFF2-40B4-BE49-F238E27FC236}">
                <a16:creationId xmlns:a16="http://schemas.microsoft.com/office/drawing/2014/main" id="{EFBEADB3-1875-4B24-AA08-E3B072FB005C}"/>
              </a:ext>
            </a:extLst>
          </p:cNvPr>
          <p:cNvGrpSpPr/>
          <p:nvPr/>
        </p:nvGrpSpPr>
        <p:grpSpPr>
          <a:xfrm>
            <a:off x="7067553" y="5278913"/>
            <a:ext cx="2614188" cy="1557479"/>
            <a:chOff x="8110961" y="4586145"/>
            <a:chExt cx="2614189" cy="1557479"/>
          </a:xfrm>
        </p:grpSpPr>
        <p:sp>
          <p:nvSpPr>
            <p:cNvPr id="31" name="Rechteck 30">
              <a:extLst>
                <a:ext uri="{FF2B5EF4-FFF2-40B4-BE49-F238E27FC236}">
                  <a16:creationId xmlns:a16="http://schemas.microsoft.com/office/drawing/2014/main" id="{D2425242-144C-4BBC-A50B-FC625D82F6E6}"/>
                </a:ext>
              </a:extLst>
            </p:cNvPr>
            <p:cNvSpPr/>
            <p:nvPr/>
          </p:nvSpPr>
          <p:spPr>
            <a:xfrm>
              <a:off x="8110961" y="4586145"/>
              <a:ext cx="2614189" cy="1557479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01" dirty="0">
                <a:solidFill>
                  <a:schemeClr val="tx1"/>
                </a:solidFill>
              </a:endParaRPr>
            </a:p>
            <a:p>
              <a:pPr marL="285753" indent="-285753">
                <a:buFont typeface="Arial" panose="020B0604020202020204" pitchFamily="34" charset="0"/>
                <a:buChar char="•"/>
              </a:pPr>
              <a:r>
                <a:rPr lang="de-DE" sz="1801" dirty="0" err="1">
                  <a:solidFill>
                    <a:schemeClr val="tx1"/>
                  </a:solidFill>
                </a:rPr>
                <a:t>Make</a:t>
              </a:r>
              <a:r>
                <a:rPr lang="de-DE" sz="1801" dirty="0">
                  <a:solidFill>
                    <a:schemeClr val="tx1"/>
                  </a:solidFill>
                </a:rPr>
                <a:t> </a:t>
              </a:r>
              <a:r>
                <a:rPr lang="de-DE" sz="1801" dirty="0" err="1">
                  <a:solidFill>
                    <a:schemeClr val="tx1"/>
                  </a:solidFill>
                </a:rPr>
                <a:t>anonymous</a:t>
              </a:r>
              <a:r>
                <a:rPr lang="de-DE" sz="1801" dirty="0">
                  <a:solidFill>
                    <a:schemeClr val="tx1"/>
                  </a:solidFill>
                </a:rPr>
                <a:t> </a:t>
              </a:r>
              <a:r>
                <a:rPr lang="de-DE" sz="1801" dirty="0" err="1">
                  <a:solidFill>
                    <a:schemeClr val="tx1"/>
                  </a:solidFill>
                </a:rPr>
                <a:t>payment</a:t>
              </a:r>
              <a:r>
                <a:rPr lang="de-DE" sz="1801" dirty="0">
                  <a:solidFill>
                    <a:schemeClr val="tx1"/>
                  </a:solidFill>
                </a:rPr>
                <a:t> (</a:t>
              </a:r>
              <a:r>
                <a:rPr lang="de-DE" sz="1801" dirty="0" err="1">
                  <a:solidFill>
                    <a:schemeClr val="tx1"/>
                  </a:solidFill>
                </a:rPr>
                <a:t>pre-paid</a:t>
              </a:r>
              <a:r>
                <a:rPr lang="de-DE" sz="1801" dirty="0">
                  <a:solidFill>
                    <a:schemeClr val="tx1"/>
                  </a:solidFill>
                </a:rPr>
                <a:t>) via IOTA</a:t>
              </a:r>
            </a:p>
          </p:txBody>
        </p:sp>
        <p:sp>
          <p:nvSpPr>
            <p:cNvPr id="32" name="Rechteck 31">
              <a:extLst>
                <a:ext uri="{FF2B5EF4-FFF2-40B4-BE49-F238E27FC236}">
                  <a16:creationId xmlns:a16="http://schemas.microsoft.com/office/drawing/2014/main" id="{810A86D1-615B-4546-86D5-C74085AE965E}"/>
                </a:ext>
              </a:extLst>
            </p:cNvPr>
            <p:cNvSpPr/>
            <p:nvPr/>
          </p:nvSpPr>
          <p:spPr>
            <a:xfrm>
              <a:off x="8110961" y="4586145"/>
              <a:ext cx="2614189" cy="445708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801" dirty="0">
                  <a:solidFill>
                    <a:schemeClr val="tx1"/>
                  </a:solidFill>
                </a:rPr>
                <a:t>User</a:t>
              </a:r>
              <a:endParaRPr lang="en-US" sz="1801" dirty="0">
                <a:solidFill>
                  <a:schemeClr val="tx1"/>
                </a:solidFill>
              </a:endParaRPr>
            </a:p>
          </p:txBody>
        </p:sp>
      </p:grpSp>
      <p:sp>
        <p:nvSpPr>
          <p:cNvPr id="33" name="Pfeil: nach rechts 32">
            <a:extLst>
              <a:ext uri="{FF2B5EF4-FFF2-40B4-BE49-F238E27FC236}">
                <a16:creationId xmlns:a16="http://schemas.microsoft.com/office/drawing/2014/main" id="{54F4D0AE-3BB5-481E-A45E-DDF51527EA1B}"/>
              </a:ext>
            </a:extLst>
          </p:cNvPr>
          <p:cNvSpPr/>
          <p:nvPr/>
        </p:nvSpPr>
        <p:spPr>
          <a:xfrm rot="16200000">
            <a:off x="7957571" y="4687145"/>
            <a:ext cx="830981" cy="352553"/>
          </a:xfrm>
          <a:prstGeom prst="rightArrow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1"/>
          </a:p>
        </p:txBody>
      </p:sp>
      <p:sp>
        <p:nvSpPr>
          <p:cNvPr id="35" name="Pfeil: nach rechts 34">
            <a:extLst>
              <a:ext uri="{FF2B5EF4-FFF2-40B4-BE49-F238E27FC236}">
                <a16:creationId xmlns:a16="http://schemas.microsoft.com/office/drawing/2014/main" id="{24B9FE98-1F6A-4B21-8A34-4C64708E0CD2}"/>
              </a:ext>
            </a:extLst>
          </p:cNvPr>
          <p:cNvSpPr/>
          <p:nvPr/>
        </p:nvSpPr>
        <p:spPr>
          <a:xfrm rot="10800000">
            <a:off x="3101237" y="3351284"/>
            <a:ext cx="2456620" cy="358468"/>
          </a:xfrm>
          <a:prstGeom prst="rightArrow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1"/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358D2548-EC31-4A54-AA72-340AF833508F}"/>
              </a:ext>
            </a:extLst>
          </p:cNvPr>
          <p:cNvSpPr txBox="1"/>
          <p:nvPr/>
        </p:nvSpPr>
        <p:spPr>
          <a:xfrm>
            <a:off x="3319149" y="3681167"/>
            <a:ext cx="1914686" cy="923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1" dirty="0"/>
              <a:t>Request/</a:t>
            </a:r>
          </a:p>
          <a:p>
            <a:r>
              <a:rPr lang="de-DE" sz="1801" dirty="0"/>
              <a:t>IOTA </a:t>
            </a:r>
            <a:r>
              <a:rPr lang="de-DE" sz="1801" dirty="0" err="1"/>
              <a:t>transaction</a:t>
            </a:r>
            <a:r>
              <a:rPr lang="de-DE" sz="1801" dirty="0"/>
              <a:t> </a:t>
            </a:r>
            <a:r>
              <a:rPr lang="de-DE" sz="1801" dirty="0" err="1"/>
              <a:t>with</a:t>
            </a:r>
            <a:r>
              <a:rPr lang="de-DE" sz="1801" dirty="0"/>
              <a:t> </a:t>
            </a:r>
            <a:r>
              <a:rPr lang="de-DE" sz="1801" dirty="0" err="1"/>
              <a:t>sensor</a:t>
            </a:r>
            <a:r>
              <a:rPr lang="de-DE" sz="1801" dirty="0"/>
              <a:t> </a:t>
            </a:r>
            <a:r>
              <a:rPr lang="de-DE" sz="1801" dirty="0" err="1"/>
              <a:t>data</a:t>
            </a:r>
            <a:endParaRPr lang="en-US" sz="1801" dirty="0"/>
          </a:p>
        </p:txBody>
      </p:sp>
      <p:sp>
        <p:nvSpPr>
          <p:cNvPr id="37" name="Pfeil: nach rechts 36">
            <a:extLst>
              <a:ext uri="{FF2B5EF4-FFF2-40B4-BE49-F238E27FC236}">
                <a16:creationId xmlns:a16="http://schemas.microsoft.com/office/drawing/2014/main" id="{F1BF873D-6E13-48A7-970F-217C1E4DDC2C}"/>
              </a:ext>
            </a:extLst>
          </p:cNvPr>
          <p:cNvSpPr/>
          <p:nvPr/>
        </p:nvSpPr>
        <p:spPr>
          <a:xfrm>
            <a:off x="3120428" y="3042788"/>
            <a:ext cx="2456620" cy="332537"/>
          </a:xfrm>
          <a:prstGeom prst="rightArrow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1"/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A0355774-35F3-48F9-B999-11E5FA0C62C2}"/>
              </a:ext>
            </a:extLst>
          </p:cNvPr>
          <p:cNvSpPr txBox="1"/>
          <p:nvPr/>
        </p:nvSpPr>
        <p:spPr>
          <a:xfrm>
            <a:off x="3320450" y="2759202"/>
            <a:ext cx="2056572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1" dirty="0"/>
              <a:t>Request </a:t>
            </a:r>
            <a:r>
              <a:rPr lang="de-DE" sz="1801" dirty="0" err="1"/>
              <a:t>response</a:t>
            </a:r>
            <a:endParaRPr lang="en-US" sz="1801" dirty="0"/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8C6BF834-F89B-44BE-8352-D31E9AA60664}"/>
              </a:ext>
            </a:extLst>
          </p:cNvPr>
          <p:cNvSpPr txBox="1"/>
          <p:nvPr/>
        </p:nvSpPr>
        <p:spPr>
          <a:xfrm>
            <a:off x="1" y="5047968"/>
            <a:ext cx="5124450" cy="1755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1" dirty="0"/>
              <a:t>Key </a:t>
            </a:r>
            <a:r>
              <a:rPr lang="de-DE" sz="1801" dirty="0" err="1"/>
              <a:t>advantages</a:t>
            </a:r>
            <a:r>
              <a:rPr lang="de-DE" sz="1801" dirty="0"/>
              <a:t>:</a:t>
            </a:r>
          </a:p>
          <a:p>
            <a:pPr marL="285753" indent="-285753">
              <a:buFont typeface="Arial" panose="020B0604020202020204" pitchFamily="34" charset="0"/>
              <a:buChar char="•"/>
            </a:pPr>
            <a:r>
              <a:rPr lang="de-DE" sz="1801" dirty="0"/>
              <a:t>Open-source</a:t>
            </a:r>
          </a:p>
          <a:p>
            <a:pPr marL="285753" indent="-285753">
              <a:buFont typeface="Arial" panose="020B0604020202020204" pitchFamily="34" charset="0"/>
              <a:buChar char="•"/>
            </a:pPr>
            <a:r>
              <a:rPr lang="de-DE" sz="1801" dirty="0" err="1"/>
              <a:t>No</a:t>
            </a:r>
            <a:r>
              <a:rPr lang="de-DE" sz="1801" dirty="0"/>
              <a:t> </a:t>
            </a:r>
            <a:r>
              <a:rPr lang="de-DE" sz="1801" dirty="0" err="1"/>
              <a:t>app</a:t>
            </a:r>
            <a:r>
              <a:rPr lang="de-DE" sz="1801" dirty="0"/>
              <a:t>, </a:t>
            </a:r>
            <a:r>
              <a:rPr lang="de-DE" sz="1801" dirty="0" err="1"/>
              <a:t>no</a:t>
            </a:r>
            <a:r>
              <a:rPr lang="de-DE" sz="1801" dirty="0"/>
              <a:t> backend</a:t>
            </a:r>
          </a:p>
          <a:p>
            <a:pPr marL="285753" indent="-285753">
              <a:buFont typeface="Arial" panose="020B0604020202020204" pitchFamily="34" charset="0"/>
              <a:buChar char="•"/>
            </a:pPr>
            <a:r>
              <a:rPr lang="de-DE" sz="1801" dirty="0" err="1"/>
              <a:t>No</a:t>
            </a:r>
            <a:r>
              <a:rPr lang="de-DE" sz="1801" dirty="0"/>
              <a:t> personal </a:t>
            </a:r>
            <a:r>
              <a:rPr lang="de-DE" sz="1801" dirty="0" err="1"/>
              <a:t>data</a:t>
            </a:r>
            <a:endParaRPr lang="de-DE" sz="1801" dirty="0"/>
          </a:p>
          <a:p>
            <a:pPr marL="285753" indent="-285753">
              <a:buFont typeface="Arial" panose="020B0604020202020204" pitchFamily="34" charset="0"/>
              <a:buChar char="•"/>
            </a:pPr>
            <a:r>
              <a:rPr lang="de-DE" sz="1801" dirty="0" err="1"/>
              <a:t>Secured</a:t>
            </a:r>
            <a:r>
              <a:rPr lang="de-DE" sz="1801" dirty="0"/>
              <a:t>, </a:t>
            </a:r>
            <a:r>
              <a:rPr lang="de-DE" sz="1801" dirty="0" err="1"/>
              <a:t>impermutable</a:t>
            </a:r>
            <a:r>
              <a:rPr lang="de-DE" sz="1801" dirty="0"/>
              <a:t>, </a:t>
            </a:r>
            <a:r>
              <a:rPr lang="de-DE" sz="1801" dirty="0" err="1"/>
              <a:t>anonymous</a:t>
            </a:r>
            <a:r>
              <a:rPr lang="de-DE" sz="1801" dirty="0"/>
              <a:t> </a:t>
            </a:r>
            <a:r>
              <a:rPr lang="de-DE" sz="1801" dirty="0" err="1"/>
              <a:t>payment</a:t>
            </a:r>
            <a:endParaRPr lang="de-DE" sz="1801" dirty="0"/>
          </a:p>
          <a:p>
            <a:pPr marL="285753" indent="-285753">
              <a:buFont typeface="Arial" panose="020B0604020202020204" pitchFamily="34" charset="0"/>
              <a:buChar char="•"/>
            </a:pPr>
            <a:r>
              <a:rPr lang="en-US" sz="1801" dirty="0" err="1"/>
              <a:t>Generalistic</a:t>
            </a:r>
            <a:r>
              <a:rPr lang="en-US" sz="1801" dirty="0"/>
              <a:t> (any moveable object you can rent)</a:t>
            </a: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8866F934-8C24-4CC5-A8D1-86A223DB1254}"/>
              </a:ext>
            </a:extLst>
          </p:cNvPr>
          <p:cNvSpPr/>
          <p:nvPr/>
        </p:nvSpPr>
        <p:spPr>
          <a:xfrm>
            <a:off x="9472852" y="2218018"/>
            <a:ext cx="1695636" cy="59480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801" dirty="0">
                <a:solidFill>
                  <a:schemeClr val="tx1"/>
                </a:solidFill>
              </a:rPr>
              <a:t>Solar Module</a:t>
            </a:r>
            <a:endParaRPr lang="en-US" sz="1801" dirty="0">
              <a:solidFill>
                <a:schemeClr val="tx1"/>
              </a:solidFill>
            </a:endParaRPr>
          </a:p>
        </p:txBody>
      </p: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96EBD52E-5DAB-4677-8D0C-345B02576B5D}"/>
              </a:ext>
            </a:extLst>
          </p:cNvPr>
          <p:cNvCxnSpPr>
            <a:stCxn id="41" idx="1"/>
            <a:endCxn id="10" idx="3"/>
          </p:cNvCxnSpPr>
          <p:nvPr/>
        </p:nvCxnSpPr>
        <p:spPr>
          <a:xfrm flipH="1">
            <a:off x="9206152" y="2515420"/>
            <a:ext cx="266700" cy="2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F0887A8C-3D35-4387-8FF5-896835D91570}"/>
              </a:ext>
            </a:extLst>
          </p:cNvPr>
          <p:cNvCxnSpPr>
            <a:cxnSpLocks/>
          </p:cNvCxnSpPr>
          <p:nvPr/>
        </p:nvCxnSpPr>
        <p:spPr>
          <a:xfrm flipH="1">
            <a:off x="7263006" y="3221356"/>
            <a:ext cx="257035" cy="0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feld 51">
            <a:extLst>
              <a:ext uri="{FF2B5EF4-FFF2-40B4-BE49-F238E27FC236}">
                <a16:creationId xmlns:a16="http://schemas.microsoft.com/office/drawing/2014/main" id="{A0CD9570-D221-42A2-AF91-8C2FC7ABE1EE}"/>
              </a:ext>
            </a:extLst>
          </p:cNvPr>
          <p:cNvSpPr txBox="1"/>
          <p:nvPr/>
        </p:nvSpPr>
        <p:spPr>
          <a:xfrm>
            <a:off x="133351" y="123825"/>
            <a:ext cx="3876676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1" b="1" i="1" dirty="0"/>
              <a:t>V 1.0</a:t>
            </a:r>
            <a:endParaRPr lang="en-US" sz="1801" b="1" i="1" dirty="0"/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B418B1D8-8F88-46A0-A57E-57400BC4EC75}"/>
              </a:ext>
            </a:extLst>
          </p:cNvPr>
          <p:cNvSpPr txBox="1"/>
          <p:nvPr/>
        </p:nvSpPr>
        <p:spPr>
          <a:xfrm>
            <a:off x="8449596" y="4665798"/>
            <a:ext cx="2105412" cy="646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1" dirty="0"/>
              <a:t>Scan QR Code</a:t>
            </a:r>
            <a:r>
              <a:rPr lang="en-US" sz="1801" dirty="0"/>
              <a:t> of receiving address</a:t>
            </a:r>
            <a:endParaRPr lang="de-DE" sz="1801" dirty="0"/>
          </a:p>
        </p:txBody>
      </p:sp>
    </p:spTree>
    <p:extLst>
      <p:ext uri="{BB962C8B-B14F-4D97-AF65-F5344CB8AC3E}">
        <p14:creationId xmlns:p14="http://schemas.microsoft.com/office/powerpoint/2010/main" val="3647021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D239C701-CF1F-495D-AD38-12E4E39184BE}"/>
              </a:ext>
            </a:extLst>
          </p:cNvPr>
          <p:cNvSpPr/>
          <p:nvPr/>
        </p:nvSpPr>
        <p:spPr>
          <a:xfrm>
            <a:off x="5300811" y="123825"/>
            <a:ext cx="6134375" cy="454197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3" indent="-285753">
              <a:buFont typeface="Arial" panose="020B0604020202020204" pitchFamily="34" charset="0"/>
              <a:buChar char="•"/>
            </a:pPr>
            <a:endParaRPr lang="de-DE" sz="1801" dirty="0">
              <a:solidFill>
                <a:schemeClr val="tx1"/>
              </a:solidFill>
            </a:endParaRPr>
          </a:p>
          <a:p>
            <a:pPr marL="285753" indent="-285753">
              <a:buFont typeface="Arial" panose="020B0604020202020204" pitchFamily="34" charset="0"/>
              <a:buChar char="•"/>
            </a:pPr>
            <a:endParaRPr lang="de-DE" sz="1801" dirty="0">
              <a:solidFill>
                <a:schemeClr val="tx1"/>
              </a:solidFill>
            </a:endParaRPr>
          </a:p>
          <a:p>
            <a:pPr marL="285753" indent="-285753">
              <a:buFont typeface="Arial" panose="020B0604020202020204" pitchFamily="34" charset="0"/>
              <a:buChar char="•"/>
            </a:pPr>
            <a:r>
              <a:rPr lang="de-DE" sz="1801" dirty="0">
                <a:solidFill>
                  <a:schemeClr val="tx1"/>
                </a:solidFill>
              </a:rPr>
              <a:t>Update </a:t>
            </a:r>
            <a:r>
              <a:rPr lang="de-DE" sz="1801" dirty="0" err="1">
                <a:solidFill>
                  <a:schemeClr val="tx1"/>
                </a:solidFill>
              </a:rPr>
              <a:t>receiving</a:t>
            </a:r>
            <a:r>
              <a:rPr lang="de-DE" sz="1801" dirty="0">
                <a:solidFill>
                  <a:schemeClr val="tx1"/>
                </a:solidFill>
              </a:rPr>
              <a:t> </a:t>
            </a:r>
            <a:r>
              <a:rPr lang="de-DE" sz="1801" dirty="0" err="1">
                <a:solidFill>
                  <a:schemeClr val="tx1"/>
                </a:solidFill>
              </a:rPr>
              <a:t>address</a:t>
            </a:r>
            <a:r>
              <a:rPr lang="de-DE" sz="1801" dirty="0">
                <a:solidFill>
                  <a:schemeClr val="tx1"/>
                </a:solidFill>
              </a:rPr>
              <a:t> </a:t>
            </a:r>
            <a:r>
              <a:rPr lang="de-DE" sz="1801" dirty="0" err="1">
                <a:solidFill>
                  <a:schemeClr val="tx1"/>
                </a:solidFill>
              </a:rPr>
              <a:t>for</a:t>
            </a:r>
            <a:r>
              <a:rPr lang="de-DE" sz="1801" dirty="0">
                <a:solidFill>
                  <a:schemeClr val="tx1"/>
                </a:solidFill>
              </a:rPr>
              <a:t> </a:t>
            </a:r>
            <a:r>
              <a:rPr lang="de-DE" sz="1801" dirty="0" err="1">
                <a:solidFill>
                  <a:schemeClr val="tx1"/>
                </a:solidFill>
              </a:rPr>
              <a:t>each</a:t>
            </a:r>
            <a:r>
              <a:rPr lang="de-DE" sz="1801" dirty="0">
                <a:solidFill>
                  <a:schemeClr val="tx1"/>
                </a:solidFill>
              </a:rPr>
              <a:t> </a:t>
            </a:r>
            <a:r>
              <a:rPr lang="de-DE" sz="1801" dirty="0" err="1">
                <a:solidFill>
                  <a:schemeClr val="tx1"/>
                </a:solidFill>
              </a:rPr>
              <a:t>session</a:t>
            </a:r>
            <a:endParaRPr lang="de-DE" sz="1801" dirty="0">
              <a:solidFill>
                <a:schemeClr val="tx1"/>
              </a:solidFill>
            </a:endParaRPr>
          </a:p>
          <a:p>
            <a:pPr marL="285753" indent="-285753">
              <a:buFont typeface="Arial" panose="020B0604020202020204" pitchFamily="34" charset="0"/>
              <a:buChar char="•"/>
            </a:pPr>
            <a:r>
              <a:rPr lang="de-DE" sz="1801" dirty="0" err="1">
                <a:solidFill>
                  <a:schemeClr val="tx1"/>
                </a:solidFill>
              </a:rPr>
              <a:t>Verify</a:t>
            </a:r>
            <a:r>
              <a:rPr lang="de-DE" sz="1801" dirty="0">
                <a:solidFill>
                  <a:schemeClr val="tx1"/>
                </a:solidFill>
              </a:rPr>
              <a:t> </a:t>
            </a:r>
            <a:r>
              <a:rPr lang="de-DE" sz="1801" dirty="0" err="1">
                <a:solidFill>
                  <a:schemeClr val="tx1"/>
                </a:solidFill>
              </a:rPr>
              <a:t>payment</a:t>
            </a:r>
            <a:endParaRPr lang="de-DE" sz="1801" dirty="0">
              <a:solidFill>
                <a:schemeClr val="tx1"/>
              </a:solidFill>
            </a:endParaRPr>
          </a:p>
          <a:p>
            <a:pPr marL="285753" indent="-285753">
              <a:buFont typeface="Arial" panose="020B0604020202020204" pitchFamily="34" charset="0"/>
              <a:buChar char="•"/>
            </a:pPr>
            <a:r>
              <a:rPr lang="de-DE" sz="1801" dirty="0">
                <a:solidFill>
                  <a:schemeClr val="tx1"/>
                </a:solidFill>
              </a:rPr>
              <a:t>Check GPS </a:t>
            </a:r>
            <a:r>
              <a:rPr lang="de-DE" sz="1801" dirty="0" err="1">
                <a:solidFill>
                  <a:schemeClr val="tx1"/>
                </a:solidFill>
              </a:rPr>
              <a:t>location</a:t>
            </a:r>
            <a:endParaRPr lang="de-DE" sz="1801" dirty="0">
              <a:solidFill>
                <a:schemeClr val="tx1"/>
              </a:solidFill>
            </a:endParaRPr>
          </a:p>
          <a:p>
            <a:pPr marL="285753" indent="-285753">
              <a:buFont typeface="Arial" panose="020B0604020202020204" pitchFamily="34" charset="0"/>
              <a:buChar char="•"/>
            </a:pPr>
            <a:r>
              <a:rPr lang="de-DE" sz="1801" dirty="0">
                <a:solidFill>
                  <a:schemeClr val="tx1"/>
                </a:solidFill>
              </a:rPr>
              <a:t>Set bike </a:t>
            </a:r>
            <a:r>
              <a:rPr lang="de-DE" sz="1801" dirty="0" err="1">
                <a:solidFill>
                  <a:schemeClr val="tx1"/>
                </a:solidFill>
              </a:rPr>
              <a:t>status</a:t>
            </a:r>
            <a:endParaRPr lang="de-DE" sz="1801" dirty="0">
              <a:solidFill>
                <a:schemeClr val="tx1"/>
              </a:solidFill>
            </a:endParaRPr>
          </a:p>
          <a:p>
            <a:pPr marL="285753" indent="-285753">
              <a:buFont typeface="Arial" panose="020B0604020202020204" pitchFamily="34" charset="0"/>
              <a:buChar char="•"/>
            </a:pPr>
            <a:r>
              <a:rPr lang="de-DE" sz="1801" dirty="0">
                <a:solidFill>
                  <a:schemeClr val="tx1"/>
                </a:solidFill>
              </a:rPr>
              <a:t>Control </a:t>
            </a:r>
            <a:r>
              <a:rPr lang="de-DE" sz="1801" dirty="0" err="1">
                <a:solidFill>
                  <a:schemeClr val="tx1"/>
                </a:solidFill>
              </a:rPr>
              <a:t>buzzer</a:t>
            </a:r>
            <a:r>
              <a:rPr lang="de-DE" sz="1801" dirty="0">
                <a:solidFill>
                  <a:schemeClr val="tx1"/>
                </a:solidFill>
              </a:rPr>
              <a:t> &amp; LED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C8F58636-E616-4E31-836B-067FC316664B}"/>
              </a:ext>
            </a:extLst>
          </p:cNvPr>
          <p:cNvSpPr/>
          <p:nvPr/>
        </p:nvSpPr>
        <p:spPr>
          <a:xfrm>
            <a:off x="5548184" y="3853129"/>
            <a:ext cx="1695636" cy="59480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801" dirty="0">
                <a:solidFill>
                  <a:schemeClr val="tx1"/>
                </a:solidFill>
              </a:rPr>
              <a:t>Buzzer &amp; LED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6D174D6D-008B-4123-90EF-F65CCD8D47E4}"/>
              </a:ext>
            </a:extLst>
          </p:cNvPr>
          <p:cNvSpPr/>
          <p:nvPr/>
        </p:nvSpPr>
        <p:spPr>
          <a:xfrm>
            <a:off x="9472852" y="3853129"/>
            <a:ext cx="1695636" cy="59480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801" dirty="0">
                <a:solidFill>
                  <a:schemeClr val="tx1"/>
                </a:solidFill>
              </a:rPr>
              <a:t>GPS Module</a:t>
            </a:r>
            <a:endParaRPr lang="en-US" sz="1801" dirty="0">
              <a:solidFill>
                <a:schemeClr val="tx1"/>
              </a:solidFill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A937F268-B234-4A5A-B899-F6B82CB91593}"/>
              </a:ext>
            </a:extLst>
          </p:cNvPr>
          <p:cNvSpPr/>
          <p:nvPr/>
        </p:nvSpPr>
        <p:spPr>
          <a:xfrm>
            <a:off x="7510518" y="3853129"/>
            <a:ext cx="1695636" cy="59480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801" dirty="0">
                <a:solidFill>
                  <a:schemeClr val="tx1"/>
                </a:solidFill>
              </a:rPr>
              <a:t>E-</a:t>
            </a:r>
            <a:r>
              <a:rPr lang="de-DE" sz="1801" dirty="0" err="1">
                <a:solidFill>
                  <a:schemeClr val="tx1"/>
                </a:solidFill>
              </a:rPr>
              <a:t>ink</a:t>
            </a:r>
            <a:r>
              <a:rPr lang="de-DE" sz="1801" dirty="0">
                <a:solidFill>
                  <a:schemeClr val="tx1"/>
                </a:solidFill>
              </a:rPr>
              <a:t> Display</a:t>
            </a:r>
            <a:endParaRPr lang="en-US" sz="1801" dirty="0">
              <a:solidFill>
                <a:schemeClr val="tx1"/>
              </a:solidFill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2375B384-A48D-4713-95EF-18C0AF39765E}"/>
              </a:ext>
            </a:extLst>
          </p:cNvPr>
          <p:cNvSpPr/>
          <p:nvPr/>
        </p:nvSpPr>
        <p:spPr>
          <a:xfrm>
            <a:off x="5557848" y="3035573"/>
            <a:ext cx="1695636" cy="59480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801" dirty="0">
                <a:solidFill>
                  <a:schemeClr val="tx1"/>
                </a:solidFill>
              </a:rPr>
              <a:t>GPRS Module</a:t>
            </a:r>
            <a:endParaRPr lang="en-US" sz="1801" dirty="0">
              <a:solidFill>
                <a:schemeClr val="tx1"/>
              </a:solidFill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41738E6F-E9A1-4FA4-843D-D63FD85F8C8E}"/>
              </a:ext>
            </a:extLst>
          </p:cNvPr>
          <p:cNvSpPr/>
          <p:nvPr/>
        </p:nvSpPr>
        <p:spPr>
          <a:xfrm>
            <a:off x="9472852" y="3035573"/>
            <a:ext cx="1695636" cy="59480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801" dirty="0">
                <a:solidFill>
                  <a:schemeClr val="tx1"/>
                </a:solidFill>
              </a:rPr>
              <a:t>Environmental Sensors</a:t>
            </a:r>
            <a:endParaRPr lang="en-US" sz="1801" dirty="0">
              <a:solidFill>
                <a:schemeClr val="tx1"/>
              </a:solidFill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D8939307-6A5B-4C1D-BC90-7D4EF4FF4327}"/>
              </a:ext>
            </a:extLst>
          </p:cNvPr>
          <p:cNvSpPr/>
          <p:nvPr/>
        </p:nvSpPr>
        <p:spPr>
          <a:xfrm>
            <a:off x="7510516" y="2218019"/>
            <a:ext cx="1695636" cy="59480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801" dirty="0" err="1">
                <a:solidFill>
                  <a:schemeClr val="tx1"/>
                </a:solidFill>
              </a:rPr>
              <a:t>Battery</a:t>
            </a:r>
            <a:endParaRPr lang="en-US" sz="1801" dirty="0">
              <a:solidFill>
                <a:schemeClr val="tx1"/>
              </a:solidFill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128EDDAD-EC05-4860-8254-561D7A9CAC2D}"/>
              </a:ext>
            </a:extLst>
          </p:cNvPr>
          <p:cNvSpPr/>
          <p:nvPr/>
        </p:nvSpPr>
        <p:spPr>
          <a:xfrm>
            <a:off x="5300811" y="123828"/>
            <a:ext cx="6134375" cy="44570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801" dirty="0">
                <a:solidFill>
                  <a:schemeClr val="tx1"/>
                </a:solidFill>
              </a:rPr>
              <a:t>Custom Hardware Module </a:t>
            </a:r>
            <a:endParaRPr lang="en-US" sz="1801" dirty="0">
              <a:solidFill>
                <a:schemeClr val="tx1"/>
              </a:solidFill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4427B0AF-E54B-476E-AE9C-5C584759B0F5}"/>
              </a:ext>
            </a:extLst>
          </p:cNvPr>
          <p:cNvSpPr/>
          <p:nvPr/>
        </p:nvSpPr>
        <p:spPr>
          <a:xfrm>
            <a:off x="7510516" y="3035573"/>
            <a:ext cx="1695636" cy="59480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801" dirty="0">
                <a:solidFill>
                  <a:schemeClr val="tx1"/>
                </a:solidFill>
              </a:rPr>
              <a:t>ESP</a:t>
            </a: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87C4B9B3-9340-4FFC-88F8-6AEDC36692D3}"/>
              </a:ext>
            </a:extLst>
          </p:cNvPr>
          <p:cNvCxnSpPr>
            <a:stCxn id="10" idx="2"/>
            <a:endCxn id="12" idx="0"/>
          </p:cNvCxnSpPr>
          <p:nvPr/>
        </p:nvCxnSpPr>
        <p:spPr>
          <a:xfrm>
            <a:off x="8358334" y="2812823"/>
            <a:ext cx="0" cy="22275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C6B49826-C84A-44A9-8BD9-78939AB859DD}"/>
              </a:ext>
            </a:extLst>
          </p:cNvPr>
          <p:cNvCxnSpPr>
            <a:stCxn id="12" idx="2"/>
            <a:endCxn id="7" idx="0"/>
          </p:cNvCxnSpPr>
          <p:nvPr/>
        </p:nvCxnSpPr>
        <p:spPr>
          <a:xfrm>
            <a:off x="8358335" y="3630374"/>
            <a:ext cx="2" cy="2227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68DB2CD7-052E-4815-9E2B-2EB936549F35}"/>
              </a:ext>
            </a:extLst>
          </p:cNvPr>
          <p:cNvCxnSpPr>
            <a:cxnSpLocks/>
          </p:cNvCxnSpPr>
          <p:nvPr/>
        </p:nvCxnSpPr>
        <p:spPr>
          <a:xfrm flipH="1">
            <a:off x="7253481" y="3361549"/>
            <a:ext cx="25703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D2484874-CB50-436F-867B-551F103746B2}"/>
              </a:ext>
            </a:extLst>
          </p:cNvPr>
          <p:cNvCxnSpPr>
            <a:stCxn id="12" idx="3"/>
            <a:endCxn id="9" idx="1"/>
          </p:cNvCxnSpPr>
          <p:nvPr/>
        </p:nvCxnSpPr>
        <p:spPr>
          <a:xfrm>
            <a:off x="9206152" y="3332973"/>
            <a:ext cx="266700" cy="0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9199B460-00F5-413C-AFE1-D01C1CF7A952}"/>
              </a:ext>
            </a:extLst>
          </p:cNvPr>
          <p:cNvCxnSpPr>
            <a:cxnSpLocks/>
          </p:cNvCxnSpPr>
          <p:nvPr/>
        </p:nvCxnSpPr>
        <p:spPr>
          <a:xfrm flipH="1">
            <a:off x="7253484" y="3601792"/>
            <a:ext cx="280894" cy="25133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9D82B49A-A2CB-4B5F-AE4E-E9F9BFD8821A}"/>
              </a:ext>
            </a:extLst>
          </p:cNvPr>
          <p:cNvCxnSpPr/>
          <p:nvPr/>
        </p:nvCxnSpPr>
        <p:spPr>
          <a:xfrm>
            <a:off x="9206152" y="3630375"/>
            <a:ext cx="266700" cy="222750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uppieren 59">
            <a:extLst>
              <a:ext uri="{FF2B5EF4-FFF2-40B4-BE49-F238E27FC236}">
                <a16:creationId xmlns:a16="http://schemas.microsoft.com/office/drawing/2014/main" id="{DD616983-B589-4946-90E1-EFD8117199FC}"/>
              </a:ext>
            </a:extLst>
          </p:cNvPr>
          <p:cNvGrpSpPr/>
          <p:nvPr/>
        </p:nvGrpSpPr>
        <p:grpSpPr>
          <a:xfrm>
            <a:off x="654282" y="714474"/>
            <a:ext cx="2456620" cy="1949364"/>
            <a:chOff x="644606" y="1401496"/>
            <a:chExt cx="2456620" cy="1949363"/>
          </a:xfrm>
        </p:grpSpPr>
        <p:sp>
          <p:nvSpPr>
            <p:cNvPr id="29" name="Rechteck 28">
              <a:extLst>
                <a:ext uri="{FF2B5EF4-FFF2-40B4-BE49-F238E27FC236}">
                  <a16:creationId xmlns:a16="http://schemas.microsoft.com/office/drawing/2014/main" id="{7DE32708-4C21-44CF-83C1-ED66904AAD2C}"/>
                </a:ext>
              </a:extLst>
            </p:cNvPr>
            <p:cNvSpPr/>
            <p:nvPr/>
          </p:nvSpPr>
          <p:spPr>
            <a:xfrm>
              <a:off x="644606" y="1401497"/>
              <a:ext cx="2456620" cy="1949362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285753" indent="-285753" algn="ctr">
                <a:buFont typeface="Arial" panose="020B0604020202020204" pitchFamily="34" charset="0"/>
                <a:buChar char="•"/>
              </a:pPr>
              <a:endParaRPr lang="de-DE" sz="1801" dirty="0">
                <a:solidFill>
                  <a:schemeClr val="tx1"/>
                </a:solidFill>
              </a:endParaRPr>
            </a:p>
            <a:p>
              <a:pPr marL="285753" indent="-285753" algn="ctr">
                <a:buFont typeface="Arial" panose="020B0604020202020204" pitchFamily="34" charset="0"/>
                <a:buChar char="•"/>
              </a:pPr>
              <a:endParaRPr lang="de-DE" sz="1801" dirty="0">
                <a:solidFill>
                  <a:schemeClr val="tx1"/>
                </a:solidFill>
              </a:endParaRPr>
            </a:p>
            <a:p>
              <a:pPr marL="285753" indent="-285753" algn="ctr">
                <a:buFont typeface="Arial" panose="020B0604020202020204" pitchFamily="34" charset="0"/>
                <a:buChar char="•"/>
              </a:pPr>
              <a:endParaRPr lang="de-DE" sz="1801" dirty="0">
                <a:solidFill>
                  <a:schemeClr val="tx1"/>
                </a:solidFill>
              </a:endParaRPr>
            </a:p>
            <a:p>
              <a:pPr marL="285753" indent="-285753">
                <a:buFont typeface="Arial" panose="020B0604020202020204" pitchFamily="34" charset="0"/>
                <a:buChar char="•"/>
              </a:pPr>
              <a:r>
                <a:rPr lang="de-DE" sz="1801" dirty="0">
                  <a:solidFill>
                    <a:schemeClr val="tx1"/>
                  </a:solidFill>
                </a:rPr>
                <a:t>Reply </a:t>
              </a:r>
              <a:r>
                <a:rPr lang="de-DE" sz="1801" dirty="0" err="1">
                  <a:solidFill>
                    <a:schemeClr val="tx1"/>
                  </a:solidFill>
                </a:rPr>
                <a:t>to</a:t>
              </a:r>
              <a:r>
                <a:rPr lang="de-DE" sz="1801" dirty="0">
                  <a:solidFill>
                    <a:schemeClr val="tx1"/>
                  </a:solidFill>
                </a:rPr>
                <a:t> </a:t>
              </a:r>
              <a:r>
                <a:rPr lang="de-DE" sz="1801" dirty="0" err="1">
                  <a:solidFill>
                    <a:schemeClr val="tx1"/>
                  </a:solidFill>
                </a:rPr>
                <a:t>requests</a:t>
              </a:r>
              <a:endParaRPr lang="de-DE" sz="1801" dirty="0">
                <a:solidFill>
                  <a:schemeClr val="tx1"/>
                </a:solidFill>
              </a:endParaRPr>
            </a:p>
            <a:p>
              <a:pPr marL="285753" indent="-285753">
                <a:buFont typeface="Arial" panose="020B0604020202020204" pitchFamily="34" charset="0"/>
                <a:buChar char="•"/>
              </a:pPr>
              <a:r>
                <a:rPr lang="de-DE" sz="1801" dirty="0">
                  <a:solidFill>
                    <a:schemeClr val="tx1"/>
                  </a:solidFill>
                </a:rPr>
                <a:t>Store IOTA </a:t>
              </a:r>
              <a:r>
                <a:rPr lang="de-DE" sz="1801" dirty="0" err="1">
                  <a:solidFill>
                    <a:schemeClr val="tx1"/>
                  </a:solidFill>
                </a:rPr>
                <a:t>transactions</a:t>
              </a:r>
              <a:r>
                <a:rPr lang="de-DE" sz="1801" dirty="0">
                  <a:solidFill>
                    <a:schemeClr val="tx1"/>
                  </a:solidFill>
                </a:rPr>
                <a:t> in </a:t>
              </a:r>
              <a:r>
                <a:rPr lang="de-DE" sz="1801" dirty="0" err="1">
                  <a:solidFill>
                    <a:schemeClr val="tx1"/>
                  </a:solidFill>
                </a:rPr>
                <a:t>Tangle</a:t>
              </a:r>
              <a:endParaRPr lang="de-DE" sz="1801" dirty="0">
                <a:solidFill>
                  <a:schemeClr val="tx1"/>
                </a:solidFill>
              </a:endParaRPr>
            </a:p>
            <a:p>
              <a:pPr marL="285753" indent="-285753" algn="ctr">
                <a:buFont typeface="Arial" panose="020B0604020202020204" pitchFamily="34" charset="0"/>
                <a:buChar char="•"/>
              </a:pPr>
              <a:endParaRPr lang="de-DE" sz="1801" dirty="0">
                <a:solidFill>
                  <a:schemeClr val="tx1"/>
                </a:solidFill>
              </a:endParaRPr>
            </a:p>
            <a:p>
              <a:pPr marL="285753" indent="-285753" algn="ctr">
                <a:buFont typeface="Arial" panose="020B0604020202020204" pitchFamily="34" charset="0"/>
                <a:buChar char="•"/>
              </a:pPr>
              <a:endParaRPr lang="en-US" sz="1801" dirty="0">
                <a:solidFill>
                  <a:schemeClr val="tx1"/>
                </a:solidFill>
              </a:endParaRPr>
            </a:p>
          </p:txBody>
        </p:sp>
        <p:sp>
          <p:nvSpPr>
            <p:cNvPr id="30" name="Rechteck 29">
              <a:extLst>
                <a:ext uri="{FF2B5EF4-FFF2-40B4-BE49-F238E27FC236}">
                  <a16:creationId xmlns:a16="http://schemas.microsoft.com/office/drawing/2014/main" id="{69560C6D-5FDD-49A3-B577-147A1DD0A3A2}"/>
                </a:ext>
              </a:extLst>
            </p:cNvPr>
            <p:cNvSpPr/>
            <p:nvPr/>
          </p:nvSpPr>
          <p:spPr>
            <a:xfrm>
              <a:off x="644606" y="1401496"/>
              <a:ext cx="2456620" cy="445708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801" dirty="0">
                  <a:solidFill>
                    <a:schemeClr val="tx1"/>
                  </a:solidFill>
                </a:rPr>
                <a:t>IOTA </a:t>
              </a:r>
              <a:r>
                <a:rPr lang="de-DE" sz="1801" dirty="0" err="1">
                  <a:solidFill>
                    <a:schemeClr val="tx1"/>
                  </a:solidFill>
                </a:rPr>
                <a:t>Node</a:t>
              </a:r>
              <a:endParaRPr lang="en-US" sz="180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9" name="Gruppieren 58">
            <a:extLst>
              <a:ext uri="{FF2B5EF4-FFF2-40B4-BE49-F238E27FC236}">
                <a16:creationId xmlns:a16="http://schemas.microsoft.com/office/drawing/2014/main" id="{EFBEADB3-1875-4B24-AA08-E3B072FB005C}"/>
              </a:ext>
            </a:extLst>
          </p:cNvPr>
          <p:cNvGrpSpPr/>
          <p:nvPr/>
        </p:nvGrpSpPr>
        <p:grpSpPr>
          <a:xfrm>
            <a:off x="7067553" y="5278913"/>
            <a:ext cx="2614188" cy="1557479"/>
            <a:chOff x="8110961" y="4586145"/>
            <a:chExt cx="2614189" cy="1557479"/>
          </a:xfrm>
        </p:grpSpPr>
        <p:sp>
          <p:nvSpPr>
            <p:cNvPr id="31" name="Rechteck 30">
              <a:extLst>
                <a:ext uri="{FF2B5EF4-FFF2-40B4-BE49-F238E27FC236}">
                  <a16:creationId xmlns:a16="http://schemas.microsoft.com/office/drawing/2014/main" id="{D2425242-144C-4BBC-A50B-FC625D82F6E6}"/>
                </a:ext>
              </a:extLst>
            </p:cNvPr>
            <p:cNvSpPr/>
            <p:nvPr/>
          </p:nvSpPr>
          <p:spPr>
            <a:xfrm>
              <a:off x="8110961" y="4586145"/>
              <a:ext cx="2614189" cy="1557479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01" dirty="0">
                <a:solidFill>
                  <a:schemeClr val="tx1"/>
                </a:solidFill>
              </a:endParaRPr>
            </a:p>
            <a:p>
              <a:pPr marL="285753" indent="-285753">
                <a:buFont typeface="Arial" panose="020B0604020202020204" pitchFamily="34" charset="0"/>
                <a:buChar char="•"/>
              </a:pPr>
              <a:r>
                <a:rPr lang="de-DE" sz="1801" dirty="0" err="1">
                  <a:solidFill>
                    <a:schemeClr val="tx1"/>
                  </a:solidFill>
                </a:rPr>
                <a:t>Make</a:t>
              </a:r>
              <a:r>
                <a:rPr lang="de-DE" sz="1801" dirty="0">
                  <a:solidFill>
                    <a:schemeClr val="tx1"/>
                  </a:solidFill>
                </a:rPr>
                <a:t> </a:t>
              </a:r>
              <a:r>
                <a:rPr lang="de-DE" sz="1801" dirty="0" err="1">
                  <a:solidFill>
                    <a:schemeClr val="tx1"/>
                  </a:solidFill>
                </a:rPr>
                <a:t>anonymous</a:t>
              </a:r>
              <a:r>
                <a:rPr lang="de-DE" sz="1801" dirty="0">
                  <a:solidFill>
                    <a:schemeClr val="tx1"/>
                  </a:solidFill>
                </a:rPr>
                <a:t> </a:t>
              </a:r>
              <a:r>
                <a:rPr lang="de-DE" sz="1801" dirty="0" err="1">
                  <a:solidFill>
                    <a:schemeClr val="tx1"/>
                  </a:solidFill>
                </a:rPr>
                <a:t>payment</a:t>
              </a:r>
              <a:r>
                <a:rPr lang="de-DE" sz="1801" dirty="0">
                  <a:solidFill>
                    <a:schemeClr val="tx1"/>
                  </a:solidFill>
                </a:rPr>
                <a:t> (</a:t>
              </a:r>
              <a:r>
                <a:rPr lang="de-DE" sz="1801" dirty="0" err="1">
                  <a:solidFill>
                    <a:schemeClr val="tx1"/>
                  </a:solidFill>
                </a:rPr>
                <a:t>pre-paid</a:t>
              </a:r>
              <a:r>
                <a:rPr lang="de-DE" sz="1801" dirty="0">
                  <a:solidFill>
                    <a:schemeClr val="tx1"/>
                  </a:solidFill>
                </a:rPr>
                <a:t>) via IOTA</a:t>
              </a:r>
            </a:p>
          </p:txBody>
        </p:sp>
        <p:sp>
          <p:nvSpPr>
            <p:cNvPr id="32" name="Rechteck 31">
              <a:extLst>
                <a:ext uri="{FF2B5EF4-FFF2-40B4-BE49-F238E27FC236}">
                  <a16:creationId xmlns:a16="http://schemas.microsoft.com/office/drawing/2014/main" id="{810A86D1-615B-4546-86D5-C74085AE965E}"/>
                </a:ext>
              </a:extLst>
            </p:cNvPr>
            <p:cNvSpPr/>
            <p:nvPr/>
          </p:nvSpPr>
          <p:spPr>
            <a:xfrm>
              <a:off x="8110961" y="4586145"/>
              <a:ext cx="2614189" cy="445708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801" dirty="0">
                  <a:solidFill>
                    <a:schemeClr val="tx1"/>
                  </a:solidFill>
                </a:rPr>
                <a:t>User</a:t>
              </a:r>
              <a:endParaRPr lang="en-US" sz="1801" dirty="0">
                <a:solidFill>
                  <a:schemeClr val="tx1"/>
                </a:solidFill>
              </a:endParaRPr>
            </a:p>
          </p:txBody>
        </p:sp>
      </p:grpSp>
      <p:sp>
        <p:nvSpPr>
          <p:cNvPr id="33" name="Pfeil: nach rechts 32">
            <a:extLst>
              <a:ext uri="{FF2B5EF4-FFF2-40B4-BE49-F238E27FC236}">
                <a16:creationId xmlns:a16="http://schemas.microsoft.com/office/drawing/2014/main" id="{54F4D0AE-3BB5-481E-A45E-DDF51527EA1B}"/>
              </a:ext>
            </a:extLst>
          </p:cNvPr>
          <p:cNvSpPr/>
          <p:nvPr/>
        </p:nvSpPr>
        <p:spPr>
          <a:xfrm rot="16200000">
            <a:off x="7957571" y="4687145"/>
            <a:ext cx="830981" cy="352553"/>
          </a:xfrm>
          <a:prstGeom prst="rightArrow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1"/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358D2548-EC31-4A54-AA72-340AF833508F}"/>
              </a:ext>
            </a:extLst>
          </p:cNvPr>
          <p:cNvSpPr txBox="1"/>
          <p:nvPr/>
        </p:nvSpPr>
        <p:spPr>
          <a:xfrm>
            <a:off x="2114435" y="2745597"/>
            <a:ext cx="1914686" cy="646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801" dirty="0"/>
              <a:t>Request/</a:t>
            </a:r>
          </a:p>
          <a:p>
            <a:pPr algn="r"/>
            <a:r>
              <a:rPr lang="de-DE" sz="1801" dirty="0"/>
              <a:t>IOTA </a:t>
            </a:r>
            <a:r>
              <a:rPr lang="de-DE" sz="1801" dirty="0" err="1"/>
              <a:t>transaction</a:t>
            </a:r>
            <a:endParaRPr lang="en-US" sz="1801" dirty="0"/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A0355774-35F3-48F9-B999-11E5FA0C62C2}"/>
              </a:ext>
            </a:extLst>
          </p:cNvPr>
          <p:cNvSpPr txBox="1"/>
          <p:nvPr/>
        </p:nvSpPr>
        <p:spPr>
          <a:xfrm>
            <a:off x="3177570" y="923570"/>
            <a:ext cx="2056572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1" dirty="0"/>
              <a:t>Request </a:t>
            </a:r>
            <a:r>
              <a:rPr lang="de-DE" sz="1801" dirty="0" err="1"/>
              <a:t>response</a:t>
            </a:r>
            <a:endParaRPr lang="en-US" sz="1801" dirty="0"/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8866F934-8C24-4CC5-A8D1-86A223DB1254}"/>
              </a:ext>
            </a:extLst>
          </p:cNvPr>
          <p:cNvSpPr/>
          <p:nvPr/>
        </p:nvSpPr>
        <p:spPr>
          <a:xfrm>
            <a:off x="9472852" y="2218018"/>
            <a:ext cx="1695636" cy="59480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801" dirty="0">
                <a:solidFill>
                  <a:schemeClr val="tx1"/>
                </a:solidFill>
              </a:rPr>
              <a:t>Solar Module</a:t>
            </a:r>
            <a:endParaRPr lang="en-US" sz="1801" dirty="0">
              <a:solidFill>
                <a:schemeClr val="tx1"/>
              </a:solidFill>
            </a:endParaRPr>
          </a:p>
        </p:txBody>
      </p: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96EBD52E-5DAB-4677-8D0C-345B02576B5D}"/>
              </a:ext>
            </a:extLst>
          </p:cNvPr>
          <p:cNvCxnSpPr>
            <a:stCxn id="41" idx="1"/>
            <a:endCxn id="10" idx="3"/>
          </p:cNvCxnSpPr>
          <p:nvPr/>
        </p:nvCxnSpPr>
        <p:spPr>
          <a:xfrm flipH="1">
            <a:off x="9206152" y="2515420"/>
            <a:ext cx="266700" cy="2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F0887A8C-3D35-4387-8FF5-896835D91570}"/>
              </a:ext>
            </a:extLst>
          </p:cNvPr>
          <p:cNvCxnSpPr>
            <a:cxnSpLocks/>
          </p:cNvCxnSpPr>
          <p:nvPr/>
        </p:nvCxnSpPr>
        <p:spPr>
          <a:xfrm flipH="1">
            <a:off x="7263006" y="3221356"/>
            <a:ext cx="257035" cy="0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feld 51">
            <a:extLst>
              <a:ext uri="{FF2B5EF4-FFF2-40B4-BE49-F238E27FC236}">
                <a16:creationId xmlns:a16="http://schemas.microsoft.com/office/drawing/2014/main" id="{A0CD9570-D221-42A2-AF91-8C2FC7ABE1EE}"/>
              </a:ext>
            </a:extLst>
          </p:cNvPr>
          <p:cNvSpPr txBox="1"/>
          <p:nvPr/>
        </p:nvSpPr>
        <p:spPr>
          <a:xfrm>
            <a:off x="133351" y="123825"/>
            <a:ext cx="3876676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1" b="1" i="1" dirty="0"/>
              <a:t>V 2.0</a:t>
            </a:r>
            <a:endParaRPr lang="en-US" sz="1801" b="1" i="1" dirty="0"/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B418B1D8-8F88-46A0-A57E-57400BC4EC75}"/>
              </a:ext>
            </a:extLst>
          </p:cNvPr>
          <p:cNvSpPr txBox="1"/>
          <p:nvPr/>
        </p:nvSpPr>
        <p:spPr>
          <a:xfrm>
            <a:off x="8449596" y="4665798"/>
            <a:ext cx="2105412" cy="646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1" dirty="0"/>
              <a:t>Scan QR Code</a:t>
            </a:r>
            <a:r>
              <a:rPr lang="en-US" sz="1801" dirty="0"/>
              <a:t> of receiving address</a:t>
            </a:r>
            <a:endParaRPr lang="de-DE" sz="1801" dirty="0"/>
          </a:p>
        </p:txBody>
      </p:sp>
      <p:cxnSp>
        <p:nvCxnSpPr>
          <p:cNvPr id="3" name="Verbinder: gewinkelt 2">
            <a:extLst>
              <a:ext uri="{FF2B5EF4-FFF2-40B4-BE49-F238E27FC236}">
                <a16:creationId xmlns:a16="http://schemas.microsoft.com/office/drawing/2014/main" id="{F9CC776A-2F4B-48E1-95C9-BF2F1BB263D0}"/>
              </a:ext>
            </a:extLst>
          </p:cNvPr>
          <p:cNvCxnSpPr>
            <a:cxnSpLocks/>
          </p:cNvCxnSpPr>
          <p:nvPr/>
        </p:nvCxnSpPr>
        <p:spPr>
          <a:xfrm rot="10800000">
            <a:off x="3110902" y="1303008"/>
            <a:ext cx="2446946" cy="1885915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Verbinder: gewinkelt 14">
            <a:extLst>
              <a:ext uri="{FF2B5EF4-FFF2-40B4-BE49-F238E27FC236}">
                <a16:creationId xmlns:a16="http://schemas.microsoft.com/office/drawing/2014/main" id="{C3CDB8C7-AD13-42C1-8570-28BF87CBA603}"/>
              </a:ext>
            </a:extLst>
          </p:cNvPr>
          <p:cNvCxnSpPr>
            <a:cxnSpLocks/>
            <a:stCxn id="29" idx="3"/>
          </p:cNvCxnSpPr>
          <p:nvPr/>
        </p:nvCxnSpPr>
        <p:spPr>
          <a:xfrm>
            <a:off x="3110902" y="1689157"/>
            <a:ext cx="2456469" cy="1784532"/>
          </a:xfrm>
          <a:prstGeom prst="bentConnector3">
            <a:avLst>
              <a:gd name="adj1" fmla="val 36628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uppieren 41">
            <a:extLst>
              <a:ext uri="{FF2B5EF4-FFF2-40B4-BE49-F238E27FC236}">
                <a16:creationId xmlns:a16="http://schemas.microsoft.com/office/drawing/2014/main" id="{71CEF3FA-8B48-4C3E-84D7-34181E369D36}"/>
              </a:ext>
            </a:extLst>
          </p:cNvPr>
          <p:cNvGrpSpPr/>
          <p:nvPr/>
        </p:nvGrpSpPr>
        <p:grpSpPr>
          <a:xfrm>
            <a:off x="231957" y="3987242"/>
            <a:ext cx="3301271" cy="1784532"/>
            <a:chOff x="880010" y="3383895"/>
            <a:chExt cx="2656929" cy="1784532"/>
          </a:xfrm>
        </p:grpSpPr>
        <p:sp>
          <p:nvSpPr>
            <p:cNvPr id="44" name="Rechteck 43">
              <a:extLst>
                <a:ext uri="{FF2B5EF4-FFF2-40B4-BE49-F238E27FC236}">
                  <a16:creationId xmlns:a16="http://schemas.microsoft.com/office/drawing/2014/main" id="{20692B59-302F-43D1-A638-1360C350B290}"/>
                </a:ext>
              </a:extLst>
            </p:cNvPr>
            <p:cNvSpPr/>
            <p:nvPr/>
          </p:nvSpPr>
          <p:spPr>
            <a:xfrm>
              <a:off x="880010" y="3383895"/>
              <a:ext cx="2656929" cy="1784532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285753" indent="-285753" algn="ctr">
                <a:buFont typeface="Arial" panose="020B0604020202020204" pitchFamily="34" charset="0"/>
                <a:buChar char="•"/>
              </a:pPr>
              <a:endParaRPr lang="de-DE" sz="1801" dirty="0">
                <a:solidFill>
                  <a:schemeClr val="tx1"/>
                </a:solidFill>
              </a:endParaRPr>
            </a:p>
            <a:p>
              <a:pPr algn="ctr"/>
              <a:endParaRPr lang="de-DE" sz="1801" dirty="0">
                <a:solidFill>
                  <a:schemeClr val="tx1"/>
                </a:solidFill>
              </a:endParaRPr>
            </a:p>
            <a:p>
              <a:pPr marL="285753" indent="-285753" algn="ctr">
                <a:buFont typeface="Arial" panose="020B0604020202020204" pitchFamily="34" charset="0"/>
                <a:buChar char="•"/>
              </a:pPr>
              <a:endParaRPr lang="de-DE" sz="1801" dirty="0">
                <a:solidFill>
                  <a:schemeClr val="tx1"/>
                </a:solidFill>
              </a:endParaRPr>
            </a:p>
            <a:p>
              <a:pPr marL="285753" indent="-285753">
                <a:buFont typeface="Arial" panose="020B0604020202020204" pitchFamily="34" charset="0"/>
                <a:buChar char="•"/>
              </a:pPr>
              <a:r>
                <a:rPr lang="de-DE" sz="1801" dirty="0" err="1">
                  <a:solidFill>
                    <a:schemeClr val="tx1"/>
                  </a:solidFill>
                </a:rPr>
                <a:t>Visualize</a:t>
              </a:r>
              <a:r>
                <a:rPr lang="de-DE" sz="1801" dirty="0">
                  <a:solidFill>
                    <a:schemeClr val="tx1"/>
                  </a:solidFill>
                </a:rPr>
                <a:t> </a:t>
              </a:r>
              <a:r>
                <a:rPr lang="de-DE" sz="1801" dirty="0" err="1">
                  <a:solidFill>
                    <a:schemeClr val="tx1"/>
                  </a:solidFill>
                </a:rPr>
                <a:t>positions</a:t>
              </a:r>
              <a:r>
                <a:rPr lang="de-DE" sz="1801" dirty="0">
                  <a:solidFill>
                    <a:schemeClr val="tx1"/>
                  </a:solidFill>
                </a:rPr>
                <a:t> </a:t>
              </a:r>
              <a:r>
                <a:rPr lang="de-DE" sz="1801" dirty="0" err="1">
                  <a:solidFill>
                    <a:schemeClr val="tx1"/>
                  </a:solidFill>
                </a:rPr>
                <a:t>of</a:t>
              </a:r>
              <a:r>
                <a:rPr lang="de-DE" sz="1801" dirty="0">
                  <a:solidFill>
                    <a:schemeClr val="tx1"/>
                  </a:solidFill>
                </a:rPr>
                <a:t> bike network</a:t>
              </a:r>
            </a:p>
            <a:p>
              <a:pPr marL="285753" indent="-285753">
                <a:buFont typeface="Arial" panose="020B0604020202020204" pitchFamily="34" charset="0"/>
                <a:buChar char="•"/>
              </a:pPr>
              <a:r>
                <a:rPr lang="de-DE" sz="1801" dirty="0" err="1">
                  <a:solidFill>
                    <a:schemeClr val="tx1"/>
                  </a:solidFill>
                </a:rPr>
                <a:t>Visualize</a:t>
              </a:r>
              <a:r>
                <a:rPr lang="de-DE" sz="1801" dirty="0">
                  <a:solidFill>
                    <a:schemeClr val="tx1"/>
                  </a:solidFill>
                </a:rPr>
                <a:t> environmental </a:t>
              </a:r>
              <a:r>
                <a:rPr lang="de-DE" sz="1801" dirty="0" err="1">
                  <a:solidFill>
                    <a:schemeClr val="tx1"/>
                  </a:solidFill>
                </a:rPr>
                <a:t>data</a:t>
              </a:r>
              <a:endParaRPr lang="de-DE" sz="1801" dirty="0">
                <a:solidFill>
                  <a:schemeClr val="tx1"/>
                </a:solidFill>
              </a:endParaRPr>
            </a:p>
            <a:p>
              <a:pPr marL="285753" indent="-285753">
                <a:buFont typeface="Arial" panose="020B0604020202020204" pitchFamily="34" charset="0"/>
                <a:buChar char="•"/>
              </a:pPr>
              <a:r>
                <a:rPr lang="de-DE" sz="1801" dirty="0" err="1">
                  <a:solidFill>
                    <a:schemeClr val="tx1"/>
                  </a:solidFill>
                </a:rPr>
                <a:t>Visualize</a:t>
              </a:r>
              <a:r>
                <a:rPr lang="de-DE" sz="1801" dirty="0">
                  <a:solidFill>
                    <a:schemeClr val="tx1"/>
                  </a:solidFill>
                </a:rPr>
                <a:t> </a:t>
              </a:r>
              <a:r>
                <a:rPr lang="de-DE" sz="1801" dirty="0" err="1">
                  <a:solidFill>
                    <a:schemeClr val="tx1"/>
                  </a:solidFill>
                </a:rPr>
                <a:t>user</a:t>
              </a:r>
              <a:r>
                <a:rPr lang="de-DE" sz="1801" dirty="0">
                  <a:solidFill>
                    <a:schemeClr val="tx1"/>
                  </a:solidFill>
                </a:rPr>
                <a:t> bike track</a:t>
              </a:r>
            </a:p>
            <a:p>
              <a:pPr marL="285753" indent="-285753" algn="ctr">
                <a:buFont typeface="Arial" panose="020B0604020202020204" pitchFamily="34" charset="0"/>
                <a:buChar char="•"/>
              </a:pPr>
              <a:endParaRPr lang="de-DE" sz="1801" dirty="0">
                <a:solidFill>
                  <a:schemeClr val="tx1"/>
                </a:solidFill>
              </a:endParaRPr>
            </a:p>
            <a:p>
              <a:pPr marL="285753" indent="-285753" algn="ctr">
                <a:buFont typeface="Arial" panose="020B0604020202020204" pitchFamily="34" charset="0"/>
                <a:buChar char="•"/>
              </a:pPr>
              <a:endParaRPr lang="en-US" sz="1801" dirty="0">
                <a:solidFill>
                  <a:schemeClr val="tx1"/>
                </a:solidFill>
              </a:endParaRPr>
            </a:p>
          </p:txBody>
        </p:sp>
        <p:sp>
          <p:nvSpPr>
            <p:cNvPr id="45" name="Rechteck 44">
              <a:extLst>
                <a:ext uri="{FF2B5EF4-FFF2-40B4-BE49-F238E27FC236}">
                  <a16:creationId xmlns:a16="http://schemas.microsoft.com/office/drawing/2014/main" id="{EF916318-985B-4227-807E-473AE932E493}"/>
                </a:ext>
              </a:extLst>
            </p:cNvPr>
            <p:cNvSpPr/>
            <p:nvPr/>
          </p:nvSpPr>
          <p:spPr>
            <a:xfrm>
              <a:off x="880010" y="3383895"/>
              <a:ext cx="2656929" cy="445708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801" dirty="0">
                  <a:solidFill>
                    <a:schemeClr val="tx1"/>
                  </a:solidFill>
                </a:rPr>
                <a:t>Server</a:t>
              </a:r>
              <a:endParaRPr lang="en-US" sz="1801" dirty="0">
                <a:solidFill>
                  <a:schemeClr val="tx1"/>
                </a:solidFill>
              </a:endParaRPr>
            </a:p>
          </p:txBody>
        </p:sp>
      </p:grpSp>
      <p:sp>
        <p:nvSpPr>
          <p:cNvPr id="46" name="Textfeld 45">
            <a:extLst>
              <a:ext uri="{FF2B5EF4-FFF2-40B4-BE49-F238E27FC236}">
                <a16:creationId xmlns:a16="http://schemas.microsoft.com/office/drawing/2014/main" id="{A88C794F-7007-4D5A-8038-24FB52B05EDE}"/>
              </a:ext>
            </a:extLst>
          </p:cNvPr>
          <p:cNvSpPr txBox="1"/>
          <p:nvPr/>
        </p:nvSpPr>
        <p:spPr>
          <a:xfrm>
            <a:off x="-1" y="5928750"/>
            <a:ext cx="5438775" cy="923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1" dirty="0" err="1"/>
              <a:t>Added</a:t>
            </a:r>
            <a:r>
              <a:rPr lang="de-DE" sz="1801" dirty="0"/>
              <a:t> </a:t>
            </a:r>
            <a:r>
              <a:rPr lang="de-DE" sz="1801" dirty="0" err="1"/>
              <a:t>advantages</a:t>
            </a:r>
            <a:r>
              <a:rPr lang="de-DE" sz="1801" dirty="0"/>
              <a:t>:</a:t>
            </a:r>
          </a:p>
          <a:p>
            <a:pPr marL="285753" indent="-285753">
              <a:buFont typeface="Arial" panose="020B0604020202020204" pitchFamily="34" charset="0"/>
              <a:buChar char="•"/>
            </a:pPr>
            <a:r>
              <a:rPr lang="de-DE" sz="1801" dirty="0" err="1"/>
              <a:t>Visualization</a:t>
            </a:r>
            <a:r>
              <a:rPr lang="de-DE" sz="1801" dirty="0"/>
              <a:t> </a:t>
            </a:r>
            <a:r>
              <a:rPr lang="de-DE" sz="1801" dirty="0" err="1"/>
              <a:t>of</a:t>
            </a:r>
            <a:r>
              <a:rPr lang="de-DE" sz="1801" dirty="0"/>
              <a:t> </a:t>
            </a:r>
            <a:r>
              <a:rPr lang="de-DE" sz="1801" dirty="0" err="1"/>
              <a:t>hardware</a:t>
            </a:r>
            <a:r>
              <a:rPr lang="de-DE" sz="1801" dirty="0"/>
              <a:t> network and </a:t>
            </a:r>
            <a:r>
              <a:rPr lang="de-DE" sz="1801" dirty="0" err="1"/>
              <a:t>sensor</a:t>
            </a:r>
            <a:r>
              <a:rPr lang="de-DE" sz="1801" dirty="0"/>
              <a:t> </a:t>
            </a:r>
            <a:r>
              <a:rPr lang="de-DE" sz="1801" dirty="0" err="1"/>
              <a:t>data</a:t>
            </a:r>
            <a:endParaRPr lang="de-DE" sz="1801" dirty="0"/>
          </a:p>
          <a:p>
            <a:pPr marL="285753" indent="-285753">
              <a:buFont typeface="Arial" panose="020B0604020202020204" pitchFamily="34" charset="0"/>
              <a:buChar char="•"/>
            </a:pPr>
            <a:r>
              <a:rPr lang="en-US" sz="1801" dirty="0"/>
              <a:t>Collected data can be offered to marketplace</a:t>
            </a: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1158E3EE-8B25-44D1-B47A-100FB2E2F4A1}"/>
              </a:ext>
            </a:extLst>
          </p:cNvPr>
          <p:cNvSpPr/>
          <p:nvPr/>
        </p:nvSpPr>
        <p:spPr>
          <a:xfrm>
            <a:off x="3738138" y="4662699"/>
            <a:ext cx="1810046" cy="9237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801" dirty="0"/>
              <a:t>Sensor </a:t>
            </a:r>
            <a:r>
              <a:rPr lang="de-DE" sz="1801" dirty="0" err="1"/>
              <a:t>data</a:t>
            </a:r>
            <a:endParaRPr lang="de-DE" sz="1801" dirty="0"/>
          </a:p>
          <a:p>
            <a:r>
              <a:rPr lang="de-DE" sz="1801" dirty="0"/>
              <a:t>(environmental, GPS)</a:t>
            </a:r>
            <a:endParaRPr lang="en-US" sz="1801" dirty="0"/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D0DFEDFE-D3C3-4CB3-850F-F243399C870E}"/>
              </a:ext>
            </a:extLst>
          </p:cNvPr>
          <p:cNvCxnSpPr>
            <a:endCxn id="44" idx="3"/>
          </p:cNvCxnSpPr>
          <p:nvPr/>
        </p:nvCxnSpPr>
        <p:spPr>
          <a:xfrm flipH="1">
            <a:off x="3533228" y="3630377"/>
            <a:ext cx="2024620" cy="12491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hteck 49">
            <a:extLst>
              <a:ext uri="{FF2B5EF4-FFF2-40B4-BE49-F238E27FC236}">
                <a16:creationId xmlns:a16="http://schemas.microsoft.com/office/drawing/2014/main" id="{3A133910-08D8-4B55-A943-953AA00588F7}"/>
              </a:ext>
            </a:extLst>
          </p:cNvPr>
          <p:cNvSpPr/>
          <p:nvPr/>
        </p:nvSpPr>
        <p:spPr>
          <a:xfrm>
            <a:off x="418799" y="2820814"/>
            <a:ext cx="1384244" cy="9237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de-DE" sz="1801" dirty="0"/>
              <a:t>IOTA </a:t>
            </a:r>
            <a:r>
              <a:rPr lang="de-DE" sz="1801" dirty="0" err="1"/>
              <a:t>transaction</a:t>
            </a:r>
            <a:r>
              <a:rPr lang="de-DE" sz="1801" dirty="0"/>
              <a:t>/Sensor </a:t>
            </a:r>
            <a:r>
              <a:rPr lang="de-DE" sz="1801" dirty="0" err="1"/>
              <a:t>data</a:t>
            </a:r>
            <a:endParaRPr lang="de-DE" sz="1801" dirty="0"/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297DBC42-4C30-4D33-8F53-85712A0FF182}"/>
              </a:ext>
            </a:extLst>
          </p:cNvPr>
          <p:cNvCxnSpPr>
            <a:stCxn id="44" idx="0"/>
            <a:endCxn id="29" idx="2"/>
          </p:cNvCxnSpPr>
          <p:nvPr/>
        </p:nvCxnSpPr>
        <p:spPr>
          <a:xfrm flipH="1" flipV="1">
            <a:off x="1882592" y="2663838"/>
            <a:ext cx="1" cy="13234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4418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94B2966C-A645-475A-98C7-56ACD3CA5633}"/>
              </a:ext>
            </a:extLst>
          </p:cNvPr>
          <p:cNvSpPr txBox="1"/>
          <p:nvPr/>
        </p:nvSpPr>
        <p:spPr>
          <a:xfrm>
            <a:off x="133351" y="123825"/>
            <a:ext cx="3876676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1" b="1" i="1" dirty="0"/>
              <a:t>State </a:t>
            </a:r>
            <a:r>
              <a:rPr lang="de-DE" sz="1801" b="1" i="1" dirty="0" err="1"/>
              <a:t>diagram</a:t>
            </a:r>
            <a:r>
              <a:rPr lang="de-DE" sz="1801" b="1" i="1" dirty="0"/>
              <a:t> </a:t>
            </a:r>
            <a:r>
              <a:rPr lang="de-DE" sz="1801" b="1" i="1" dirty="0" err="1"/>
              <a:t>of</a:t>
            </a:r>
            <a:r>
              <a:rPr lang="de-DE" sz="1801" b="1" i="1" dirty="0"/>
              <a:t> </a:t>
            </a:r>
            <a:r>
              <a:rPr lang="de-DE" sz="1801" b="1" i="1" dirty="0" err="1"/>
              <a:t>hardware</a:t>
            </a:r>
            <a:r>
              <a:rPr lang="de-DE" sz="1801" b="1" i="1" dirty="0"/>
              <a:t> </a:t>
            </a:r>
            <a:r>
              <a:rPr lang="de-DE" sz="1801" b="1" i="1" dirty="0" err="1"/>
              <a:t>module</a:t>
            </a:r>
            <a:endParaRPr lang="en-US" sz="1801" b="1" i="1" dirty="0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CFBFEAF5-9DCB-4AF9-A0DD-14F562F72416}"/>
              </a:ext>
            </a:extLst>
          </p:cNvPr>
          <p:cNvSpPr/>
          <p:nvPr/>
        </p:nvSpPr>
        <p:spPr>
          <a:xfrm>
            <a:off x="5248275" y="1057275"/>
            <a:ext cx="1457325" cy="81915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Parked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4F7CC6C2-D246-42F6-A0AC-E3C257E460B4}"/>
              </a:ext>
            </a:extLst>
          </p:cNvPr>
          <p:cNvSpPr/>
          <p:nvPr/>
        </p:nvSpPr>
        <p:spPr>
          <a:xfrm>
            <a:off x="5248275" y="5000625"/>
            <a:ext cx="1457325" cy="81915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Parked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B0FE0ADB-AFBF-447E-AE45-6C4B152FDAFA}"/>
              </a:ext>
            </a:extLst>
          </p:cNvPr>
          <p:cNvSpPr/>
          <p:nvPr/>
        </p:nvSpPr>
        <p:spPr>
          <a:xfrm>
            <a:off x="7639050" y="2895600"/>
            <a:ext cx="1457325" cy="81915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Rented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E2EB450D-B189-4BDC-8D35-C4E5F9F90EBF}"/>
              </a:ext>
            </a:extLst>
          </p:cNvPr>
          <p:cNvSpPr/>
          <p:nvPr/>
        </p:nvSpPr>
        <p:spPr>
          <a:xfrm>
            <a:off x="2809875" y="2895600"/>
            <a:ext cx="1457325" cy="81915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Stolen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A6B1C4BE-CBD7-40CD-9BCC-F6C1D917DBB4}"/>
              </a:ext>
            </a:extLst>
          </p:cNvPr>
          <p:cNvCxnSpPr>
            <a:cxnSpLocks/>
            <a:stCxn id="5" idx="3"/>
            <a:endCxn id="8" idx="0"/>
          </p:cNvCxnSpPr>
          <p:nvPr/>
        </p:nvCxnSpPr>
        <p:spPr>
          <a:xfrm flipH="1">
            <a:off x="3538538" y="1756463"/>
            <a:ext cx="1923157" cy="113913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3D50FFE6-50E6-4F93-B2CA-1EB664FC0904}"/>
              </a:ext>
            </a:extLst>
          </p:cNvPr>
          <p:cNvCxnSpPr>
            <a:stCxn id="5" idx="5"/>
            <a:endCxn id="7" idx="0"/>
          </p:cNvCxnSpPr>
          <p:nvPr/>
        </p:nvCxnSpPr>
        <p:spPr>
          <a:xfrm>
            <a:off x="6492180" y="1756463"/>
            <a:ext cx="1875533" cy="113913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293588D8-B92E-4B66-BF2D-536994898A32}"/>
              </a:ext>
            </a:extLst>
          </p:cNvPr>
          <p:cNvCxnSpPr>
            <a:stCxn id="7" idx="4"/>
            <a:endCxn id="6" idx="7"/>
          </p:cNvCxnSpPr>
          <p:nvPr/>
        </p:nvCxnSpPr>
        <p:spPr>
          <a:xfrm flipH="1">
            <a:off x="6492180" y="3714750"/>
            <a:ext cx="1875533" cy="140583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9068B7E7-D31E-496D-9F03-ED8DE7B3A7BB}"/>
              </a:ext>
            </a:extLst>
          </p:cNvPr>
          <p:cNvCxnSpPr>
            <a:stCxn id="8" idx="4"/>
            <a:endCxn id="6" idx="1"/>
          </p:cNvCxnSpPr>
          <p:nvPr/>
        </p:nvCxnSpPr>
        <p:spPr>
          <a:xfrm>
            <a:off x="3538538" y="3714750"/>
            <a:ext cx="1923157" cy="140583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71F62266-4916-4608-AD91-E0E125D2FEAD}"/>
              </a:ext>
            </a:extLst>
          </p:cNvPr>
          <p:cNvSpPr txBox="1"/>
          <p:nvPr/>
        </p:nvSpPr>
        <p:spPr>
          <a:xfrm>
            <a:off x="5248275" y="567981"/>
            <a:ext cx="1654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gps_loc_parked</a:t>
            </a:r>
            <a:endParaRPr lang="en-US" dirty="0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4BF69FB0-A109-4DDC-97AB-71CB84AD3C30}"/>
              </a:ext>
            </a:extLst>
          </p:cNvPr>
          <p:cNvSpPr txBox="1"/>
          <p:nvPr/>
        </p:nvSpPr>
        <p:spPr>
          <a:xfrm>
            <a:off x="2490524" y="1606331"/>
            <a:ext cx="27693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curr_loc</a:t>
            </a:r>
            <a:r>
              <a:rPr lang="de-DE" dirty="0"/>
              <a:t> - </a:t>
            </a:r>
            <a:r>
              <a:rPr lang="de-DE" dirty="0" err="1"/>
              <a:t>gps_loc_parked</a:t>
            </a:r>
            <a:endParaRPr lang="en-US" dirty="0"/>
          </a:p>
          <a:p>
            <a:r>
              <a:rPr lang="de-DE" dirty="0"/>
              <a:t>&gt; </a:t>
            </a:r>
            <a:r>
              <a:rPr lang="de-DE" dirty="0" err="1"/>
              <a:t>trigger_dist</a:t>
            </a:r>
            <a:r>
              <a:rPr lang="de-DE" dirty="0"/>
              <a:t> </a:t>
            </a:r>
            <a:endParaRPr lang="en-US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51E25283-21DD-44A4-8001-CB394EDAC3B8}"/>
              </a:ext>
            </a:extLst>
          </p:cNvPr>
          <p:cNvSpPr txBox="1"/>
          <p:nvPr/>
        </p:nvSpPr>
        <p:spPr>
          <a:xfrm>
            <a:off x="1416283" y="4051340"/>
            <a:ext cx="29771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curr_loc</a:t>
            </a:r>
            <a:r>
              <a:rPr lang="de-DE" dirty="0"/>
              <a:t> - </a:t>
            </a:r>
            <a:r>
              <a:rPr lang="de-DE" dirty="0" err="1"/>
              <a:t>gps_loc_parked</a:t>
            </a:r>
            <a:endParaRPr lang="en-US" dirty="0"/>
          </a:p>
          <a:p>
            <a:r>
              <a:rPr lang="de-DE" dirty="0"/>
              <a:t>&lt; </a:t>
            </a:r>
            <a:r>
              <a:rPr lang="de-DE" dirty="0" err="1"/>
              <a:t>trigger_dist</a:t>
            </a:r>
            <a:r>
              <a:rPr lang="de-DE" dirty="0"/>
              <a:t> </a:t>
            </a:r>
          </a:p>
          <a:p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curr_loc</a:t>
            </a:r>
            <a:r>
              <a:rPr lang="de-DE" dirty="0"/>
              <a:t> </a:t>
            </a:r>
            <a:r>
              <a:rPr lang="de-DE" dirty="0" err="1"/>
              <a:t>remains</a:t>
            </a:r>
            <a:r>
              <a:rPr lang="de-DE" dirty="0"/>
              <a:t> </a:t>
            </a:r>
            <a:r>
              <a:rPr lang="de-DE" dirty="0" err="1"/>
              <a:t>relatively</a:t>
            </a:r>
            <a:r>
              <a:rPr lang="de-DE" dirty="0"/>
              <a:t> </a:t>
            </a:r>
            <a:r>
              <a:rPr lang="de-DE" dirty="0" err="1"/>
              <a:t>unchanged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60s</a:t>
            </a:r>
            <a:endParaRPr lang="en-US" dirty="0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D535C378-576A-4DB3-91E9-A02FDD70765E}"/>
              </a:ext>
            </a:extLst>
          </p:cNvPr>
          <p:cNvSpPr txBox="1"/>
          <p:nvPr/>
        </p:nvSpPr>
        <p:spPr>
          <a:xfrm>
            <a:off x="7540690" y="1691759"/>
            <a:ext cx="3184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trigger_pressed</a:t>
            </a:r>
            <a:r>
              <a:rPr lang="de-DE" dirty="0"/>
              <a:t> and </a:t>
            </a:r>
            <a:r>
              <a:rPr lang="de-DE" dirty="0" err="1"/>
              <a:t>balance</a:t>
            </a:r>
            <a:r>
              <a:rPr lang="de-DE" dirty="0"/>
              <a:t> &gt; 0</a:t>
            </a:r>
            <a:endParaRPr lang="en-US" dirty="0"/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84F48F3A-C38A-4124-8F3A-A585C9979810}"/>
              </a:ext>
            </a:extLst>
          </p:cNvPr>
          <p:cNvSpPr txBox="1"/>
          <p:nvPr/>
        </p:nvSpPr>
        <p:spPr>
          <a:xfrm>
            <a:off x="7540690" y="4328338"/>
            <a:ext cx="28987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elapsed_time</a:t>
            </a:r>
            <a:r>
              <a:rPr lang="de-DE" dirty="0"/>
              <a:t> &gt; </a:t>
            </a:r>
            <a:r>
              <a:rPr lang="de-DE" dirty="0" err="1"/>
              <a:t>curr_balance</a:t>
            </a:r>
            <a:r>
              <a:rPr lang="de-DE" dirty="0"/>
              <a:t> * </a:t>
            </a:r>
            <a:r>
              <a:rPr lang="de-DE" dirty="0" err="1"/>
              <a:t>time_multiplier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54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4366D39D-F447-459D-8CE9-FC74ACB0907D}"/>
              </a:ext>
            </a:extLst>
          </p:cNvPr>
          <p:cNvSpPr/>
          <p:nvPr/>
        </p:nvSpPr>
        <p:spPr>
          <a:xfrm>
            <a:off x="226695" y="89536"/>
            <a:ext cx="3377565" cy="306514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400" b="1" i="1" dirty="0">
                <a:solidFill>
                  <a:schemeClr val="tx1"/>
                </a:solidFill>
              </a:rPr>
              <a:t>"</a:t>
            </a:r>
            <a:r>
              <a:rPr lang="de-DE" sz="1400" b="1" i="1" dirty="0" err="1">
                <a:solidFill>
                  <a:schemeClr val="tx1"/>
                </a:solidFill>
              </a:rPr>
              <a:t>Parked</a:t>
            </a:r>
            <a:r>
              <a:rPr lang="de-DE" sz="1400" b="1" i="1" dirty="0">
                <a:solidFill>
                  <a:schemeClr val="tx1"/>
                </a:solidFill>
              </a:rPr>
              <a:t>" loop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/>
                </a:solidFill>
              </a:rPr>
              <a:t>Check </a:t>
            </a:r>
            <a:r>
              <a:rPr lang="de-DE" sz="1400" dirty="0" err="1">
                <a:solidFill>
                  <a:schemeClr val="tx1"/>
                </a:solidFill>
              </a:rPr>
              <a:t>if</a:t>
            </a:r>
            <a:r>
              <a:rPr lang="de-DE" sz="1400" dirty="0">
                <a:solidFill>
                  <a:schemeClr val="tx1"/>
                </a:solidFill>
              </a:rPr>
              <a:t> </a:t>
            </a:r>
            <a:r>
              <a:rPr lang="de-DE" sz="1400" dirty="0" err="1">
                <a:solidFill>
                  <a:schemeClr val="tx1"/>
                </a:solidFill>
              </a:rPr>
              <a:t>trigger</a:t>
            </a:r>
            <a:r>
              <a:rPr lang="de-DE" sz="1400" dirty="0">
                <a:solidFill>
                  <a:schemeClr val="tx1"/>
                </a:solidFill>
              </a:rPr>
              <a:t> </a:t>
            </a:r>
            <a:r>
              <a:rPr lang="de-DE" sz="1400" dirty="0" err="1">
                <a:solidFill>
                  <a:schemeClr val="tx1"/>
                </a:solidFill>
              </a:rPr>
              <a:t>button</a:t>
            </a:r>
            <a:r>
              <a:rPr lang="de-DE" sz="1400" dirty="0">
                <a:solidFill>
                  <a:schemeClr val="tx1"/>
                </a:solidFill>
              </a:rPr>
              <a:t> </a:t>
            </a:r>
            <a:r>
              <a:rPr lang="de-DE" sz="1400" dirty="0" err="1">
                <a:solidFill>
                  <a:schemeClr val="tx1"/>
                </a:solidFill>
              </a:rPr>
              <a:t>is</a:t>
            </a:r>
            <a:r>
              <a:rPr lang="de-DE" sz="1400" dirty="0">
                <a:solidFill>
                  <a:schemeClr val="tx1"/>
                </a:solidFill>
              </a:rPr>
              <a:t> </a:t>
            </a:r>
            <a:r>
              <a:rPr lang="de-DE" sz="1400" dirty="0" err="1">
                <a:solidFill>
                  <a:schemeClr val="tx1"/>
                </a:solidFill>
              </a:rPr>
              <a:t>pressed</a:t>
            </a:r>
            <a:endParaRPr lang="de-DE" sz="1400" dirty="0">
              <a:solidFill>
                <a:schemeClr val="tx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400" dirty="0" err="1">
                <a:solidFill>
                  <a:schemeClr val="tx1"/>
                </a:solidFill>
              </a:rPr>
              <a:t>If</a:t>
            </a:r>
            <a:r>
              <a:rPr lang="de-DE" sz="1400" dirty="0">
                <a:solidFill>
                  <a:schemeClr val="tx1"/>
                </a:solidFill>
              </a:rPr>
              <a:t> </a:t>
            </a:r>
            <a:r>
              <a:rPr lang="de-DE" sz="1400" dirty="0" err="1">
                <a:solidFill>
                  <a:schemeClr val="tx1"/>
                </a:solidFill>
              </a:rPr>
              <a:t>true</a:t>
            </a:r>
            <a:r>
              <a:rPr lang="de-DE" sz="1400" dirty="0">
                <a:solidFill>
                  <a:schemeClr val="tx1"/>
                </a:solidFill>
              </a:rPr>
              <a:t>: </a:t>
            </a:r>
            <a:r>
              <a:rPr lang="de-DE" sz="1400" dirty="0" err="1">
                <a:solidFill>
                  <a:schemeClr val="tx1"/>
                </a:solidFill>
              </a:rPr>
              <a:t>get_balance</a:t>
            </a:r>
            <a:r>
              <a:rPr lang="de-DE" sz="1400" dirty="0">
                <a:solidFill>
                  <a:schemeClr val="tx1"/>
                </a:solidFill>
              </a:rPr>
              <a:t>()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DE" sz="1400" dirty="0">
              <a:solidFill>
                <a:schemeClr val="tx1"/>
              </a:solidFill>
            </a:endParaRPr>
          </a:p>
          <a:p>
            <a:pPr lvl="1"/>
            <a:endParaRPr lang="de-DE" sz="1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400" dirty="0">
              <a:solidFill>
                <a:schemeClr val="tx1"/>
              </a:solidFill>
            </a:endParaRPr>
          </a:p>
          <a:p>
            <a:endParaRPr lang="de-DE" sz="1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/>
                </a:solidFill>
              </a:rPr>
              <a:t>Send </a:t>
            </a:r>
            <a:r>
              <a:rPr lang="de-DE" sz="1400" dirty="0" err="1">
                <a:solidFill>
                  <a:schemeClr val="tx1"/>
                </a:solidFill>
              </a:rPr>
              <a:t>to</a:t>
            </a:r>
            <a:r>
              <a:rPr lang="de-DE" sz="1400" dirty="0">
                <a:solidFill>
                  <a:schemeClr val="tx1"/>
                </a:solidFill>
              </a:rPr>
              <a:t> </a:t>
            </a:r>
            <a:r>
              <a:rPr lang="de-DE" sz="1400" dirty="0" err="1">
                <a:solidFill>
                  <a:schemeClr val="tx1"/>
                </a:solidFill>
              </a:rPr>
              <a:t>server</a:t>
            </a:r>
            <a:r>
              <a:rPr lang="de-DE" sz="1400" dirty="0">
                <a:solidFill>
                  <a:schemeClr val="tx1"/>
                </a:solidFill>
              </a:rPr>
              <a:t> all </a:t>
            </a:r>
            <a:r>
              <a:rPr lang="de-DE" sz="1400" dirty="0" err="1">
                <a:solidFill>
                  <a:schemeClr val="tx1"/>
                </a:solidFill>
              </a:rPr>
              <a:t>data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FDDCAD90-11A5-4C2F-9AB5-5F3C50602676}"/>
              </a:ext>
            </a:extLst>
          </p:cNvPr>
          <p:cNvSpPr/>
          <p:nvPr/>
        </p:nvSpPr>
        <p:spPr>
          <a:xfrm>
            <a:off x="402907" y="817721"/>
            <a:ext cx="2909887" cy="1818799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400" b="1" i="1" dirty="0">
                <a:solidFill>
                  <a:schemeClr val="tx1"/>
                </a:solidFill>
              </a:rPr>
              <a:t>Loop 10 </a:t>
            </a:r>
            <a:r>
              <a:rPr lang="de-DE" sz="1400" b="1" i="1" dirty="0" err="1">
                <a:solidFill>
                  <a:schemeClr val="tx1"/>
                </a:solidFill>
              </a:rPr>
              <a:t>times</a:t>
            </a:r>
            <a:endParaRPr lang="de-DE" sz="1400" b="1" i="1" dirty="0">
              <a:solidFill>
                <a:schemeClr val="tx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/>
                </a:solidFill>
              </a:rPr>
              <a:t>Go </a:t>
            </a:r>
            <a:r>
              <a:rPr lang="de-DE" sz="1400" dirty="0" err="1">
                <a:solidFill>
                  <a:schemeClr val="tx1"/>
                </a:solidFill>
              </a:rPr>
              <a:t>to</a:t>
            </a:r>
            <a:r>
              <a:rPr lang="de-DE" sz="1400" dirty="0">
                <a:solidFill>
                  <a:schemeClr val="tx1"/>
                </a:solidFill>
              </a:rPr>
              <a:t> </a:t>
            </a:r>
            <a:r>
              <a:rPr lang="de-DE" sz="1400" dirty="0" err="1">
                <a:solidFill>
                  <a:schemeClr val="tx1"/>
                </a:solidFill>
              </a:rPr>
              <a:t>sleep</a:t>
            </a:r>
            <a:endParaRPr lang="de-DE" sz="1400" dirty="0">
              <a:solidFill>
                <a:schemeClr val="tx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/>
                </a:solidFill>
              </a:rPr>
              <a:t>Wake </a:t>
            </a:r>
            <a:r>
              <a:rPr lang="de-DE" sz="1400" dirty="0" err="1">
                <a:solidFill>
                  <a:schemeClr val="tx1"/>
                </a:solidFill>
              </a:rPr>
              <a:t>up</a:t>
            </a:r>
            <a:r>
              <a:rPr lang="de-DE" sz="1400" dirty="0">
                <a:solidFill>
                  <a:schemeClr val="tx1"/>
                </a:solidFill>
              </a:rPr>
              <a:t> </a:t>
            </a:r>
            <a:r>
              <a:rPr lang="de-DE" sz="1400" dirty="0" err="1">
                <a:solidFill>
                  <a:schemeClr val="tx1"/>
                </a:solidFill>
              </a:rPr>
              <a:t>every</a:t>
            </a:r>
            <a:r>
              <a:rPr lang="de-DE" sz="1400" dirty="0">
                <a:solidFill>
                  <a:schemeClr val="tx1"/>
                </a:solidFill>
              </a:rPr>
              <a:t> 60 </a:t>
            </a:r>
            <a:r>
              <a:rPr lang="de-DE" sz="1400" dirty="0" err="1">
                <a:solidFill>
                  <a:schemeClr val="tx1"/>
                </a:solidFill>
              </a:rPr>
              <a:t>seconds</a:t>
            </a:r>
            <a:endParaRPr lang="de-DE" sz="1400" dirty="0">
              <a:solidFill>
                <a:schemeClr val="tx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/>
                </a:solidFill>
              </a:rPr>
              <a:t>Take </a:t>
            </a:r>
            <a:r>
              <a:rPr lang="de-DE" sz="1400" dirty="0" err="1">
                <a:solidFill>
                  <a:schemeClr val="tx1"/>
                </a:solidFill>
              </a:rPr>
              <a:t>sensor</a:t>
            </a:r>
            <a:r>
              <a:rPr lang="de-DE" sz="1400" dirty="0">
                <a:solidFill>
                  <a:schemeClr val="tx1"/>
                </a:solidFill>
              </a:rPr>
              <a:t> </a:t>
            </a:r>
            <a:r>
              <a:rPr lang="de-DE" sz="1400" dirty="0" err="1">
                <a:solidFill>
                  <a:schemeClr val="tx1"/>
                </a:solidFill>
              </a:rPr>
              <a:t>data</a:t>
            </a:r>
            <a:endParaRPr lang="de-DE" sz="1400" dirty="0">
              <a:solidFill>
                <a:schemeClr val="tx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400" dirty="0" err="1">
                <a:solidFill>
                  <a:schemeClr val="tx1"/>
                </a:solidFill>
              </a:rPr>
              <a:t>check_if_stolen</a:t>
            </a:r>
            <a:r>
              <a:rPr lang="de-DE" sz="1400" dirty="0">
                <a:solidFill>
                  <a:schemeClr val="tx1"/>
                </a:solidFill>
              </a:rPr>
              <a:t>()</a:t>
            </a:r>
          </a:p>
          <a:p>
            <a:pPr lvl="2"/>
            <a:r>
              <a:rPr lang="de-DE" sz="1400" dirty="0" err="1">
                <a:solidFill>
                  <a:schemeClr val="tx1"/>
                </a:solidFill>
              </a:rPr>
              <a:t>If</a:t>
            </a:r>
            <a:r>
              <a:rPr lang="de-DE" sz="1400" dirty="0">
                <a:solidFill>
                  <a:schemeClr val="tx1"/>
                </a:solidFill>
              </a:rPr>
              <a:t> </a:t>
            </a:r>
            <a:r>
              <a:rPr lang="de-DE" sz="1400" dirty="0" err="1">
                <a:solidFill>
                  <a:schemeClr val="tx1"/>
                </a:solidFill>
              </a:rPr>
              <a:t>true</a:t>
            </a:r>
            <a:r>
              <a:rPr lang="de-DE" sz="1400" dirty="0">
                <a:solidFill>
                  <a:schemeClr val="tx1"/>
                </a:solidFill>
              </a:rPr>
              <a:t>: </a:t>
            </a:r>
            <a:r>
              <a:rPr lang="de-DE" sz="1400" dirty="0" err="1">
                <a:solidFill>
                  <a:schemeClr val="tx1"/>
                </a:solidFill>
              </a:rPr>
              <a:t>get</a:t>
            </a:r>
            <a:r>
              <a:rPr lang="de-DE" sz="1400" dirty="0">
                <a:solidFill>
                  <a:schemeClr val="tx1"/>
                </a:solidFill>
              </a:rPr>
              <a:t> </a:t>
            </a:r>
            <a:r>
              <a:rPr lang="de-DE" sz="1400" dirty="0" err="1">
                <a:solidFill>
                  <a:schemeClr val="tx1"/>
                </a:solidFill>
              </a:rPr>
              <a:t>start_loc</a:t>
            </a:r>
            <a:r>
              <a:rPr lang="de-DE" sz="1400" dirty="0">
                <a:solidFill>
                  <a:schemeClr val="tx1"/>
                </a:solidFill>
              </a:rPr>
              <a:t>,</a:t>
            </a:r>
          </a:p>
          <a:p>
            <a:pPr lvl="2"/>
            <a:r>
              <a:rPr lang="de-DE" sz="1400" dirty="0">
                <a:solidFill>
                  <a:schemeClr val="tx1"/>
                </a:solidFill>
              </a:rPr>
              <a:t>             </a:t>
            </a:r>
            <a:r>
              <a:rPr lang="de-DE" sz="1400" dirty="0" err="1">
                <a:solidFill>
                  <a:schemeClr val="tx1"/>
                </a:solidFill>
              </a:rPr>
              <a:t>get</a:t>
            </a:r>
            <a:r>
              <a:rPr lang="de-DE" sz="1400" dirty="0">
                <a:solidFill>
                  <a:schemeClr val="tx1"/>
                </a:solidFill>
              </a:rPr>
              <a:t> </a:t>
            </a:r>
            <a:r>
              <a:rPr lang="de-DE" sz="1400" dirty="0" err="1">
                <a:solidFill>
                  <a:schemeClr val="tx1"/>
                </a:solidFill>
              </a:rPr>
              <a:t>start_time</a:t>
            </a:r>
            <a:r>
              <a:rPr lang="de-DE" sz="1400" dirty="0">
                <a:solidFill>
                  <a:schemeClr val="tx1"/>
                </a:solidFill>
              </a:rPr>
              <a:t>, </a:t>
            </a:r>
          </a:p>
          <a:p>
            <a:pPr lvl="2"/>
            <a:r>
              <a:rPr lang="de-DE" sz="1400" dirty="0">
                <a:solidFill>
                  <a:schemeClr val="tx1"/>
                </a:solidFill>
              </a:rPr>
              <a:t>             break loop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CF8A9021-043E-49AC-A2AC-1627CCBA2645}"/>
              </a:ext>
            </a:extLst>
          </p:cNvPr>
          <p:cNvSpPr/>
          <p:nvPr/>
        </p:nvSpPr>
        <p:spPr>
          <a:xfrm>
            <a:off x="4870133" y="82866"/>
            <a:ext cx="2780347" cy="1698791"/>
          </a:xfrm>
          <a:prstGeom prst="roundRect">
            <a:avLst>
              <a:gd name="adj" fmla="val 10201"/>
            </a:avLst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sz="1200" b="1" i="1" dirty="0" err="1">
                <a:solidFill>
                  <a:schemeClr val="tx1"/>
                </a:solidFill>
              </a:rPr>
              <a:t>get_balance</a:t>
            </a:r>
            <a:r>
              <a:rPr lang="de-DE" sz="1200" b="1" i="1" dirty="0">
                <a:solidFill>
                  <a:schemeClr val="tx1"/>
                </a:solidFill>
              </a:rPr>
              <a:t>()</a:t>
            </a:r>
          </a:p>
          <a:p>
            <a:endParaRPr lang="de-DE" sz="1400" b="1" i="1" dirty="0">
              <a:solidFill>
                <a:schemeClr val="tx1"/>
              </a:solidFill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3DFB1578-7919-42F0-859F-CAE639DE6D3C}"/>
              </a:ext>
            </a:extLst>
          </p:cNvPr>
          <p:cNvSpPr/>
          <p:nvPr/>
        </p:nvSpPr>
        <p:spPr>
          <a:xfrm>
            <a:off x="5030152" y="441248"/>
            <a:ext cx="2467928" cy="118586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200" b="1" i="1" dirty="0">
                <a:solidFill>
                  <a:schemeClr val="tx1"/>
                </a:solidFill>
              </a:rPr>
              <a:t>Loop 10 </a:t>
            </a:r>
            <a:r>
              <a:rPr lang="de-DE" sz="1200" b="1" i="1" dirty="0" err="1">
                <a:solidFill>
                  <a:schemeClr val="tx1"/>
                </a:solidFill>
              </a:rPr>
              <a:t>times</a:t>
            </a:r>
            <a:endParaRPr lang="de-DE" sz="1200" b="1" i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 dirty="0" err="1">
                <a:solidFill>
                  <a:schemeClr val="tx1"/>
                </a:solidFill>
              </a:rPr>
              <a:t>Get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account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balance</a:t>
            </a:r>
            <a:r>
              <a:rPr lang="de-DE" sz="1200" dirty="0">
                <a:solidFill>
                  <a:schemeClr val="tx1"/>
                </a:solidFill>
              </a:rPr>
              <a:t> B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200" dirty="0" err="1">
                <a:solidFill>
                  <a:schemeClr val="tx1"/>
                </a:solidFill>
              </a:rPr>
              <a:t>If</a:t>
            </a:r>
            <a:r>
              <a:rPr lang="de-DE" sz="1200" dirty="0">
                <a:solidFill>
                  <a:schemeClr val="tx1"/>
                </a:solidFill>
              </a:rPr>
              <a:t> B = 0: </a:t>
            </a:r>
            <a:r>
              <a:rPr lang="de-DE" sz="1200" dirty="0" err="1">
                <a:solidFill>
                  <a:schemeClr val="tx1"/>
                </a:solidFill>
              </a:rPr>
              <a:t>delay</a:t>
            </a:r>
            <a:r>
              <a:rPr lang="de-DE" sz="1200" dirty="0">
                <a:solidFill>
                  <a:schemeClr val="tx1"/>
                </a:solidFill>
              </a:rPr>
              <a:t> 10s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200" dirty="0" err="1">
                <a:solidFill>
                  <a:schemeClr val="tx1"/>
                </a:solidFill>
              </a:rPr>
              <a:t>If</a:t>
            </a:r>
            <a:r>
              <a:rPr lang="de-DE" sz="1200" dirty="0">
                <a:solidFill>
                  <a:schemeClr val="tx1"/>
                </a:solidFill>
              </a:rPr>
              <a:t> B &gt; 0: </a:t>
            </a:r>
            <a:r>
              <a:rPr lang="de-DE" sz="1200" dirty="0" err="1">
                <a:solidFill>
                  <a:schemeClr val="tx1"/>
                </a:solidFill>
              </a:rPr>
              <a:t>status</a:t>
            </a:r>
            <a:r>
              <a:rPr lang="de-DE" sz="1200" dirty="0">
                <a:solidFill>
                  <a:schemeClr val="tx1"/>
                </a:solidFill>
              </a:rPr>
              <a:t> = </a:t>
            </a:r>
            <a:r>
              <a:rPr lang="de-DE" sz="1200" dirty="0" err="1">
                <a:solidFill>
                  <a:schemeClr val="tx1"/>
                </a:solidFill>
              </a:rPr>
              <a:t>rented</a:t>
            </a:r>
            <a:r>
              <a:rPr lang="de-DE" sz="1200" dirty="0">
                <a:solidFill>
                  <a:schemeClr val="tx1"/>
                </a:solidFill>
              </a:rPr>
              <a:t>, 	          break loop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9" name="Verbinder: gewinkelt 8">
            <a:extLst>
              <a:ext uri="{FF2B5EF4-FFF2-40B4-BE49-F238E27FC236}">
                <a16:creationId xmlns:a16="http://schemas.microsoft.com/office/drawing/2014/main" id="{DF6092AE-FE9A-446A-87F2-438CD01F1703}"/>
              </a:ext>
            </a:extLst>
          </p:cNvPr>
          <p:cNvCxnSpPr>
            <a:cxnSpLocks/>
          </p:cNvCxnSpPr>
          <p:nvPr/>
        </p:nvCxnSpPr>
        <p:spPr>
          <a:xfrm flipV="1">
            <a:off x="2575560" y="337184"/>
            <a:ext cx="2294573" cy="341236"/>
          </a:xfrm>
          <a:prstGeom prst="bentConnector3">
            <a:avLst>
              <a:gd name="adj1" fmla="val 61291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F8ED8DB4-B79C-4ADE-A319-2051FDB936C0}"/>
              </a:ext>
            </a:extLst>
          </p:cNvPr>
          <p:cNvSpPr/>
          <p:nvPr/>
        </p:nvSpPr>
        <p:spPr>
          <a:xfrm>
            <a:off x="4870133" y="1902614"/>
            <a:ext cx="2780347" cy="904409"/>
          </a:xfrm>
          <a:prstGeom prst="roundRect">
            <a:avLst>
              <a:gd name="adj" fmla="val 10201"/>
            </a:avLst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sz="1200" b="1" i="1" dirty="0" err="1">
                <a:solidFill>
                  <a:schemeClr val="tx1"/>
                </a:solidFill>
              </a:rPr>
              <a:t>check_if_stolen</a:t>
            </a:r>
            <a:r>
              <a:rPr lang="de-DE" sz="1200" b="1" i="1" dirty="0">
                <a:solidFill>
                  <a:schemeClr val="tx1"/>
                </a:solidFill>
              </a:rPr>
              <a:t>()</a:t>
            </a:r>
          </a:p>
          <a:p>
            <a:r>
              <a:rPr lang="de-DE" sz="1200" dirty="0" err="1">
                <a:solidFill>
                  <a:schemeClr val="tx1"/>
                </a:solidFill>
              </a:rPr>
              <a:t>curr_loc</a:t>
            </a:r>
            <a:r>
              <a:rPr lang="de-DE" sz="1200" dirty="0">
                <a:solidFill>
                  <a:schemeClr val="tx1"/>
                </a:solidFill>
              </a:rPr>
              <a:t> – </a:t>
            </a:r>
            <a:r>
              <a:rPr lang="de-DE" sz="1200" dirty="0" err="1">
                <a:solidFill>
                  <a:schemeClr val="tx1"/>
                </a:solidFill>
              </a:rPr>
              <a:t>gps_loc_parked</a:t>
            </a:r>
            <a:r>
              <a:rPr lang="de-DE" sz="1200" dirty="0">
                <a:solidFill>
                  <a:schemeClr val="tx1"/>
                </a:solidFill>
              </a:rPr>
              <a:t> &gt; </a:t>
            </a:r>
            <a:r>
              <a:rPr lang="de-DE" sz="1200" dirty="0" err="1">
                <a:solidFill>
                  <a:schemeClr val="tx1"/>
                </a:solidFill>
              </a:rPr>
              <a:t>trigger_dist</a:t>
            </a:r>
            <a:endParaRPr lang="de-DE" sz="1200" dirty="0">
              <a:solidFill>
                <a:schemeClr val="tx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200" dirty="0" err="1">
                <a:solidFill>
                  <a:schemeClr val="tx1"/>
                </a:solidFill>
              </a:rPr>
              <a:t>If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true</a:t>
            </a:r>
            <a:r>
              <a:rPr lang="de-DE" sz="1200" dirty="0">
                <a:solidFill>
                  <a:schemeClr val="tx1"/>
                </a:solidFill>
              </a:rPr>
              <a:t>: </a:t>
            </a:r>
            <a:r>
              <a:rPr lang="de-DE" sz="1200" dirty="0" err="1">
                <a:solidFill>
                  <a:schemeClr val="tx1"/>
                </a:solidFill>
              </a:rPr>
              <a:t>status</a:t>
            </a:r>
            <a:r>
              <a:rPr lang="de-DE" sz="1200" dirty="0">
                <a:solidFill>
                  <a:schemeClr val="tx1"/>
                </a:solidFill>
              </a:rPr>
              <a:t> = </a:t>
            </a:r>
            <a:r>
              <a:rPr lang="de-DE" sz="1200" dirty="0" err="1">
                <a:solidFill>
                  <a:schemeClr val="tx1"/>
                </a:solidFill>
              </a:rPr>
              <a:t>stolen</a:t>
            </a:r>
            <a:r>
              <a:rPr lang="de-DE" sz="1200" dirty="0">
                <a:solidFill>
                  <a:schemeClr val="tx1"/>
                </a:solidFill>
              </a:rPr>
              <a:t>,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200" dirty="0" err="1">
                <a:solidFill>
                  <a:schemeClr val="tx1"/>
                </a:solidFill>
              </a:rPr>
              <a:t>If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false</a:t>
            </a:r>
            <a:r>
              <a:rPr lang="de-DE" sz="1200" dirty="0">
                <a:solidFill>
                  <a:schemeClr val="tx1"/>
                </a:solidFill>
              </a:rPr>
              <a:t>: </a:t>
            </a:r>
            <a:r>
              <a:rPr lang="de-DE" sz="1200" dirty="0" err="1">
                <a:solidFill>
                  <a:schemeClr val="tx1"/>
                </a:solidFill>
              </a:rPr>
              <a:t>status</a:t>
            </a:r>
            <a:r>
              <a:rPr lang="de-DE" sz="1200" dirty="0">
                <a:solidFill>
                  <a:schemeClr val="tx1"/>
                </a:solidFill>
              </a:rPr>
              <a:t> = </a:t>
            </a:r>
            <a:r>
              <a:rPr lang="de-DE" sz="1200" dirty="0" err="1">
                <a:solidFill>
                  <a:schemeClr val="tx1"/>
                </a:solidFill>
              </a:rPr>
              <a:t>parked</a:t>
            </a:r>
            <a:endParaRPr lang="de-DE" sz="1200" dirty="0">
              <a:solidFill>
                <a:schemeClr val="tx1"/>
              </a:solidFill>
            </a:endParaRPr>
          </a:p>
        </p:txBody>
      </p:sp>
      <p:cxnSp>
        <p:nvCxnSpPr>
          <p:cNvPr id="18" name="Verbinder: gewinkelt 17">
            <a:extLst>
              <a:ext uri="{FF2B5EF4-FFF2-40B4-BE49-F238E27FC236}">
                <a16:creationId xmlns:a16="http://schemas.microsoft.com/office/drawing/2014/main" id="{DDC3DF1E-CA30-4B74-BAF7-4A0B7DC72C39}"/>
              </a:ext>
            </a:extLst>
          </p:cNvPr>
          <p:cNvCxnSpPr>
            <a:cxnSpLocks/>
          </p:cNvCxnSpPr>
          <p:nvPr/>
        </p:nvCxnSpPr>
        <p:spPr>
          <a:xfrm>
            <a:off x="2446020" y="1843087"/>
            <a:ext cx="2424113" cy="247353"/>
          </a:xfrm>
          <a:prstGeom prst="bentConnector3">
            <a:avLst>
              <a:gd name="adj1" fmla="val 63202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hteck 23">
            <a:extLst>
              <a:ext uri="{FF2B5EF4-FFF2-40B4-BE49-F238E27FC236}">
                <a16:creationId xmlns:a16="http://schemas.microsoft.com/office/drawing/2014/main" id="{8741ADF6-D7EE-4F0F-B26C-33D698428073}"/>
              </a:ext>
            </a:extLst>
          </p:cNvPr>
          <p:cNvSpPr/>
          <p:nvPr/>
        </p:nvSpPr>
        <p:spPr>
          <a:xfrm>
            <a:off x="8411528" y="89536"/>
            <a:ext cx="3377565" cy="167830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400" b="1" i="1" dirty="0">
                <a:solidFill>
                  <a:schemeClr val="tx1"/>
                </a:solidFill>
              </a:rPr>
              <a:t>"</a:t>
            </a:r>
            <a:r>
              <a:rPr lang="de-DE" sz="1400" b="1" i="1" dirty="0" err="1">
                <a:solidFill>
                  <a:schemeClr val="tx1"/>
                </a:solidFill>
              </a:rPr>
              <a:t>Rented</a:t>
            </a:r>
            <a:r>
              <a:rPr lang="de-DE" sz="1400" b="1" i="1" dirty="0">
                <a:solidFill>
                  <a:schemeClr val="tx1"/>
                </a:solidFill>
              </a:rPr>
              <a:t>" loop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>
                <a:solidFill>
                  <a:schemeClr val="tx1"/>
                </a:solidFill>
              </a:rPr>
              <a:t>Collect</a:t>
            </a:r>
            <a:r>
              <a:rPr lang="de-DE" sz="1400" dirty="0">
                <a:solidFill>
                  <a:schemeClr val="tx1"/>
                </a:solidFill>
              </a:rPr>
              <a:t> </a:t>
            </a:r>
            <a:r>
              <a:rPr lang="de-DE" sz="1400" dirty="0" err="1">
                <a:solidFill>
                  <a:schemeClr val="tx1"/>
                </a:solidFill>
              </a:rPr>
              <a:t>sensor</a:t>
            </a:r>
            <a:r>
              <a:rPr lang="de-DE" sz="1400" dirty="0">
                <a:solidFill>
                  <a:schemeClr val="tx1"/>
                </a:solidFill>
              </a:rPr>
              <a:t> </a:t>
            </a:r>
            <a:r>
              <a:rPr lang="de-DE" sz="1400" dirty="0" err="1">
                <a:solidFill>
                  <a:schemeClr val="tx1"/>
                </a:solidFill>
              </a:rPr>
              <a:t>data</a:t>
            </a:r>
            <a:r>
              <a:rPr lang="de-DE" sz="1400" dirty="0">
                <a:solidFill>
                  <a:schemeClr val="tx1"/>
                </a:solidFill>
              </a:rPr>
              <a:t> &amp; send </a:t>
            </a:r>
            <a:r>
              <a:rPr lang="de-DE" sz="1400" dirty="0" err="1">
                <a:solidFill>
                  <a:schemeClr val="tx1"/>
                </a:solidFill>
              </a:rPr>
              <a:t>to</a:t>
            </a:r>
            <a:r>
              <a:rPr lang="de-DE" sz="1400" dirty="0">
                <a:solidFill>
                  <a:schemeClr val="tx1"/>
                </a:solidFill>
              </a:rPr>
              <a:t> </a:t>
            </a:r>
            <a:r>
              <a:rPr lang="de-DE" sz="1400" dirty="0" err="1">
                <a:solidFill>
                  <a:schemeClr val="tx1"/>
                </a:solidFill>
              </a:rPr>
              <a:t>server</a:t>
            </a:r>
            <a:endParaRPr lang="de-DE" sz="1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/>
                </a:solidFill>
              </a:rPr>
              <a:t>Check </a:t>
            </a:r>
            <a:r>
              <a:rPr lang="de-DE" sz="1400" dirty="0" err="1">
                <a:solidFill>
                  <a:schemeClr val="tx1"/>
                </a:solidFill>
              </a:rPr>
              <a:t>balance</a:t>
            </a:r>
            <a:r>
              <a:rPr lang="de-DE" sz="1400" dirty="0">
                <a:solidFill>
                  <a:schemeClr val="tx1"/>
                </a:solidFill>
              </a:rPr>
              <a:t> </a:t>
            </a:r>
            <a:r>
              <a:rPr lang="de-DE" sz="1400" dirty="0" err="1">
                <a:solidFill>
                  <a:schemeClr val="tx1"/>
                </a:solidFill>
              </a:rPr>
              <a:t>for</a:t>
            </a:r>
            <a:r>
              <a:rPr lang="de-DE" sz="1400" dirty="0">
                <a:solidFill>
                  <a:schemeClr val="tx1"/>
                </a:solidFill>
              </a:rPr>
              <a:t> top-</a:t>
            </a:r>
            <a:r>
              <a:rPr lang="de-DE" sz="1400" dirty="0" err="1">
                <a:solidFill>
                  <a:schemeClr val="tx1"/>
                </a:solidFill>
              </a:rPr>
              <a:t>ups</a:t>
            </a:r>
            <a:endParaRPr lang="de-DE" sz="1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/>
                </a:solidFill>
              </a:rPr>
              <a:t>Check </a:t>
            </a:r>
            <a:r>
              <a:rPr lang="de-DE" sz="1400" dirty="0" err="1">
                <a:solidFill>
                  <a:schemeClr val="tx1"/>
                </a:solidFill>
              </a:rPr>
              <a:t>if</a:t>
            </a:r>
            <a:r>
              <a:rPr lang="de-DE" sz="1400" dirty="0">
                <a:solidFill>
                  <a:schemeClr val="tx1"/>
                </a:solidFill>
              </a:rPr>
              <a:t> </a:t>
            </a:r>
            <a:r>
              <a:rPr lang="de-DE" sz="1400" dirty="0" err="1">
                <a:solidFill>
                  <a:schemeClr val="tx1"/>
                </a:solidFill>
              </a:rPr>
              <a:t>session</a:t>
            </a:r>
            <a:r>
              <a:rPr lang="de-DE" sz="1400" dirty="0">
                <a:solidFill>
                  <a:schemeClr val="tx1"/>
                </a:solidFill>
              </a:rPr>
              <a:t> </a:t>
            </a:r>
            <a:r>
              <a:rPr lang="de-DE" sz="1400" dirty="0" err="1">
                <a:solidFill>
                  <a:schemeClr val="tx1"/>
                </a:solidFill>
              </a:rPr>
              <a:t>expires</a:t>
            </a:r>
            <a:endParaRPr lang="de-DE" sz="1400" dirty="0">
              <a:solidFill>
                <a:schemeClr val="tx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400" dirty="0" err="1">
                <a:solidFill>
                  <a:schemeClr val="tx1"/>
                </a:solidFill>
              </a:rPr>
              <a:t>If</a:t>
            </a:r>
            <a:r>
              <a:rPr lang="de-DE" sz="1400" dirty="0">
                <a:solidFill>
                  <a:schemeClr val="tx1"/>
                </a:solidFill>
              </a:rPr>
              <a:t> </a:t>
            </a:r>
            <a:r>
              <a:rPr lang="de-DE" sz="1400" dirty="0" err="1">
                <a:solidFill>
                  <a:schemeClr val="tx1"/>
                </a:solidFill>
              </a:rPr>
              <a:t>true</a:t>
            </a:r>
            <a:r>
              <a:rPr lang="de-DE" sz="1400" dirty="0">
                <a:solidFill>
                  <a:schemeClr val="tx1"/>
                </a:solidFill>
              </a:rPr>
              <a:t>: </a:t>
            </a:r>
            <a:r>
              <a:rPr lang="de-DE" sz="1400" dirty="0" err="1">
                <a:solidFill>
                  <a:schemeClr val="tx1"/>
                </a:solidFill>
              </a:rPr>
              <a:t>status</a:t>
            </a:r>
            <a:r>
              <a:rPr lang="de-DE" sz="1400" dirty="0">
                <a:solidFill>
                  <a:schemeClr val="tx1"/>
                </a:solidFill>
              </a:rPr>
              <a:t> = </a:t>
            </a:r>
            <a:r>
              <a:rPr lang="de-DE" sz="1400" dirty="0" err="1">
                <a:solidFill>
                  <a:schemeClr val="tx1"/>
                </a:solidFill>
              </a:rPr>
              <a:t>parked</a:t>
            </a:r>
            <a:r>
              <a:rPr lang="de-DE" sz="1400" dirty="0">
                <a:solidFill>
                  <a:schemeClr val="tx1"/>
                </a:solidFill>
              </a:rPr>
              <a:t>,</a:t>
            </a:r>
          </a:p>
          <a:p>
            <a:pPr lvl="1"/>
            <a:r>
              <a:rPr lang="de-DE" sz="1400" dirty="0">
                <a:solidFill>
                  <a:schemeClr val="tx1"/>
                </a:solidFill>
              </a:rPr>
              <a:t>                     update </a:t>
            </a:r>
            <a:r>
              <a:rPr lang="de-DE" sz="1400" dirty="0" err="1">
                <a:solidFill>
                  <a:schemeClr val="tx1"/>
                </a:solidFill>
              </a:rPr>
              <a:t>receiving</a:t>
            </a:r>
            <a:r>
              <a:rPr lang="de-DE" sz="1400" dirty="0">
                <a:solidFill>
                  <a:schemeClr val="tx1"/>
                </a:solidFill>
              </a:rPr>
              <a:t> </a:t>
            </a:r>
            <a:r>
              <a:rPr lang="de-DE" sz="1400" dirty="0" err="1">
                <a:solidFill>
                  <a:schemeClr val="tx1"/>
                </a:solidFill>
              </a:rPr>
              <a:t>address</a:t>
            </a:r>
            <a:r>
              <a:rPr lang="de-DE" sz="1400" dirty="0">
                <a:solidFill>
                  <a:schemeClr val="tx1"/>
                </a:solidFill>
              </a:rPr>
              <a:t>,</a:t>
            </a:r>
          </a:p>
          <a:p>
            <a:pPr lvl="1"/>
            <a:r>
              <a:rPr lang="de-DE" sz="1400" dirty="0">
                <a:solidFill>
                  <a:schemeClr val="tx1"/>
                </a:solidFill>
              </a:rPr>
              <a:t>                     break loop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47912624-BEB4-484B-BAD6-07A2685F2B42}"/>
              </a:ext>
            </a:extLst>
          </p:cNvPr>
          <p:cNvSpPr/>
          <p:nvPr/>
        </p:nvSpPr>
        <p:spPr>
          <a:xfrm>
            <a:off x="8411528" y="2202180"/>
            <a:ext cx="3704272" cy="219456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200" b="1" i="1" dirty="0">
                <a:solidFill>
                  <a:schemeClr val="tx1"/>
                </a:solidFill>
              </a:rPr>
              <a:t>"Stolen" loop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 dirty="0" err="1">
                <a:solidFill>
                  <a:schemeClr val="tx1"/>
                </a:solidFill>
              </a:rPr>
              <a:t>check_if_stolen</a:t>
            </a:r>
            <a:r>
              <a:rPr lang="de-DE" sz="1200" dirty="0">
                <a:solidFill>
                  <a:schemeClr val="tx1"/>
                </a:solidFill>
              </a:rPr>
              <a:t>()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200" dirty="0" err="1">
                <a:solidFill>
                  <a:schemeClr val="tx1"/>
                </a:solidFill>
              </a:rPr>
              <a:t>If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false</a:t>
            </a:r>
            <a:r>
              <a:rPr lang="de-DE" sz="1200" dirty="0">
                <a:solidFill>
                  <a:schemeClr val="tx1"/>
                </a:solidFill>
              </a:rPr>
              <a:t>: break loop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200" dirty="0" err="1">
                <a:solidFill>
                  <a:schemeClr val="tx1"/>
                </a:solidFill>
              </a:rPr>
              <a:t>If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true</a:t>
            </a:r>
            <a:r>
              <a:rPr lang="de-DE" sz="1200" dirty="0">
                <a:solidFill>
                  <a:schemeClr val="tx1"/>
                </a:solidFill>
              </a:rPr>
              <a:t>: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DE" sz="1200" dirty="0" err="1">
                <a:solidFill>
                  <a:schemeClr val="tx1"/>
                </a:solidFill>
              </a:rPr>
              <a:t>loc_avg</a:t>
            </a:r>
            <a:r>
              <a:rPr lang="de-DE" sz="1200" dirty="0">
                <a:solidFill>
                  <a:schemeClr val="tx1"/>
                </a:solidFill>
              </a:rPr>
              <a:t> = (</a:t>
            </a:r>
            <a:r>
              <a:rPr lang="de-DE" sz="1200" dirty="0" err="1">
                <a:solidFill>
                  <a:schemeClr val="tx1"/>
                </a:solidFill>
              </a:rPr>
              <a:t>start_loc</a:t>
            </a:r>
            <a:r>
              <a:rPr lang="de-DE" sz="1200" dirty="0">
                <a:solidFill>
                  <a:schemeClr val="tx1"/>
                </a:solidFill>
              </a:rPr>
              <a:t> + </a:t>
            </a:r>
            <a:r>
              <a:rPr lang="de-DE" sz="1200" dirty="0" err="1">
                <a:solidFill>
                  <a:schemeClr val="tx1"/>
                </a:solidFill>
              </a:rPr>
              <a:t>curr_loc</a:t>
            </a:r>
            <a:r>
              <a:rPr lang="de-DE" sz="1200" dirty="0">
                <a:solidFill>
                  <a:schemeClr val="tx1"/>
                </a:solidFill>
              </a:rPr>
              <a:t>)/2,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DE" sz="1200" dirty="0" err="1">
                <a:solidFill>
                  <a:schemeClr val="tx1"/>
                </a:solidFill>
              </a:rPr>
              <a:t>If</a:t>
            </a:r>
            <a:r>
              <a:rPr lang="de-DE" sz="1200" dirty="0">
                <a:solidFill>
                  <a:schemeClr val="tx1"/>
                </a:solidFill>
              </a:rPr>
              <a:t> time &gt; 60 </a:t>
            </a:r>
            <a:r>
              <a:rPr lang="de-DE" sz="1200" dirty="0" err="1">
                <a:solidFill>
                  <a:schemeClr val="tx1"/>
                </a:solidFill>
              </a:rPr>
              <a:t>seconds</a:t>
            </a:r>
            <a:r>
              <a:rPr lang="de-DE" sz="1200" dirty="0">
                <a:solidFill>
                  <a:schemeClr val="tx1"/>
                </a:solidFill>
              </a:rPr>
              <a:t>: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de-DE" sz="1200" dirty="0" err="1">
                <a:solidFill>
                  <a:schemeClr val="tx1"/>
                </a:solidFill>
              </a:rPr>
              <a:t>If</a:t>
            </a:r>
            <a:r>
              <a:rPr lang="de-DE" sz="1200" dirty="0">
                <a:solidFill>
                  <a:schemeClr val="tx1"/>
                </a:solidFill>
              </a:rPr>
              <a:t> (</a:t>
            </a:r>
            <a:r>
              <a:rPr lang="de-DE" sz="1200" dirty="0" err="1">
                <a:solidFill>
                  <a:schemeClr val="tx1"/>
                </a:solidFill>
              </a:rPr>
              <a:t>loc_avg</a:t>
            </a:r>
            <a:r>
              <a:rPr lang="de-DE" sz="1200" dirty="0">
                <a:solidFill>
                  <a:schemeClr val="tx1"/>
                </a:solidFill>
              </a:rPr>
              <a:t> – </a:t>
            </a:r>
            <a:r>
              <a:rPr lang="de-DE" sz="1200" dirty="0" err="1">
                <a:solidFill>
                  <a:schemeClr val="tx1"/>
                </a:solidFill>
              </a:rPr>
              <a:t>start_loc</a:t>
            </a:r>
            <a:r>
              <a:rPr lang="de-DE" sz="1200" dirty="0">
                <a:solidFill>
                  <a:schemeClr val="tx1"/>
                </a:solidFill>
              </a:rPr>
              <a:t>) &lt; </a:t>
            </a:r>
            <a:r>
              <a:rPr lang="de-DE" sz="1200" dirty="0" err="1">
                <a:solidFill>
                  <a:schemeClr val="tx1"/>
                </a:solidFill>
              </a:rPr>
              <a:t>trigger_dist</a:t>
            </a:r>
            <a:r>
              <a:rPr lang="de-DE" sz="1200" dirty="0">
                <a:solidFill>
                  <a:schemeClr val="tx1"/>
                </a:solidFill>
              </a:rPr>
              <a:t>:</a:t>
            </a:r>
          </a:p>
          <a:p>
            <a:pPr lvl="4"/>
            <a:r>
              <a:rPr lang="de-DE" sz="1200" dirty="0" err="1">
                <a:solidFill>
                  <a:schemeClr val="tx1"/>
                </a:solidFill>
              </a:rPr>
              <a:t>status</a:t>
            </a:r>
            <a:r>
              <a:rPr lang="de-DE" sz="1200" dirty="0">
                <a:solidFill>
                  <a:schemeClr val="tx1"/>
                </a:solidFill>
              </a:rPr>
              <a:t> = </a:t>
            </a:r>
            <a:r>
              <a:rPr lang="de-DE" sz="1200" dirty="0" err="1">
                <a:solidFill>
                  <a:schemeClr val="tx1"/>
                </a:solidFill>
              </a:rPr>
              <a:t>parked</a:t>
            </a:r>
            <a:r>
              <a:rPr lang="de-DE" sz="1200" dirty="0">
                <a:solidFill>
                  <a:schemeClr val="tx1"/>
                </a:solidFill>
              </a:rPr>
              <a:t>,</a:t>
            </a:r>
          </a:p>
          <a:p>
            <a:pPr lvl="4"/>
            <a:r>
              <a:rPr lang="de-DE" sz="1200" dirty="0" err="1">
                <a:solidFill>
                  <a:schemeClr val="tx1"/>
                </a:solidFill>
              </a:rPr>
              <a:t>gps_loc_parked</a:t>
            </a:r>
            <a:r>
              <a:rPr lang="de-DE" sz="1200" dirty="0">
                <a:solidFill>
                  <a:schemeClr val="tx1"/>
                </a:solidFill>
              </a:rPr>
              <a:t> = </a:t>
            </a:r>
            <a:r>
              <a:rPr lang="de-DE" sz="1200" dirty="0" err="1">
                <a:solidFill>
                  <a:schemeClr val="tx1"/>
                </a:solidFill>
              </a:rPr>
              <a:t>loc_avg</a:t>
            </a:r>
            <a:r>
              <a:rPr lang="de-DE" sz="1200" dirty="0">
                <a:solidFill>
                  <a:schemeClr val="tx1"/>
                </a:solidFill>
              </a:rPr>
              <a:t>,</a:t>
            </a:r>
          </a:p>
          <a:p>
            <a:pPr lvl="4"/>
            <a:r>
              <a:rPr lang="de-DE" sz="1200" dirty="0">
                <a:solidFill>
                  <a:schemeClr val="tx1"/>
                </a:solidFill>
              </a:rPr>
              <a:t>break loop</a:t>
            </a:r>
          </a:p>
          <a:p>
            <a:pPr marL="2114550" lvl="4" indent="-285750">
              <a:buFont typeface="Arial" panose="020B0604020202020204" pitchFamily="34" charset="0"/>
              <a:buChar char="•"/>
            </a:pPr>
            <a:endParaRPr lang="de-DE" sz="1400" dirty="0">
              <a:solidFill>
                <a:schemeClr val="tx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34" name="Verbinder: gewinkelt 33">
            <a:extLst>
              <a:ext uri="{FF2B5EF4-FFF2-40B4-BE49-F238E27FC236}">
                <a16:creationId xmlns:a16="http://schemas.microsoft.com/office/drawing/2014/main" id="{F9F61B9D-3952-4E2A-AA92-A8193E400282}"/>
              </a:ext>
            </a:extLst>
          </p:cNvPr>
          <p:cNvCxnSpPr>
            <a:cxnSpLocks/>
          </p:cNvCxnSpPr>
          <p:nvPr/>
        </p:nvCxnSpPr>
        <p:spPr>
          <a:xfrm rot="10800000">
            <a:off x="7650480" y="2090440"/>
            <a:ext cx="1082040" cy="546080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64670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8575"/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500</Words>
  <Application>Microsoft Office PowerPoint</Application>
  <PresentationFormat>Breitbild</PresentationFormat>
  <Paragraphs>140</Paragraphs>
  <Slides>4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YenThu</dc:creator>
  <cp:lastModifiedBy>YenThu</cp:lastModifiedBy>
  <cp:revision>208</cp:revision>
  <dcterms:created xsi:type="dcterms:W3CDTF">2019-09-19T19:03:24Z</dcterms:created>
  <dcterms:modified xsi:type="dcterms:W3CDTF">2019-09-23T19:36:44Z</dcterms:modified>
</cp:coreProperties>
</file>