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421233"/>
            <a:ext cx="6134375" cy="31506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3" y="2698766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1" y="2698766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7" y="2698766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E-</a:t>
            </a:r>
            <a:r>
              <a:rPr lang="de-DE" dirty="0" err="1">
                <a:solidFill>
                  <a:schemeClr val="tx1"/>
                </a:solidFill>
              </a:rPr>
              <a:t>ink</a:t>
            </a:r>
            <a:r>
              <a:rPr lang="de-DE" dirty="0">
                <a:solidFill>
                  <a:schemeClr val="tx1"/>
                </a:solidFill>
              </a:rPr>
              <a:t>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6" y="1881211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GPRS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1" y="1881211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Environmental 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1063658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421233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 Hardware Module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1881211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1658461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4" y="2476014"/>
            <a:ext cx="1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2207188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1" y="217861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2" y="2447429"/>
            <a:ext cx="280895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1" y="2476014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44606" y="1401496"/>
            <a:ext cx="2456620" cy="1949363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Reply </a:t>
              </a:r>
              <a:r>
                <a:rPr lang="de-DE" dirty="0" err="1">
                  <a:solidFill>
                    <a:schemeClr val="tx1"/>
                  </a:solidFill>
                </a:rPr>
                <a:t>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Store IOTA </a:t>
              </a:r>
              <a:r>
                <a:rPr lang="de-DE" dirty="0" err="1">
                  <a:solidFill>
                    <a:schemeClr val="tx1"/>
                  </a:solidFill>
                </a:rPr>
                <a:t>transactions</a:t>
              </a:r>
              <a:r>
                <a:rPr lang="de-DE" dirty="0">
                  <a:solidFill>
                    <a:schemeClr val="tx1"/>
                  </a:solidFill>
                </a:rPr>
                <a:t> in </a:t>
              </a:r>
              <a:r>
                <a:rPr lang="de-DE" dirty="0" err="1">
                  <a:solidFill>
                    <a:schemeClr val="tx1"/>
                  </a:solidFill>
                </a:rPr>
                <a:t>Tangle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IOTA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8110961" y="4586145"/>
            <a:ext cx="2614189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Make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anonymous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payment</a:t>
              </a:r>
              <a:r>
                <a:rPr lang="de-DE" dirty="0">
                  <a:solidFill>
                    <a:schemeClr val="tx1"/>
                  </a:solidFill>
                </a:rPr>
                <a:t> (</a:t>
              </a:r>
              <a:r>
                <a:rPr lang="de-DE" dirty="0" err="1">
                  <a:solidFill>
                    <a:schemeClr val="tx1"/>
                  </a:solidFill>
                </a:rPr>
                <a:t>pre-paid</a:t>
              </a:r>
              <a:r>
                <a:rPr lang="de-DE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8102488" y="3763580"/>
            <a:ext cx="1292576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14F4E17-6C02-437A-99F3-C49861D09966}"/>
              </a:ext>
            </a:extLst>
          </p:cNvPr>
          <p:cNvSpPr txBox="1"/>
          <p:nvPr/>
        </p:nvSpPr>
        <p:spPr>
          <a:xfrm>
            <a:off x="8968210" y="3858379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Scan QR Code</a:t>
            </a:r>
            <a:endParaRPr lang="en-US" dirty="0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091561" y="2117546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09473" y="2447429"/>
            <a:ext cx="1914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Request/</a:t>
            </a:r>
          </a:p>
          <a:p>
            <a:r>
              <a:rPr lang="de-DE" dirty="0"/>
              <a:t>IOTA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10751" y="1809049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10775" y="1525463"/>
            <a:ext cx="20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 </a:t>
            </a:r>
            <a:r>
              <a:rPr lang="de-DE" dirty="0" err="1"/>
              <a:t>response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0" y="5047966"/>
            <a:ext cx="5124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Key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personal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Secured</a:t>
            </a:r>
            <a:r>
              <a:rPr lang="de-DE" dirty="0"/>
              <a:t>, </a:t>
            </a:r>
            <a:r>
              <a:rPr lang="de-DE" dirty="0" err="1"/>
              <a:t>impermutable</a:t>
            </a:r>
            <a:r>
              <a:rPr lang="de-DE" dirty="0"/>
              <a:t>, </a:t>
            </a:r>
            <a:r>
              <a:rPr lang="de-DE" dirty="0" err="1"/>
              <a:t>anonymous</a:t>
            </a:r>
            <a:r>
              <a:rPr lang="de-DE" dirty="0"/>
              <a:t> </a:t>
            </a:r>
            <a:r>
              <a:rPr lang="de-DE" dirty="0" err="1"/>
              <a:t>payment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Generalistic</a:t>
            </a:r>
            <a:r>
              <a:rPr lang="en-US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1" y="1063656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Solar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1" y="1361058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2066994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0" y="12382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V 1.0</a:t>
            </a:r>
            <a:endParaRPr lang="en-US" b="1" i="1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5A62589-EB4C-427B-87EF-848A0005DAD9}"/>
              </a:ext>
            </a:extLst>
          </p:cNvPr>
          <p:cNvGrpSpPr/>
          <p:nvPr/>
        </p:nvGrpSpPr>
        <p:grpSpPr>
          <a:xfrm>
            <a:off x="4943943" y="4013102"/>
            <a:ext cx="2295637" cy="1876088"/>
            <a:chOff x="4948181" y="4581862"/>
            <a:chExt cx="2295637" cy="1876088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72ACFC5-DC0D-4109-9393-BE7BFB166819}"/>
                </a:ext>
              </a:extLst>
            </p:cNvPr>
            <p:cNvSpPr/>
            <p:nvPr/>
          </p:nvSpPr>
          <p:spPr>
            <a:xfrm>
              <a:off x="4948181" y="4581863"/>
              <a:ext cx="2295637" cy="4457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ESP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B27855D-FE4E-4BB5-8926-E79F9608B1D6}"/>
                </a:ext>
              </a:extLst>
            </p:cNvPr>
            <p:cNvSpPr/>
            <p:nvPr/>
          </p:nvSpPr>
          <p:spPr>
            <a:xfrm>
              <a:off x="4948182" y="4581862"/>
              <a:ext cx="2295636" cy="18760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Verify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payment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 bike </a:t>
              </a:r>
              <a:r>
                <a:rPr lang="de-DE" dirty="0" err="1">
                  <a:solidFill>
                    <a:schemeClr val="tx1"/>
                  </a:solidFill>
                </a:rPr>
                <a:t>status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Check GPS </a:t>
              </a:r>
              <a:r>
                <a:rPr lang="de-DE" dirty="0" err="1">
                  <a:solidFill>
                    <a:schemeClr val="tx1"/>
                  </a:solidFill>
                </a:rPr>
                <a:t>location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Control </a:t>
              </a:r>
              <a:r>
                <a:rPr lang="de-DE" dirty="0" err="1">
                  <a:solidFill>
                    <a:schemeClr val="tx1"/>
                  </a:solidFill>
                </a:rPr>
                <a:t>buzzer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438775" y="212279"/>
            <a:ext cx="6134375" cy="31506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686147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610815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648481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E-</a:t>
            </a:r>
            <a:r>
              <a:rPr lang="de-DE" dirty="0" err="1">
                <a:solidFill>
                  <a:schemeClr val="tx1"/>
                </a:solidFill>
              </a:rPr>
              <a:t>ink</a:t>
            </a:r>
            <a:r>
              <a:rPr lang="de-DE" dirty="0">
                <a:solidFill>
                  <a:schemeClr val="tx1"/>
                </a:solidFill>
              </a:rPr>
              <a:t>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695810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GPRS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610815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Environmental 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648480" y="854704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438775" y="212279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 Hardware Module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648480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496298" y="1449507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496298" y="2267060"/>
            <a:ext cx="1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391445" y="1998234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344115" y="1969659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391446" y="2238475"/>
            <a:ext cx="280895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344115" y="2267060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4D261C1-94D6-4B37-BF1A-A743C393D773}"/>
              </a:ext>
            </a:extLst>
          </p:cNvPr>
          <p:cNvGrpSpPr/>
          <p:nvPr/>
        </p:nvGrpSpPr>
        <p:grpSpPr>
          <a:xfrm>
            <a:off x="1038777" y="3571608"/>
            <a:ext cx="3037923" cy="2205101"/>
            <a:chOff x="1438827" y="3637687"/>
            <a:chExt cx="2656929" cy="220510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1438827" y="3637687"/>
              <a:ext cx="2656929" cy="220510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positions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of</a:t>
              </a:r>
              <a:r>
                <a:rPr lang="de-DE" dirty="0">
                  <a:solidFill>
                    <a:schemeClr val="tx1"/>
                  </a:solidFill>
                </a:rPr>
                <a:t> bike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environmental </a:t>
              </a:r>
              <a:r>
                <a:rPr lang="de-DE" dirty="0" err="1">
                  <a:solidFill>
                    <a:schemeClr val="tx1"/>
                  </a:solidFill>
                </a:rPr>
                <a:t>data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user</a:t>
              </a:r>
              <a:r>
                <a:rPr lang="de-DE" dirty="0">
                  <a:solidFill>
                    <a:schemeClr val="tx1"/>
                  </a:solidFill>
                </a:rPr>
                <a:t> bike track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1438827" y="3637687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379E9-5849-482A-9B97-7269192229AC}"/>
              </a:ext>
            </a:extLst>
          </p:cNvPr>
          <p:cNvGrpSpPr/>
          <p:nvPr/>
        </p:nvGrpSpPr>
        <p:grpSpPr>
          <a:xfrm>
            <a:off x="7696195" y="4377191"/>
            <a:ext cx="2576515" cy="1557479"/>
            <a:chOff x="7358060" y="4443270"/>
            <a:chExt cx="2576515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7358060" y="4443270"/>
              <a:ext cx="2576515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Make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anonymous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payment</a:t>
              </a:r>
              <a:r>
                <a:rPr lang="de-DE" dirty="0">
                  <a:solidFill>
                    <a:schemeClr val="tx1"/>
                  </a:solidFill>
                </a:rPr>
                <a:t> (</a:t>
              </a:r>
              <a:r>
                <a:rPr lang="de-DE" dirty="0" err="1">
                  <a:solidFill>
                    <a:schemeClr val="tx1"/>
                  </a:solidFill>
                </a:rPr>
                <a:t>pre-paid</a:t>
              </a:r>
              <a:r>
                <a:rPr lang="de-DE" dirty="0">
                  <a:solidFill>
                    <a:schemeClr val="tx1"/>
                  </a:solidFill>
                </a:rPr>
                <a:t>) via IOTA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7358060" y="4443270"/>
              <a:ext cx="2576515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IOTA Wallet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8017356" y="3574397"/>
            <a:ext cx="1292576" cy="31301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14F4E17-6C02-437A-99F3-C49861D09966}"/>
              </a:ext>
            </a:extLst>
          </p:cNvPr>
          <p:cNvSpPr txBox="1"/>
          <p:nvPr/>
        </p:nvSpPr>
        <p:spPr>
          <a:xfrm>
            <a:off x="8739870" y="36494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Scan QR Code</a:t>
            </a:r>
            <a:endParaRPr lang="en-US" dirty="0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229525" y="1908592"/>
            <a:ext cx="2456620" cy="357271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420024" y="2187425"/>
            <a:ext cx="197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Request/</a:t>
            </a:r>
          </a:p>
          <a:p>
            <a:r>
              <a:rPr lang="de-DE" dirty="0"/>
              <a:t>IOTA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248715" y="1600095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0" y="5928750"/>
            <a:ext cx="512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data can be offered to marketplace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610815" y="85470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Solar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344115" y="1152104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400970" y="1858040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7C6080-4CC1-45E6-BE49-F34AC4C14C56}"/>
              </a:ext>
            </a:extLst>
          </p:cNvPr>
          <p:cNvGrpSpPr/>
          <p:nvPr/>
        </p:nvGrpSpPr>
        <p:grpSpPr>
          <a:xfrm>
            <a:off x="1038777" y="929250"/>
            <a:ext cx="2190747" cy="1769009"/>
            <a:chOff x="1438827" y="995329"/>
            <a:chExt cx="2190747" cy="1769009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776DBFF-1062-44EF-AFB4-478F07541747}"/>
                </a:ext>
              </a:extLst>
            </p:cNvPr>
            <p:cNvSpPr/>
            <p:nvPr/>
          </p:nvSpPr>
          <p:spPr>
            <a:xfrm>
              <a:off x="1438827" y="995329"/>
              <a:ext cx="2190747" cy="17690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Reply </a:t>
              </a:r>
              <a:r>
                <a:rPr lang="de-DE" dirty="0" err="1">
                  <a:solidFill>
                    <a:schemeClr val="tx1"/>
                  </a:solidFill>
                </a:rPr>
                <a:t>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Store IOTA </a:t>
              </a:r>
              <a:r>
                <a:rPr lang="de-DE" dirty="0" err="1">
                  <a:solidFill>
                    <a:schemeClr val="tx1"/>
                  </a:solidFill>
                </a:rPr>
                <a:t>transactions</a:t>
              </a:r>
              <a:r>
                <a:rPr lang="de-DE" dirty="0">
                  <a:solidFill>
                    <a:schemeClr val="tx1"/>
                  </a:solidFill>
                </a:rPr>
                <a:t> in </a:t>
              </a:r>
              <a:r>
                <a:rPr lang="de-DE" dirty="0" err="1">
                  <a:solidFill>
                    <a:schemeClr val="tx1"/>
                  </a:solidFill>
                </a:rPr>
                <a:t>Tangle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A5DB4D-8B02-442A-AFB2-7B52711A0F1B}"/>
                </a:ext>
              </a:extLst>
            </p:cNvPr>
            <p:cNvSpPr/>
            <p:nvPr/>
          </p:nvSpPr>
          <p:spPr>
            <a:xfrm>
              <a:off x="1438827" y="995329"/>
              <a:ext cx="2190747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IOTA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DFD2E5-0E1A-4022-B3B5-5FE3AB27BFDF}"/>
              </a:ext>
            </a:extLst>
          </p:cNvPr>
          <p:cNvSpPr txBox="1"/>
          <p:nvPr/>
        </p:nvSpPr>
        <p:spPr>
          <a:xfrm>
            <a:off x="3448739" y="1316509"/>
            <a:ext cx="20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 </a:t>
            </a:r>
            <a:r>
              <a:rPr lang="de-DE" dirty="0" err="1"/>
              <a:t>response</a:t>
            </a:r>
            <a:endParaRPr lang="en-US" dirty="0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ED6E30DE-7F74-4AA4-8DAA-18FB8ECCBF73}"/>
              </a:ext>
            </a:extLst>
          </p:cNvPr>
          <p:cNvSpPr/>
          <p:nvPr/>
        </p:nvSpPr>
        <p:spPr>
          <a:xfrm rot="16200000">
            <a:off x="1297400" y="2978427"/>
            <a:ext cx="873348" cy="313011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2C6ABF-9526-4839-8AEC-B7F742F149CB}"/>
              </a:ext>
            </a:extLst>
          </p:cNvPr>
          <p:cNvSpPr txBox="1"/>
          <p:nvPr/>
        </p:nvSpPr>
        <p:spPr>
          <a:xfrm>
            <a:off x="133350" y="12382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V 2.0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7464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438775" y="212279"/>
            <a:ext cx="6134375" cy="31506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686147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610815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648481" y="248981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E-</a:t>
            </a:r>
            <a:r>
              <a:rPr lang="de-DE" dirty="0" err="1">
                <a:solidFill>
                  <a:schemeClr val="tx1"/>
                </a:solidFill>
              </a:rPr>
              <a:t>ink</a:t>
            </a:r>
            <a:r>
              <a:rPr lang="de-DE" dirty="0">
                <a:solidFill>
                  <a:schemeClr val="tx1"/>
                </a:solidFill>
              </a:rPr>
              <a:t>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695810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GPRS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610815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Environmental 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648480" y="854704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Battery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438775" y="212279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 Hardware Module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648480" y="1672257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496298" y="1449507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496298" y="2267060"/>
            <a:ext cx="1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391445" y="1998234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344115" y="1969659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391446" y="2238475"/>
            <a:ext cx="280895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344115" y="2267060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4D261C1-94D6-4B37-BF1A-A743C393D773}"/>
              </a:ext>
            </a:extLst>
          </p:cNvPr>
          <p:cNvGrpSpPr/>
          <p:nvPr/>
        </p:nvGrpSpPr>
        <p:grpSpPr>
          <a:xfrm>
            <a:off x="1038777" y="3571608"/>
            <a:ext cx="3037923" cy="2205101"/>
            <a:chOff x="1438827" y="3637687"/>
            <a:chExt cx="2656929" cy="220510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1438827" y="3637687"/>
              <a:ext cx="2656929" cy="220510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positions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of</a:t>
              </a:r>
              <a:r>
                <a:rPr lang="de-DE" dirty="0">
                  <a:solidFill>
                    <a:schemeClr val="tx1"/>
                  </a:solidFill>
                </a:rPr>
                <a:t> bike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environmental </a:t>
              </a:r>
              <a:r>
                <a:rPr lang="de-DE" dirty="0" err="1">
                  <a:solidFill>
                    <a:schemeClr val="tx1"/>
                  </a:solidFill>
                </a:rPr>
                <a:t>data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Visualize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user</a:t>
              </a:r>
              <a:r>
                <a:rPr lang="de-DE" dirty="0">
                  <a:solidFill>
                    <a:schemeClr val="tx1"/>
                  </a:solidFill>
                </a:rPr>
                <a:t> bike track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1438827" y="3637687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379E9-5849-482A-9B97-7269192229AC}"/>
              </a:ext>
            </a:extLst>
          </p:cNvPr>
          <p:cNvGrpSpPr/>
          <p:nvPr/>
        </p:nvGrpSpPr>
        <p:grpSpPr>
          <a:xfrm>
            <a:off x="7696195" y="4377191"/>
            <a:ext cx="2576515" cy="1557479"/>
            <a:chOff x="7358060" y="4443270"/>
            <a:chExt cx="2576515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7358060" y="4443270"/>
              <a:ext cx="2576515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Make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anonymous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payment</a:t>
              </a:r>
              <a:r>
                <a:rPr lang="de-DE" dirty="0">
                  <a:solidFill>
                    <a:schemeClr val="tx1"/>
                  </a:solidFill>
                </a:rPr>
                <a:t> (</a:t>
              </a:r>
              <a:r>
                <a:rPr lang="de-DE" dirty="0" err="1">
                  <a:solidFill>
                    <a:schemeClr val="tx1"/>
                  </a:solidFill>
                </a:rPr>
                <a:t>pre-paid</a:t>
              </a:r>
              <a:r>
                <a:rPr lang="de-DE" dirty="0">
                  <a:solidFill>
                    <a:schemeClr val="tx1"/>
                  </a:solidFill>
                </a:rPr>
                <a:t>) via IOTA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7358060" y="4443270"/>
              <a:ext cx="2576515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IOTA Wallet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8017356" y="3574397"/>
            <a:ext cx="1292576" cy="31301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14F4E17-6C02-437A-99F3-C49861D09966}"/>
              </a:ext>
            </a:extLst>
          </p:cNvPr>
          <p:cNvSpPr txBox="1"/>
          <p:nvPr/>
        </p:nvSpPr>
        <p:spPr>
          <a:xfrm>
            <a:off x="8739870" y="36494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Scan QR Code</a:t>
            </a:r>
            <a:endParaRPr lang="en-US" dirty="0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229525" y="1908592"/>
            <a:ext cx="2456620" cy="357271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420024" y="2187425"/>
            <a:ext cx="197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Request/</a:t>
            </a:r>
          </a:p>
          <a:p>
            <a:r>
              <a:rPr lang="de-DE" dirty="0"/>
              <a:t>IOTA </a:t>
            </a:r>
            <a:r>
              <a:rPr lang="de-DE" dirty="0" err="1"/>
              <a:t>transaction</a:t>
            </a:r>
            <a:endParaRPr lang="en-US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248715" y="1600095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0" y="5928750"/>
            <a:ext cx="512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data can be offered to marketplace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610815" y="854702"/>
            <a:ext cx="1695635" cy="594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Solar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344115" y="1152104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400970" y="1858040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7C6080-4CC1-45E6-BE49-F34AC4C14C56}"/>
              </a:ext>
            </a:extLst>
          </p:cNvPr>
          <p:cNvGrpSpPr/>
          <p:nvPr/>
        </p:nvGrpSpPr>
        <p:grpSpPr>
          <a:xfrm>
            <a:off x="1038777" y="929250"/>
            <a:ext cx="2190747" cy="1769009"/>
            <a:chOff x="1438827" y="995329"/>
            <a:chExt cx="2190747" cy="1769009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776DBFF-1062-44EF-AFB4-478F07541747}"/>
                </a:ext>
              </a:extLst>
            </p:cNvPr>
            <p:cNvSpPr/>
            <p:nvPr/>
          </p:nvSpPr>
          <p:spPr>
            <a:xfrm>
              <a:off x="1438827" y="995329"/>
              <a:ext cx="2190747" cy="17690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Reply </a:t>
              </a:r>
              <a:r>
                <a:rPr lang="de-DE" dirty="0" err="1">
                  <a:solidFill>
                    <a:schemeClr val="tx1"/>
                  </a:solidFill>
                </a:rPr>
                <a:t>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Store IOTA </a:t>
              </a:r>
              <a:r>
                <a:rPr lang="de-DE" dirty="0" err="1">
                  <a:solidFill>
                    <a:schemeClr val="tx1"/>
                  </a:solidFill>
                </a:rPr>
                <a:t>transactions</a:t>
              </a:r>
              <a:r>
                <a:rPr lang="de-DE" dirty="0">
                  <a:solidFill>
                    <a:schemeClr val="tx1"/>
                  </a:solidFill>
                </a:rPr>
                <a:t> in </a:t>
              </a:r>
              <a:r>
                <a:rPr lang="de-DE" dirty="0" err="1">
                  <a:solidFill>
                    <a:schemeClr val="tx1"/>
                  </a:solidFill>
                </a:rPr>
                <a:t>Tangle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A5DB4D-8B02-442A-AFB2-7B52711A0F1B}"/>
                </a:ext>
              </a:extLst>
            </p:cNvPr>
            <p:cNvSpPr/>
            <p:nvPr/>
          </p:nvSpPr>
          <p:spPr>
            <a:xfrm>
              <a:off x="1438827" y="995329"/>
              <a:ext cx="2190747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IOTA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DFD2E5-0E1A-4022-B3B5-5FE3AB27BFDF}"/>
              </a:ext>
            </a:extLst>
          </p:cNvPr>
          <p:cNvSpPr txBox="1"/>
          <p:nvPr/>
        </p:nvSpPr>
        <p:spPr>
          <a:xfrm>
            <a:off x="3448739" y="1316509"/>
            <a:ext cx="205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Request </a:t>
            </a:r>
            <a:r>
              <a:rPr lang="de-DE" dirty="0" err="1"/>
              <a:t>response</a:t>
            </a:r>
            <a:endParaRPr lang="en-US" dirty="0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ED6E30DE-7F74-4AA4-8DAA-18FB8ECCBF73}"/>
              </a:ext>
            </a:extLst>
          </p:cNvPr>
          <p:cNvSpPr/>
          <p:nvPr/>
        </p:nvSpPr>
        <p:spPr>
          <a:xfrm rot="16200000">
            <a:off x="1297400" y="2978427"/>
            <a:ext cx="873348" cy="313011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2C6ABF-9526-4839-8AEC-B7F742F149CB}"/>
              </a:ext>
            </a:extLst>
          </p:cNvPr>
          <p:cNvSpPr txBox="1"/>
          <p:nvPr/>
        </p:nvSpPr>
        <p:spPr>
          <a:xfrm>
            <a:off x="133350" y="12382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V 2.5</a:t>
            </a:r>
            <a:endParaRPr lang="en-US" b="1" i="1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13E1AA62-CF86-4034-9FC3-1CB571A917B0}"/>
              </a:ext>
            </a:extLst>
          </p:cNvPr>
          <p:cNvSpPr/>
          <p:nvPr/>
        </p:nvSpPr>
        <p:spPr>
          <a:xfrm rot="8991318">
            <a:off x="3933616" y="3874011"/>
            <a:ext cx="2456620" cy="357271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EA0BC-C1E7-4625-83FD-6C4277D833A3}"/>
              </a:ext>
            </a:extLst>
          </p:cNvPr>
          <p:cNvSpPr/>
          <p:nvPr/>
        </p:nvSpPr>
        <p:spPr>
          <a:xfrm>
            <a:off x="5127827" y="4129447"/>
            <a:ext cx="127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102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64</cp:revision>
  <dcterms:created xsi:type="dcterms:W3CDTF">2019-09-19T19:03:24Z</dcterms:created>
  <dcterms:modified xsi:type="dcterms:W3CDTF">2019-09-20T20:05:25Z</dcterms:modified>
</cp:coreProperties>
</file>