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5ACD-7C2C-44B9-88B1-A5E5FB58F113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5E64294-40A1-4E03-BF86-95FB273540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571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5ACD-7C2C-44B9-88B1-A5E5FB58F113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E64294-40A1-4E03-BF86-95FB273540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186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5ACD-7C2C-44B9-88B1-A5E5FB58F113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E64294-40A1-4E03-BF86-95FB273540DC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3844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5ACD-7C2C-44B9-88B1-A5E5FB58F113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E64294-40A1-4E03-BF86-95FB273540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3670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5ACD-7C2C-44B9-88B1-A5E5FB58F113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E64294-40A1-4E03-BF86-95FB273540DC}" type="slidenum">
              <a:rPr lang="pt-PT" smtClean="0"/>
              <a:t>‹nº›</a:t>
            </a:fld>
            <a:endParaRPr lang="pt-P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3804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5ACD-7C2C-44B9-88B1-A5E5FB58F113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E64294-40A1-4E03-BF86-95FB273540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29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5ACD-7C2C-44B9-88B1-A5E5FB58F113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4294-40A1-4E03-BF86-95FB273540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518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5ACD-7C2C-44B9-88B1-A5E5FB58F113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4294-40A1-4E03-BF86-95FB273540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941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5ACD-7C2C-44B9-88B1-A5E5FB58F113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4294-40A1-4E03-BF86-95FB273540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594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5ACD-7C2C-44B9-88B1-A5E5FB58F113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E64294-40A1-4E03-BF86-95FB273540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921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5ACD-7C2C-44B9-88B1-A5E5FB58F113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E64294-40A1-4E03-BF86-95FB273540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497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5ACD-7C2C-44B9-88B1-A5E5FB58F113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E64294-40A1-4E03-BF86-95FB273540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659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5ACD-7C2C-44B9-88B1-A5E5FB58F113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4294-40A1-4E03-BF86-95FB273540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347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5ACD-7C2C-44B9-88B1-A5E5FB58F113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4294-40A1-4E03-BF86-95FB273540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735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5ACD-7C2C-44B9-88B1-A5E5FB58F113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4294-40A1-4E03-BF86-95FB273540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80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5ACD-7C2C-44B9-88B1-A5E5FB58F113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E64294-40A1-4E03-BF86-95FB273540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777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A5ACD-7C2C-44B9-88B1-A5E5FB58F113}" type="datetimeFigureOut">
              <a:rPr lang="pt-PT" smtClean="0"/>
              <a:t>21/06/2022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5E64294-40A1-4E03-BF86-95FB273540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510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D6AAE-63C9-8644-AE73-F7B33EAD87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Programação em ambiente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B6DDEE-6F95-A10F-D825-83AB0AE506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Real </a:t>
            </a:r>
            <a:r>
              <a:rPr lang="pt-PT" dirty="0" err="1"/>
              <a:t>Estate</a:t>
            </a:r>
            <a:r>
              <a:rPr lang="pt-PT" dirty="0"/>
              <a:t> </a:t>
            </a:r>
            <a:r>
              <a:rPr lang="pt-PT" dirty="0" err="1"/>
              <a:t>Agency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003591-CBD4-211C-173B-69211B34DAF3}"/>
              </a:ext>
            </a:extLst>
          </p:cNvPr>
          <p:cNvSpPr txBox="1"/>
          <p:nvPr/>
        </p:nvSpPr>
        <p:spPr>
          <a:xfrm>
            <a:off x="9154160" y="6014720"/>
            <a:ext cx="3037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22-06-2022</a:t>
            </a:r>
          </a:p>
          <a:p>
            <a:r>
              <a:rPr lang="pt-PT" dirty="0"/>
              <a:t>Francisco Vieira 8170464</a:t>
            </a:r>
          </a:p>
        </p:txBody>
      </p:sp>
    </p:spTree>
    <p:extLst>
      <p:ext uri="{BB962C8B-B14F-4D97-AF65-F5344CB8AC3E}">
        <p14:creationId xmlns:p14="http://schemas.microsoft.com/office/powerpoint/2010/main" val="709815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F4018-2FBA-DC5F-A790-6A06A669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Lista completa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03511E6-5F3D-5756-A928-BAA44D4F8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42ADA6-537A-987C-6A99-87F730E04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152" y="1638527"/>
            <a:ext cx="9113520" cy="47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3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41FED-86C7-82D8-4592-65555B8F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Adicionar Imóvel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5E52F06-48E0-A7ED-D8B3-AF628898B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02B571-0EAF-4E65-BC80-913010D3D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05000"/>
            <a:ext cx="8915400" cy="464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86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4B1C4-C9E4-D3E0-FF75-36841EC2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Filtro de pesquisa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BEA56C1-BA1D-FB8D-520B-24CF767E9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8A32D2E-1900-D217-FC06-536BB4CB2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652" y="2133600"/>
            <a:ext cx="8696960" cy="402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62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A7C3E-AA6D-6D3C-1979-340933F7F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Acesso negado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618E0C3-5DC1-9735-DBA8-77D332A59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00820F-4C1E-F7FD-2F56-AA2A5751D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12" y="2693409"/>
            <a:ext cx="9602788" cy="265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35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7BCEF-AFA2-CB9B-AC5D-0C4CDAB74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7DAD0B-62DA-6076-3DA7-1873C781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Posso concluir que este projeto foi importante na obtenção de conhecimentos na forma em que a web funciona, mais em concreto na arquitetura cliente/servidor.</a:t>
            </a:r>
          </a:p>
          <a:p>
            <a:pPr>
              <a:lnSpc>
                <a:spcPct val="150000"/>
              </a:lnSpc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potencial da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Angular, uma vez que permite executar tudo aquilo envolvendo o cliente, e ainda através de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interceptores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ajudar a comunicação com a Base de dados através da REST API, foi também importante no ponto de vista do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backend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para realmente entender a lógica do servidor no momento em que tem que lidar com pedidos e a maneira que trata deles.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6997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63859-4FF9-685C-D3CB-36BF00EF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91015FB-E205-9D40-E46A-2BDCC34A5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trabalho foi realizado no âmbito da unidade curricular de Programação em Ambiente Web (PAW). O mesmo consistia em desenvolver uma aplicação web responsável por suportar uma agência imobiliária, desde a publicação de propriedades por parte dos agentes imobiliários, editá-los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aos clientes, em que podiam após estarem registados no website consultar informação detalhada de todos os imoveis listados, assim como adicioná-los a uma lista de favoritos em que podiam seguir o imóvel a qualquer altura, em modo anónimo os clientes apenas podiam consultar informação básica dos imóveis.</a:t>
            </a:r>
          </a:p>
          <a:p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nível de tecnologia utilizada, foi-nos recomendado a utilização da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Angular para 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frontend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ou seja tudo o que seja da parte do cliente, Node e Express para 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backend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MongoDB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armazenar todos os dados que suportam esta aplicação, assim como a arquitetura REST para a API, e por fim 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gitlab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o controlo de versões, tendo sido utilizado o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gitlab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Estg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repositório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0374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AA2A5-028C-6357-4FD4-0862105BD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Use Case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962C892-FB5A-4C0F-4117-8AEEF3DAB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833" y="1452880"/>
            <a:ext cx="7610532" cy="5007610"/>
          </a:xfrm>
        </p:spPr>
      </p:pic>
    </p:spTree>
    <p:extLst>
      <p:ext uri="{BB962C8B-B14F-4D97-AF65-F5344CB8AC3E}">
        <p14:creationId xmlns:p14="http://schemas.microsoft.com/office/powerpoint/2010/main" val="5676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FF224-D44C-8F4E-4D06-3B01552D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Página Principal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FA45C0-3457-EFB8-55F3-2AC499157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11C513-3CAD-929C-6391-800C17E46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05000"/>
            <a:ext cx="8625840" cy="450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5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D7CC8-8836-E87A-036B-F67CB15D6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Página Principal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0091697-F90D-9638-F81D-9CA3FC158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2A2761-88A4-F7B5-DEDC-95B74730B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05000"/>
            <a:ext cx="8707120" cy="45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95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6C114-CA4C-DF46-73BC-C744E992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Dialog</a:t>
            </a:r>
            <a:r>
              <a:rPr lang="pt-PT" dirty="0"/>
              <a:t> e </a:t>
            </a:r>
            <a:r>
              <a:rPr lang="pt-PT" dirty="0" err="1"/>
              <a:t>Footer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716D392-CCD9-165E-BA08-A4D88832A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0EF747-D2CF-03D6-4005-A55C8EC58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60" y="1474309"/>
            <a:ext cx="8178800" cy="35663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78B840B-8693-D760-4D89-5A35A6DC9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280" y="5269298"/>
            <a:ext cx="8112760" cy="102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88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38F16-BB40-F35A-C359-5CA3631B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Perfil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ECA642E-3A84-8EF1-A76D-DE404016F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C32013-EE09-E472-8A43-FE224FF15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372" y="1784902"/>
            <a:ext cx="9602788" cy="328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0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6D365-B679-DC73-63EC-4F7281D26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Editar Perfil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8C88B5-0A0E-1040-2902-3CA48BE39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6DDFFC-AFF2-0FE9-08D2-CFB98092F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518" y="2133600"/>
            <a:ext cx="9602788" cy="450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63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B94B7-F70F-7E80-3FF5-73CCD39C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Lista de Favoritos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3109AC-52F0-D249-6009-AB590E7A3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388CFD-DFE0-EDA0-119F-748C249E8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272" y="2133600"/>
            <a:ext cx="8463280" cy="442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3774"/>
      </p:ext>
    </p:extLst>
  </p:cSld>
  <p:clrMapOvr>
    <a:masterClrMapping/>
  </p:clrMapOvr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</TotalTime>
  <Words>309</Words>
  <Application>Microsoft Office PowerPoint</Application>
  <PresentationFormat>Ecrã Panorâmico</PresentationFormat>
  <Paragraphs>21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Haste</vt:lpstr>
      <vt:lpstr>Programação em ambiente Web</vt:lpstr>
      <vt:lpstr>Introdução</vt:lpstr>
      <vt:lpstr>Diagrama Use Case</vt:lpstr>
      <vt:lpstr>Página Principal</vt:lpstr>
      <vt:lpstr>Página Principal</vt:lpstr>
      <vt:lpstr>About Dialog e Footer</vt:lpstr>
      <vt:lpstr>Perfil</vt:lpstr>
      <vt:lpstr>Editar Perfil</vt:lpstr>
      <vt:lpstr>Lista de Favoritos</vt:lpstr>
      <vt:lpstr>Lista completa</vt:lpstr>
      <vt:lpstr>Adicionar Imóvel</vt:lpstr>
      <vt:lpstr>Filtro de pesquisa</vt:lpstr>
      <vt:lpstr>Acesso negado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ambiente Web</dc:title>
  <dc:creator>francisco vieira</dc:creator>
  <cp:lastModifiedBy>francisco vieira</cp:lastModifiedBy>
  <cp:revision>1</cp:revision>
  <dcterms:created xsi:type="dcterms:W3CDTF">2022-06-21T20:21:54Z</dcterms:created>
  <dcterms:modified xsi:type="dcterms:W3CDTF">2022-06-21T21:17:25Z</dcterms:modified>
</cp:coreProperties>
</file>