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FF40FF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4719"/>
  </p:normalViewPr>
  <p:slideViewPr>
    <p:cSldViewPr snapToGrid="0">
      <p:cViewPr varScale="1">
        <p:scale>
          <a:sx n="148" d="100"/>
          <a:sy n="148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C99-DAD0-2CF7-237F-51A2C4FC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08196-C4E3-0250-6D5B-94F4D38ED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BB00-F729-3452-379A-75F2D7E4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0E78-08FE-1584-3066-2DFCD224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58E5-7404-A019-39BB-F57494F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780A-0A83-E1A7-9D2D-B5134136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029E1-8C78-F290-A2EB-E01B2777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7EBE-EB85-2F4D-04E9-55E53172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69EE-18C6-CEDE-4837-D65E7A44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4DE65-5A34-248B-43F6-042749C3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9719F-7A36-6F60-EA52-02ED659FF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362B9-2B69-DF67-FBF4-DA978545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E0B7-956A-CCDE-0A5C-2255212D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67B9-578E-A2FA-7A14-2EE80333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D696-55D1-AFE9-5B59-878E0114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B930-E086-DD03-3B8D-0EB48C55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70F7-3274-4BA6-E6E9-E8DDF14C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CB6E-BB39-631C-E547-9B1F3302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C670-DC86-A5C0-23CE-1ADB8D85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21D33-01B7-9DBF-F462-E1C05190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1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7E11-BE72-B540-DA1D-0BF66ADE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95350-1EEA-6AE0-CC70-C9BD40AF8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83A6-CA51-4F3B-A176-5B2429FC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1CD9-1169-863B-EA0A-AFB7D597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FB01-ED16-9052-4415-FBE6EB10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5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23B2-4BEB-7BDD-D5D2-724F6A42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B6B-134A-BA16-CCBF-455662179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6026-A75A-89EB-5C94-2E89546A7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30C49-C5EF-AD99-9FCB-81BBC79F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239EA-4F41-25DE-12DF-19C0C7C0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A678-8124-2DF8-B071-9D321B22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2820-A309-C4A4-C426-BE1C48B8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FA26-40AA-7742-368F-1DDAA109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FC951-1639-2280-946E-7D5103D8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73A7F-DE52-7394-500A-376836CB5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5740C-192C-A701-0E5E-13ADC8461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39631-6D02-09B6-AE27-3C0EF8AA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D8E3B-24F2-DE3D-C1E7-30C18942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98D56-BD49-B3BD-C69E-0E903AFA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420F-E694-716F-858F-9F60D4B1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425A5-62C0-EAE9-BDAA-7849A7BE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18530-C429-B561-BAC7-5A4CE1C8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4EE1F-78CA-164C-6EEB-9AFB817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E0824-391E-4D00-3CF5-0FC6723A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E4B02-314E-2DBB-BB5C-B852550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1262-BF20-12B6-8B15-540B854C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4AE-EB14-1CF8-C923-9C4FFB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2E69-93D9-84F5-670B-95BBDF1C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12A32-5B3E-708D-B6CC-854638D6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3A82-62A8-BDC5-36A8-1A2F6FD9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F53F-1C68-6748-B322-14ED646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9004A-1DE8-DAD4-804A-8157BD9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F898-E18C-0EAD-F560-185DA345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318FD-6B36-4E23-344A-03D645DD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C8E1D-DCB5-7BB8-0C69-D54D38FB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0B83A-45B0-5299-96BD-0B090CFD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3FE2B-5C06-E913-A1B2-C115CAB8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BD1A-3C21-530F-CA1D-53B5666E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6BB29-78F1-14B4-A170-A3FAFB7B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17833-5BCB-2BAB-48D1-AEF9753E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63A6-BDC1-E0CF-14EB-5234BE6B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65B2-8A1B-F28A-1CEB-DCBFFB23A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6DDF-8A0C-B26A-248B-8E73BA5A2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011CD64-EFFB-C8FC-B409-E75DA20214ED}"/>
              </a:ext>
            </a:extLst>
          </p:cNvPr>
          <p:cNvSpPr/>
          <p:nvPr/>
        </p:nvSpPr>
        <p:spPr>
          <a:xfrm>
            <a:off x="5098978" y="2463974"/>
            <a:ext cx="2011680" cy="20099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4785886-1E6D-243F-8052-CD74FF9FCF56}"/>
              </a:ext>
            </a:extLst>
          </p:cNvPr>
          <p:cNvSpPr/>
          <p:nvPr/>
        </p:nvSpPr>
        <p:spPr>
          <a:xfrm>
            <a:off x="5295521" y="2463975"/>
            <a:ext cx="809297" cy="1629104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94A654F-2151-9722-4470-71819CB6EDBA}"/>
              </a:ext>
            </a:extLst>
          </p:cNvPr>
          <p:cNvSpPr/>
          <p:nvPr/>
        </p:nvSpPr>
        <p:spPr>
          <a:xfrm rot="20703901" flipH="1">
            <a:off x="6315536" y="2410794"/>
            <a:ext cx="387862" cy="1686061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9DE45-675D-A962-A41B-D773B6E4C599}"/>
              </a:ext>
            </a:extLst>
          </p:cNvPr>
          <p:cNvSpPr txBox="1"/>
          <p:nvPr/>
        </p:nvSpPr>
        <p:spPr>
          <a:xfrm rot="17985776">
            <a:off x="5119527" y="2953832"/>
            <a:ext cx="951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Boxes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031AE-34DE-CB2A-F1B3-5EC372835373}"/>
              </a:ext>
            </a:extLst>
          </p:cNvPr>
          <p:cNvSpPr txBox="1"/>
          <p:nvPr/>
        </p:nvSpPr>
        <p:spPr>
          <a:xfrm>
            <a:off x="5798442" y="3827599"/>
            <a:ext cx="809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F171D-7F21-3AA7-CD24-B4F4177D8DF8}"/>
              </a:ext>
            </a:extLst>
          </p:cNvPr>
          <p:cNvSpPr txBox="1"/>
          <p:nvPr/>
        </p:nvSpPr>
        <p:spPr>
          <a:xfrm rot="3478283">
            <a:off x="6158679" y="2977647"/>
            <a:ext cx="1064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Dwarfs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367F8-D3DC-E6E7-9337-E52A51EEB133}"/>
              </a:ext>
            </a:extLst>
          </p:cNvPr>
          <p:cNvSpPr txBox="1"/>
          <p:nvPr/>
        </p:nvSpPr>
        <p:spPr>
          <a:xfrm rot="21433498">
            <a:off x="5311934" y="3938831"/>
            <a:ext cx="1707751" cy="71937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719"/>
              </a:avLst>
            </a:prstTxWarp>
            <a:spAutoFit/>
          </a:bodyPr>
          <a:lstStyle/>
          <a:p>
            <a:r>
              <a:rPr lang="en-US" dirty="0"/>
              <a:t> Cold Dark Matter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614FF8-A4A5-80B8-F02F-C94007D95E02}"/>
              </a:ext>
            </a:extLst>
          </p:cNvPr>
          <p:cNvSpPr/>
          <p:nvPr/>
        </p:nvSpPr>
        <p:spPr>
          <a:xfrm>
            <a:off x="526578" y="374116"/>
            <a:ext cx="2011680" cy="2009955"/>
          </a:xfrm>
          <a:prstGeom prst="ellipse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F2DAE30-B7AB-2368-F0F1-288522F3C9E3}"/>
              </a:ext>
            </a:extLst>
          </p:cNvPr>
          <p:cNvSpPr/>
          <p:nvPr/>
        </p:nvSpPr>
        <p:spPr>
          <a:xfrm>
            <a:off x="723121" y="374117"/>
            <a:ext cx="809297" cy="1629104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39858EF-3E52-793A-9A9F-BC41EFD91244}"/>
              </a:ext>
            </a:extLst>
          </p:cNvPr>
          <p:cNvSpPr/>
          <p:nvPr/>
        </p:nvSpPr>
        <p:spPr>
          <a:xfrm rot="20703901" flipH="1">
            <a:off x="1743136" y="320936"/>
            <a:ext cx="387862" cy="1686061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6C3FB-AF06-84D1-3636-EA6F7D23D771}"/>
              </a:ext>
            </a:extLst>
          </p:cNvPr>
          <p:cNvSpPr txBox="1"/>
          <p:nvPr/>
        </p:nvSpPr>
        <p:spPr>
          <a:xfrm rot="17985776">
            <a:off x="547127" y="863974"/>
            <a:ext cx="951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Boxes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D0930-471F-7FA6-419F-7E8D6D08394B}"/>
              </a:ext>
            </a:extLst>
          </p:cNvPr>
          <p:cNvSpPr txBox="1"/>
          <p:nvPr/>
        </p:nvSpPr>
        <p:spPr>
          <a:xfrm>
            <a:off x="1194512" y="1601111"/>
            <a:ext cx="80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Milky Way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2E4B2F-79A1-AE5F-4139-89E625B9DDAD}"/>
              </a:ext>
            </a:extLst>
          </p:cNvPr>
          <p:cNvSpPr txBox="1"/>
          <p:nvPr/>
        </p:nvSpPr>
        <p:spPr>
          <a:xfrm rot="3478283">
            <a:off x="1586279" y="887789"/>
            <a:ext cx="1064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Dwarfs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41B35B-53FF-CD3F-1964-9D0AC37F894B}"/>
              </a:ext>
            </a:extLst>
          </p:cNvPr>
          <p:cNvSpPr txBox="1"/>
          <p:nvPr/>
        </p:nvSpPr>
        <p:spPr>
          <a:xfrm rot="21433498">
            <a:off x="747171" y="2164306"/>
            <a:ext cx="1707751" cy="40385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719"/>
              </a:avLst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Warm Dark Matter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8CF5F1-89C5-0002-4E2C-4473728E50CC}"/>
              </a:ext>
            </a:extLst>
          </p:cNvPr>
          <p:cNvSpPr/>
          <p:nvPr/>
        </p:nvSpPr>
        <p:spPr>
          <a:xfrm>
            <a:off x="574977" y="4288683"/>
            <a:ext cx="2011680" cy="20099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0E65D80-F113-7F15-74C3-BA7306910409}"/>
              </a:ext>
            </a:extLst>
          </p:cNvPr>
          <p:cNvSpPr/>
          <p:nvPr/>
        </p:nvSpPr>
        <p:spPr>
          <a:xfrm>
            <a:off x="771520" y="4288684"/>
            <a:ext cx="809297" cy="1629104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054C6CA-88F4-1BD0-F427-39F732D7F8C9}"/>
              </a:ext>
            </a:extLst>
          </p:cNvPr>
          <p:cNvSpPr/>
          <p:nvPr/>
        </p:nvSpPr>
        <p:spPr>
          <a:xfrm rot="20703901" flipH="1">
            <a:off x="1791535" y="4235503"/>
            <a:ext cx="387862" cy="1686061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D16A8-A56B-29C7-5291-638D9913C284}"/>
              </a:ext>
            </a:extLst>
          </p:cNvPr>
          <p:cNvSpPr txBox="1"/>
          <p:nvPr/>
        </p:nvSpPr>
        <p:spPr>
          <a:xfrm rot="17985776">
            <a:off x="595526" y="4778541"/>
            <a:ext cx="951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</a:rPr>
              <a:t>Boxes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12887-ECD2-B120-2E39-AAC63E58B8C7}"/>
              </a:ext>
            </a:extLst>
          </p:cNvPr>
          <p:cNvSpPr txBox="1"/>
          <p:nvPr/>
        </p:nvSpPr>
        <p:spPr>
          <a:xfrm rot="3478283">
            <a:off x="1634678" y="4802356"/>
            <a:ext cx="1064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</a:rPr>
              <a:t>Dwarfs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CF750A-957B-5168-1A5A-96EA36CF87A1}"/>
              </a:ext>
            </a:extLst>
          </p:cNvPr>
          <p:cNvSpPr txBox="1"/>
          <p:nvPr/>
        </p:nvSpPr>
        <p:spPr>
          <a:xfrm rot="21433498">
            <a:off x="794960" y="6053691"/>
            <a:ext cx="1707751" cy="42905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719"/>
              </a:avLst>
            </a:prstTxWarp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  h-peak    k-peak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2D74DD-4972-6005-292F-43A6138CB895}"/>
              </a:ext>
            </a:extLst>
          </p:cNvPr>
          <p:cNvSpPr/>
          <p:nvPr/>
        </p:nvSpPr>
        <p:spPr>
          <a:xfrm>
            <a:off x="9471977" y="4288684"/>
            <a:ext cx="2011680" cy="20099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013AC5-B3FC-EE0C-1BE6-C6E419AB77E6}"/>
              </a:ext>
            </a:extLst>
          </p:cNvPr>
          <p:cNvSpPr txBox="1"/>
          <p:nvPr/>
        </p:nvSpPr>
        <p:spPr>
          <a:xfrm>
            <a:off x="10085243" y="4919973"/>
            <a:ext cx="80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6"/>
                </a:solidFill>
              </a:rPr>
              <a:t>Milky 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F1F44C-5550-5B3E-D90C-7400847DD53E}"/>
              </a:ext>
            </a:extLst>
          </p:cNvPr>
          <p:cNvSpPr txBox="1"/>
          <p:nvPr/>
        </p:nvSpPr>
        <p:spPr>
          <a:xfrm rot="21433498">
            <a:off x="9691960" y="6053692"/>
            <a:ext cx="1707751" cy="42905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719"/>
              </a:avLst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         ETHOS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564D24-884A-C15F-DBC7-4A2E184B1265}"/>
              </a:ext>
            </a:extLst>
          </p:cNvPr>
          <p:cNvSpPr/>
          <p:nvPr/>
        </p:nvSpPr>
        <p:spPr>
          <a:xfrm>
            <a:off x="9477825" y="374116"/>
            <a:ext cx="2011680" cy="20099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7D19E-218F-C847-0858-7D7A6FF11B12}"/>
              </a:ext>
            </a:extLst>
          </p:cNvPr>
          <p:cNvSpPr txBox="1"/>
          <p:nvPr/>
        </p:nvSpPr>
        <p:spPr>
          <a:xfrm rot="21433498">
            <a:off x="9624140" y="2135075"/>
            <a:ext cx="1875048" cy="42905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41212"/>
              </a:avLst>
            </a:prstTxWarp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 dark matter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013F46-6B86-3558-4352-36C449F811A8}"/>
              </a:ext>
            </a:extLst>
          </p:cNvPr>
          <p:cNvSpPr txBox="1"/>
          <p:nvPr/>
        </p:nvSpPr>
        <p:spPr>
          <a:xfrm>
            <a:off x="10073169" y="994372"/>
            <a:ext cx="80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Milky Way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17DCB6-9A52-7FFD-2395-86EAE86A5D09}"/>
              </a:ext>
            </a:extLst>
          </p:cNvPr>
          <p:cNvSpPr txBox="1"/>
          <p:nvPr/>
        </p:nvSpPr>
        <p:spPr>
          <a:xfrm>
            <a:off x="1198939" y="5507774"/>
            <a:ext cx="80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Milky Way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082D92C-7506-3A5C-8A65-7C282AB0D8A8}"/>
              </a:ext>
            </a:extLst>
          </p:cNvPr>
          <p:cNvSpPr/>
          <p:nvPr/>
        </p:nvSpPr>
        <p:spPr>
          <a:xfrm>
            <a:off x="2510287" y="335904"/>
            <a:ext cx="6978770" cy="906300"/>
          </a:xfrm>
          <a:custGeom>
            <a:avLst/>
            <a:gdLst>
              <a:gd name="connsiteX0" fmla="*/ 6978770 w 6978770"/>
              <a:gd name="connsiteY0" fmla="*/ 906300 h 906300"/>
              <a:gd name="connsiteX1" fmla="*/ 3752490 w 6978770"/>
              <a:gd name="connsiteY1" fmla="*/ 526 h 906300"/>
              <a:gd name="connsiteX2" fmla="*/ 0 w 6978770"/>
              <a:gd name="connsiteY2" fmla="*/ 802783 h 90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8770" h="906300">
                <a:moveTo>
                  <a:pt x="6978770" y="906300"/>
                </a:moveTo>
                <a:cubicBezTo>
                  <a:pt x="5947194" y="462039"/>
                  <a:pt x="4915618" y="17779"/>
                  <a:pt x="3752490" y="526"/>
                </a:cubicBezTo>
                <a:cubicBezTo>
                  <a:pt x="2589362" y="-16727"/>
                  <a:pt x="1294681" y="393028"/>
                  <a:pt x="0" y="8027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3D75121-8989-9320-7A82-5B84C783E082}"/>
              </a:ext>
            </a:extLst>
          </p:cNvPr>
          <p:cNvSpPr/>
          <p:nvPr/>
        </p:nvSpPr>
        <p:spPr>
          <a:xfrm>
            <a:off x="6104818" y="1229710"/>
            <a:ext cx="3386023" cy="1233802"/>
          </a:xfrm>
          <a:custGeom>
            <a:avLst/>
            <a:gdLst>
              <a:gd name="connsiteX0" fmla="*/ 3373820 w 3373820"/>
              <a:gd name="connsiteY0" fmla="*/ 0 h 1219200"/>
              <a:gd name="connsiteX1" fmla="*/ 1744717 w 3373820"/>
              <a:gd name="connsiteY1" fmla="*/ 1008993 h 1219200"/>
              <a:gd name="connsiteX2" fmla="*/ 0 w 3373820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3820" h="1219200">
                <a:moveTo>
                  <a:pt x="3373820" y="0"/>
                </a:moveTo>
                <a:cubicBezTo>
                  <a:pt x="2840420" y="402896"/>
                  <a:pt x="2307020" y="805793"/>
                  <a:pt x="1744717" y="1008993"/>
                </a:cubicBezTo>
                <a:cubicBezTo>
                  <a:pt x="1182414" y="1212193"/>
                  <a:pt x="311807" y="1110593"/>
                  <a:pt x="0" y="12192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F6DCE022-E31E-C94F-30A2-B0CA372EE0D3}"/>
              </a:ext>
            </a:extLst>
          </p:cNvPr>
          <p:cNvSpPr/>
          <p:nvPr/>
        </p:nvSpPr>
        <p:spPr>
          <a:xfrm>
            <a:off x="1597572" y="1201663"/>
            <a:ext cx="7903780" cy="3076047"/>
          </a:xfrm>
          <a:custGeom>
            <a:avLst/>
            <a:gdLst>
              <a:gd name="connsiteX0" fmla="*/ 7903780 w 7903780"/>
              <a:gd name="connsiteY0" fmla="*/ 28047 h 3076047"/>
              <a:gd name="connsiteX1" fmla="*/ 4267200 w 7903780"/>
              <a:gd name="connsiteY1" fmla="*/ 259275 h 3076047"/>
              <a:gd name="connsiteX2" fmla="*/ 2186152 w 7903780"/>
              <a:gd name="connsiteY2" fmla="*/ 1909399 h 3076047"/>
              <a:gd name="connsiteX3" fmla="*/ 0 w 7903780"/>
              <a:gd name="connsiteY3" fmla="*/ 3076047 h 307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3780" h="3076047">
                <a:moveTo>
                  <a:pt x="7903780" y="28047"/>
                </a:moveTo>
                <a:cubicBezTo>
                  <a:pt x="6561959" y="-13119"/>
                  <a:pt x="5220138" y="-54284"/>
                  <a:pt x="4267200" y="259275"/>
                </a:cubicBezTo>
                <a:cubicBezTo>
                  <a:pt x="3314262" y="572834"/>
                  <a:pt x="2897352" y="1439937"/>
                  <a:pt x="2186152" y="1909399"/>
                </a:cubicBezTo>
                <a:cubicBezTo>
                  <a:pt x="1474952" y="2378861"/>
                  <a:pt x="211959" y="2956930"/>
                  <a:pt x="0" y="30760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2D47D645-2BC4-A7A1-69EA-0B2A100FD36D}"/>
              </a:ext>
            </a:extLst>
          </p:cNvPr>
          <p:cNvSpPr/>
          <p:nvPr/>
        </p:nvSpPr>
        <p:spPr>
          <a:xfrm>
            <a:off x="8788191" y="1229710"/>
            <a:ext cx="1708285" cy="3058511"/>
          </a:xfrm>
          <a:custGeom>
            <a:avLst/>
            <a:gdLst>
              <a:gd name="connsiteX0" fmla="*/ 702650 w 1708285"/>
              <a:gd name="connsiteY0" fmla="*/ 0 h 3058511"/>
              <a:gd name="connsiteX1" fmla="*/ 29988 w 1708285"/>
              <a:gd name="connsiteY1" fmla="*/ 2070538 h 3058511"/>
              <a:gd name="connsiteX2" fmla="*/ 1575009 w 1708285"/>
              <a:gd name="connsiteY2" fmla="*/ 2028497 h 3058511"/>
              <a:gd name="connsiteX3" fmla="*/ 1690623 w 1708285"/>
              <a:gd name="connsiteY3" fmla="*/ 3058511 h 305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285" h="3058511">
                <a:moveTo>
                  <a:pt x="702650" y="0"/>
                </a:moveTo>
                <a:cubicBezTo>
                  <a:pt x="293622" y="866227"/>
                  <a:pt x="-115405" y="1732455"/>
                  <a:pt x="29988" y="2070538"/>
                </a:cubicBezTo>
                <a:cubicBezTo>
                  <a:pt x="175381" y="2408621"/>
                  <a:pt x="1298237" y="1863835"/>
                  <a:pt x="1575009" y="2028497"/>
                </a:cubicBezTo>
                <a:cubicBezTo>
                  <a:pt x="1851781" y="2193159"/>
                  <a:pt x="1596030" y="3058511"/>
                  <a:pt x="1690623" y="30585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146A4B2-A7BD-4D7C-B709-84E8FE5960F0}"/>
              </a:ext>
            </a:extLst>
          </p:cNvPr>
          <p:cNvSpPr/>
          <p:nvPr/>
        </p:nvSpPr>
        <p:spPr>
          <a:xfrm>
            <a:off x="7108166" y="3369020"/>
            <a:ext cx="2372264" cy="1944852"/>
          </a:xfrm>
          <a:custGeom>
            <a:avLst/>
            <a:gdLst>
              <a:gd name="connsiteX0" fmla="*/ 2372264 w 2372264"/>
              <a:gd name="connsiteY0" fmla="*/ 1944852 h 1944852"/>
              <a:gd name="connsiteX1" fmla="*/ 1466491 w 2372264"/>
              <a:gd name="connsiteY1" fmla="*/ 461108 h 1944852"/>
              <a:gd name="connsiteX2" fmla="*/ 0 w 2372264"/>
              <a:gd name="connsiteY2" fmla="*/ 29788 h 194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264" h="1944852">
                <a:moveTo>
                  <a:pt x="2372264" y="1944852"/>
                </a:moveTo>
                <a:cubicBezTo>
                  <a:pt x="2117066" y="1362568"/>
                  <a:pt x="1861868" y="780285"/>
                  <a:pt x="1466491" y="461108"/>
                </a:cubicBezTo>
                <a:cubicBezTo>
                  <a:pt x="1071114" y="141931"/>
                  <a:pt x="215660" y="-83793"/>
                  <a:pt x="0" y="29788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708A263-9823-C48F-4170-8276141FEF2C}"/>
              </a:ext>
            </a:extLst>
          </p:cNvPr>
          <p:cNvSpPr/>
          <p:nvPr/>
        </p:nvSpPr>
        <p:spPr>
          <a:xfrm>
            <a:off x="2585545" y="4971361"/>
            <a:ext cx="6884276" cy="325853"/>
          </a:xfrm>
          <a:custGeom>
            <a:avLst/>
            <a:gdLst>
              <a:gd name="connsiteX0" fmla="*/ 6884276 w 6884276"/>
              <a:gd name="connsiteY0" fmla="*/ 325853 h 325853"/>
              <a:gd name="connsiteX1" fmla="*/ 3363310 w 6884276"/>
              <a:gd name="connsiteY1" fmla="*/ 32 h 325853"/>
              <a:gd name="connsiteX2" fmla="*/ 0 w 6884276"/>
              <a:gd name="connsiteY2" fmla="*/ 304832 h 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4276" h="325853">
                <a:moveTo>
                  <a:pt x="6884276" y="325853"/>
                </a:moveTo>
                <a:cubicBezTo>
                  <a:pt x="5697482" y="164694"/>
                  <a:pt x="4510689" y="3535"/>
                  <a:pt x="3363310" y="32"/>
                </a:cubicBezTo>
                <a:cubicBezTo>
                  <a:pt x="2215931" y="-3472"/>
                  <a:pt x="429172" y="278556"/>
                  <a:pt x="0" y="304832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AE9C4A15-A56E-9FA6-FF44-30781E15B529}"/>
              </a:ext>
            </a:extLst>
          </p:cNvPr>
          <p:cNvSpPr/>
          <p:nvPr/>
        </p:nvSpPr>
        <p:spPr>
          <a:xfrm>
            <a:off x="2522483" y="1117208"/>
            <a:ext cx="3605048" cy="1352723"/>
          </a:xfrm>
          <a:custGeom>
            <a:avLst/>
            <a:gdLst>
              <a:gd name="connsiteX0" fmla="*/ 0 w 3605048"/>
              <a:gd name="connsiteY0" fmla="*/ 17909 h 1352723"/>
              <a:gd name="connsiteX1" fmla="*/ 2501462 w 3605048"/>
              <a:gd name="connsiteY1" fmla="*/ 186075 h 1352723"/>
              <a:gd name="connsiteX2" fmla="*/ 3605048 w 3605048"/>
              <a:gd name="connsiteY2" fmla="*/ 1352723 h 135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048" h="1352723">
                <a:moveTo>
                  <a:pt x="0" y="17909"/>
                </a:moveTo>
                <a:cubicBezTo>
                  <a:pt x="950310" y="-9243"/>
                  <a:pt x="1900621" y="-36394"/>
                  <a:pt x="2501462" y="186075"/>
                </a:cubicBezTo>
                <a:cubicBezTo>
                  <a:pt x="3102303" y="408544"/>
                  <a:pt x="3249448" y="1228351"/>
                  <a:pt x="3605048" y="1352723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74EB416E-07C3-EB02-8D23-23D0C4B4DAD9}"/>
              </a:ext>
            </a:extLst>
          </p:cNvPr>
          <p:cNvSpPr/>
          <p:nvPr/>
        </p:nvSpPr>
        <p:spPr>
          <a:xfrm>
            <a:off x="2511972" y="1145628"/>
            <a:ext cx="6968359" cy="5344147"/>
          </a:xfrm>
          <a:custGeom>
            <a:avLst/>
            <a:gdLst>
              <a:gd name="connsiteX0" fmla="*/ 6968359 w 6968359"/>
              <a:gd name="connsiteY0" fmla="*/ 4130565 h 5344147"/>
              <a:gd name="connsiteX1" fmla="*/ 3268718 w 6968359"/>
              <a:gd name="connsiteY1" fmla="*/ 5087006 h 5344147"/>
              <a:gd name="connsiteX2" fmla="*/ 0 w 6968359"/>
              <a:gd name="connsiteY2" fmla="*/ 0 h 534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8359" h="5344147">
                <a:moveTo>
                  <a:pt x="6968359" y="4130565"/>
                </a:moveTo>
                <a:cubicBezTo>
                  <a:pt x="5699235" y="4952999"/>
                  <a:pt x="4430111" y="5775433"/>
                  <a:pt x="3268718" y="5087006"/>
                </a:cubicBezTo>
                <a:cubicBezTo>
                  <a:pt x="2107325" y="4398579"/>
                  <a:pt x="360855" y="723462"/>
                  <a:pt x="0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672190E-E7E3-3519-6BE8-B752AE2D1C0D}"/>
              </a:ext>
            </a:extLst>
          </p:cNvPr>
          <p:cNvSpPr/>
          <p:nvPr/>
        </p:nvSpPr>
        <p:spPr>
          <a:xfrm>
            <a:off x="2396359" y="3415862"/>
            <a:ext cx="2701158" cy="1271752"/>
          </a:xfrm>
          <a:custGeom>
            <a:avLst/>
            <a:gdLst>
              <a:gd name="connsiteX0" fmla="*/ 0 w 2701158"/>
              <a:gd name="connsiteY0" fmla="*/ 1271752 h 1271752"/>
              <a:gd name="connsiteX1" fmla="*/ 1114096 w 2701158"/>
              <a:gd name="connsiteY1" fmla="*/ 367862 h 1271752"/>
              <a:gd name="connsiteX2" fmla="*/ 2701158 w 2701158"/>
              <a:gd name="connsiteY2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1158" h="1271752">
                <a:moveTo>
                  <a:pt x="0" y="1271752"/>
                </a:moveTo>
                <a:cubicBezTo>
                  <a:pt x="331951" y="925786"/>
                  <a:pt x="663903" y="579821"/>
                  <a:pt x="1114096" y="367862"/>
                </a:cubicBezTo>
                <a:cubicBezTo>
                  <a:pt x="1564289" y="155903"/>
                  <a:pt x="2476938" y="7007"/>
                  <a:pt x="2701158" y="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A759FB6-F472-7AC2-A540-34BA2B3069D8}"/>
              </a:ext>
            </a:extLst>
          </p:cNvPr>
          <p:cNvSpPr/>
          <p:nvPr/>
        </p:nvSpPr>
        <p:spPr>
          <a:xfrm>
            <a:off x="2396359" y="1135117"/>
            <a:ext cx="1419086" cy="3552497"/>
          </a:xfrm>
          <a:custGeom>
            <a:avLst/>
            <a:gdLst>
              <a:gd name="connsiteX0" fmla="*/ 0 w 1419086"/>
              <a:gd name="connsiteY0" fmla="*/ 3552497 h 3552497"/>
              <a:gd name="connsiteX1" fmla="*/ 1418896 w 1419086"/>
              <a:gd name="connsiteY1" fmla="*/ 1082566 h 3552497"/>
              <a:gd name="connsiteX2" fmla="*/ 105103 w 1419086"/>
              <a:gd name="connsiteY2" fmla="*/ 0 h 35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086" h="3552497">
                <a:moveTo>
                  <a:pt x="0" y="3552497"/>
                </a:moveTo>
                <a:cubicBezTo>
                  <a:pt x="700689" y="2613573"/>
                  <a:pt x="1401379" y="1674649"/>
                  <a:pt x="1418896" y="1082566"/>
                </a:cubicBezTo>
                <a:cubicBezTo>
                  <a:pt x="1436413" y="490483"/>
                  <a:pt x="241738" y="197945"/>
                  <a:pt x="105103" y="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BE3676-D413-4CA3-8287-CAA571829721}"/>
              </a:ext>
            </a:extLst>
          </p:cNvPr>
          <p:cNvSpPr/>
          <p:nvPr/>
        </p:nvSpPr>
        <p:spPr>
          <a:xfrm>
            <a:off x="1173892" y="93856"/>
            <a:ext cx="9774194" cy="6670288"/>
          </a:xfrm>
          <a:prstGeom prst="ellipse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2E303-92DB-D0CE-BC4E-FFEDFB3B734B}"/>
              </a:ext>
            </a:extLst>
          </p:cNvPr>
          <p:cNvSpPr/>
          <p:nvPr/>
        </p:nvSpPr>
        <p:spPr>
          <a:xfrm>
            <a:off x="1243913" y="321273"/>
            <a:ext cx="8369644" cy="5745892"/>
          </a:xfrm>
          <a:prstGeom prst="ellipse">
            <a:avLst/>
          </a:prstGeom>
          <a:solidFill>
            <a:schemeClr val="accent2">
              <a:alpha val="27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1E6804-47E1-1BBE-8DE0-06DE2ED791DC}"/>
              </a:ext>
            </a:extLst>
          </p:cNvPr>
          <p:cNvSpPr/>
          <p:nvPr/>
        </p:nvSpPr>
        <p:spPr>
          <a:xfrm>
            <a:off x="1243913" y="589001"/>
            <a:ext cx="6923903" cy="5095103"/>
          </a:xfrm>
          <a:prstGeom prst="ellipse">
            <a:avLst/>
          </a:prstGeom>
          <a:solidFill>
            <a:schemeClr val="accent6">
              <a:alpha val="44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DE8E23-C68E-B910-0B3E-EC58CE811A36}"/>
              </a:ext>
            </a:extLst>
          </p:cNvPr>
          <p:cNvSpPr/>
          <p:nvPr/>
        </p:nvSpPr>
        <p:spPr>
          <a:xfrm>
            <a:off x="1268627" y="852610"/>
            <a:ext cx="5688227" cy="4353697"/>
          </a:xfrm>
          <a:prstGeom prst="ellipse">
            <a:avLst/>
          </a:prstGeom>
          <a:solidFill>
            <a:schemeClr val="accent1">
              <a:alpha val="25394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419FF5-5CA5-C803-A641-F32010246F60}"/>
              </a:ext>
            </a:extLst>
          </p:cNvPr>
          <p:cNvSpPr/>
          <p:nvPr/>
        </p:nvSpPr>
        <p:spPr>
          <a:xfrm>
            <a:off x="1316208" y="1305091"/>
            <a:ext cx="4489935" cy="3065074"/>
          </a:xfrm>
          <a:prstGeom prst="ellipse">
            <a:avLst/>
          </a:prstGeom>
          <a:solidFill>
            <a:schemeClr val="tx1">
              <a:alpha val="13785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CD781-58FA-6E15-2EDE-C8139826A3B0}"/>
              </a:ext>
            </a:extLst>
          </p:cNvPr>
          <p:cNvSpPr txBox="1"/>
          <p:nvPr/>
        </p:nvSpPr>
        <p:spPr>
          <a:xfrm rot="20619874">
            <a:off x="6352854" y="5959471"/>
            <a:ext cx="2844114" cy="4224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Atomic dark matter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F496E-9320-FDC0-223B-DD824E0B38D3}"/>
              </a:ext>
            </a:extLst>
          </p:cNvPr>
          <p:cNvSpPr txBox="1"/>
          <p:nvPr/>
        </p:nvSpPr>
        <p:spPr>
          <a:xfrm rot="20646430">
            <a:off x="6061851" y="5451166"/>
            <a:ext cx="1556214" cy="34660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631913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2"/>
                </a:solidFill>
              </a:rPr>
              <a:t>ETHOS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6E2A-0C30-C036-AACB-A8150DCA881A}"/>
              </a:ext>
            </a:extLst>
          </p:cNvPr>
          <p:cNvSpPr txBox="1"/>
          <p:nvPr/>
        </p:nvSpPr>
        <p:spPr>
          <a:xfrm rot="20269363">
            <a:off x="5115436" y="4753658"/>
            <a:ext cx="2279019" cy="49324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19883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h-peak  k-peak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31311-E4C2-22CC-6F85-D1D14BBF6268}"/>
              </a:ext>
            </a:extLst>
          </p:cNvPr>
          <p:cNvSpPr txBox="1"/>
          <p:nvPr/>
        </p:nvSpPr>
        <p:spPr>
          <a:xfrm rot="20621903">
            <a:off x="3608712" y="4323111"/>
            <a:ext cx="2709763" cy="55402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Warm dark matter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ACE2D-FCF2-CDAF-2846-524EC1ADE230}"/>
              </a:ext>
            </a:extLst>
          </p:cNvPr>
          <p:cNvSpPr txBox="1"/>
          <p:nvPr/>
        </p:nvSpPr>
        <p:spPr>
          <a:xfrm rot="21181968">
            <a:off x="2571465" y="3659202"/>
            <a:ext cx="2577094" cy="50317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54823"/>
              </a:avLst>
            </a:prstTxWarp>
            <a:spAutoFit/>
          </a:bodyPr>
          <a:lstStyle/>
          <a:p>
            <a:r>
              <a:rPr lang="en-US" sz="2600" b="1" dirty="0"/>
              <a:t>Cold dark matter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E7A06-BC87-2989-BD9E-4B13E92CCCE8}"/>
              </a:ext>
            </a:extLst>
          </p:cNvPr>
          <p:cNvSpPr txBox="1"/>
          <p:nvPr/>
        </p:nvSpPr>
        <p:spPr>
          <a:xfrm rot="21128401">
            <a:off x="2420456" y="1559141"/>
            <a:ext cx="1152899" cy="50317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179951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Boxes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64490-C872-C027-1ABA-80310F8CC501}"/>
              </a:ext>
            </a:extLst>
          </p:cNvPr>
          <p:cNvSpPr txBox="1"/>
          <p:nvPr/>
        </p:nvSpPr>
        <p:spPr>
          <a:xfrm rot="1090001">
            <a:off x="4197651" y="1129913"/>
            <a:ext cx="1065666" cy="55402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502372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Boxes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062C3-FF3F-2040-7889-6269F32A6895}"/>
              </a:ext>
            </a:extLst>
          </p:cNvPr>
          <p:cNvSpPr txBox="1"/>
          <p:nvPr/>
        </p:nvSpPr>
        <p:spPr>
          <a:xfrm rot="1213495">
            <a:off x="4970699" y="854890"/>
            <a:ext cx="1114464" cy="54768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224567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Boxes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E210E-065D-5AB9-6AED-9BF8C095FCFB}"/>
              </a:ext>
            </a:extLst>
          </p:cNvPr>
          <p:cNvSpPr txBox="1"/>
          <p:nvPr/>
        </p:nvSpPr>
        <p:spPr>
          <a:xfrm rot="1388587">
            <a:off x="6400104" y="888225"/>
            <a:ext cx="1622061" cy="50970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664924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E7439-E43E-1E23-DA3F-EE8616AF9626}"/>
              </a:ext>
            </a:extLst>
          </p:cNvPr>
          <p:cNvSpPr txBox="1"/>
          <p:nvPr/>
        </p:nvSpPr>
        <p:spPr>
          <a:xfrm rot="1612909">
            <a:off x="7740899" y="893264"/>
            <a:ext cx="1911816" cy="50970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38590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113A4-C104-7F15-F72E-D7DC314CD670}"/>
              </a:ext>
            </a:extLst>
          </p:cNvPr>
          <p:cNvSpPr txBox="1"/>
          <p:nvPr/>
        </p:nvSpPr>
        <p:spPr>
          <a:xfrm>
            <a:off x="1551750" y="189027"/>
            <a:ext cx="1763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5"/>
                </a:solidFill>
              </a:rPr>
              <a:t>IllustrisTNG</a:t>
            </a:r>
            <a:endParaRPr lang="en-US" sz="2200" b="1" dirty="0">
              <a:solidFill>
                <a:schemeClr val="accent5"/>
              </a:solidFill>
            </a:endParaRPr>
          </a:p>
          <a:p>
            <a:r>
              <a:rPr lang="en-US" sz="2200" b="1" dirty="0">
                <a:solidFill>
                  <a:srgbClr val="FFFC00"/>
                </a:solidFill>
              </a:rPr>
              <a:t>Ramses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1AEC1D-B169-642B-8B69-394D50B33DCF}"/>
              </a:ext>
            </a:extLst>
          </p:cNvPr>
          <p:cNvSpPr txBox="1"/>
          <p:nvPr/>
        </p:nvSpPr>
        <p:spPr>
          <a:xfrm rot="5029342">
            <a:off x="4679870" y="2570350"/>
            <a:ext cx="1236755" cy="492443"/>
          </a:xfrm>
          <a:prstGeom prst="rect">
            <a:avLst/>
          </a:prstGeom>
          <a:noFill/>
        </p:spPr>
        <p:txBody>
          <a:bodyPr wrap="square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FFFC00"/>
                </a:solidFill>
              </a:rPr>
              <a:t>Dwarfs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8271B0-8907-304C-C7FE-E3A5A05A6AF7}"/>
              </a:ext>
            </a:extLst>
          </p:cNvPr>
          <p:cNvSpPr txBox="1"/>
          <p:nvPr/>
        </p:nvSpPr>
        <p:spPr>
          <a:xfrm rot="1082495">
            <a:off x="3554713" y="1642792"/>
            <a:ext cx="1524364" cy="50317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12824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91A08-5244-8B22-5F12-C76D1EB7CF5E}"/>
              </a:ext>
            </a:extLst>
          </p:cNvPr>
          <p:cNvSpPr txBox="1"/>
          <p:nvPr/>
        </p:nvSpPr>
        <p:spPr>
          <a:xfrm rot="2940017">
            <a:off x="5373392" y="1952023"/>
            <a:ext cx="1524364" cy="50317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12824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46124-8603-60B9-4284-38A2E2107FF6}"/>
              </a:ext>
            </a:extLst>
          </p:cNvPr>
          <p:cNvSpPr txBox="1"/>
          <p:nvPr/>
        </p:nvSpPr>
        <p:spPr>
          <a:xfrm rot="1965008">
            <a:off x="5982522" y="1391633"/>
            <a:ext cx="1524364" cy="50317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12824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3C41A-4585-544E-9D76-EDAC5B9001DE}"/>
              </a:ext>
            </a:extLst>
          </p:cNvPr>
          <p:cNvSpPr txBox="1"/>
          <p:nvPr/>
        </p:nvSpPr>
        <p:spPr>
          <a:xfrm rot="5029342">
            <a:off x="6982927" y="2542946"/>
            <a:ext cx="1236755" cy="492443"/>
          </a:xfrm>
          <a:prstGeom prst="rect">
            <a:avLst/>
          </a:prstGeom>
          <a:noFill/>
        </p:spPr>
        <p:txBody>
          <a:bodyPr wrap="square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FFFC00"/>
                </a:solidFill>
              </a:rPr>
              <a:t>Dwarfs</a:t>
            </a:r>
          </a:p>
        </p:txBody>
      </p:sp>
    </p:spTree>
    <p:extLst>
      <p:ext uri="{BB962C8B-B14F-4D97-AF65-F5344CB8AC3E}">
        <p14:creationId xmlns:p14="http://schemas.microsoft.com/office/powerpoint/2010/main" val="22109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BE3676-D413-4CA3-8287-CAA571829721}"/>
              </a:ext>
            </a:extLst>
          </p:cNvPr>
          <p:cNvSpPr/>
          <p:nvPr/>
        </p:nvSpPr>
        <p:spPr>
          <a:xfrm>
            <a:off x="1173892" y="93856"/>
            <a:ext cx="9774194" cy="6670288"/>
          </a:xfrm>
          <a:prstGeom prst="ellipse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2E303-92DB-D0CE-BC4E-FFEDFB3B734B}"/>
              </a:ext>
            </a:extLst>
          </p:cNvPr>
          <p:cNvSpPr/>
          <p:nvPr/>
        </p:nvSpPr>
        <p:spPr>
          <a:xfrm>
            <a:off x="1243913" y="321273"/>
            <a:ext cx="8369644" cy="5745892"/>
          </a:xfrm>
          <a:prstGeom prst="ellipse">
            <a:avLst/>
          </a:prstGeom>
          <a:solidFill>
            <a:schemeClr val="accent2">
              <a:alpha val="27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1E6804-47E1-1BBE-8DE0-06DE2ED791DC}"/>
              </a:ext>
            </a:extLst>
          </p:cNvPr>
          <p:cNvSpPr/>
          <p:nvPr/>
        </p:nvSpPr>
        <p:spPr>
          <a:xfrm>
            <a:off x="1243913" y="589001"/>
            <a:ext cx="6923903" cy="5095103"/>
          </a:xfrm>
          <a:prstGeom prst="ellipse">
            <a:avLst/>
          </a:prstGeom>
          <a:solidFill>
            <a:schemeClr val="accent6">
              <a:alpha val="44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DE8E23-C68E-B910-0B3E-EC58CE811A36}"/>
              </a:ext>
            </a:extLst>
          </p:cNvPr>
          <p:cNvSpPr/>
          <p:nvPr/>
        </p:nvSpPr>
        <p:spPr>
          <a:xfrm>
            <a:off x="1268627" y="852610"/>
            <a:ext cx="5688227" cy="4353697"/>
          </a:xfrm>
          <a:prstGeom prst="ellipse">
            <a:avLst/>
          </a:prstGeom>
          <a:solidFill>
            <a:schemeClr val="accent1">
              <a:alpha val="25394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419FF5-5CA5-C803-A641-F32010246F60}"/>
              </a:ext>
            </a:extLst>
          </p:cNvPr>
          <p:cNvSpPr/>
          <p:nvPr/>
        </p:nvSpPr>
        <p:spPr>
          <a:xfrm>
            <a:off x="1316208" y="1305091"/>
            <a:ext cx="4489935" cy="3065074"/>
          </a:xfrm>
          <a:prstGeom prst="ellipse">
            <a:avLst/>
          </a:prstGeom>
          <a:solidFill>
            <a:schemeClr val="tx1">
              <a:alpha val="13785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CD781-58FA-6E15-2EDE-C8139826A3B0}"/>
              </a:ext>
            </a:extLst>
          </p:cNvPr>
          <p:cNvSpPr txBox="1"/>
          <p:nvPr/>
        </p:nvSpPr>
        <p:spPr>
          <a:xfrm rot="20619874">
            <a:off x="6352854" y="5959471"/>
            <a:ext cx="2844114" cy="4224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Atomic dark matter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F496E-9320-FDC0-223B-DD824E0B38D3}"/>
              </a:ext>
            </a:extLst>
          </p:cNvPr>
          <p:cNvSpPr txBox="1"/>
          <p:nvPr/>
        </p:nvSpPr>
        <p:spPr>
          <a:xfrm rot="20646430">
            <a:off x="6061851" y="5451166"/>
            <a:ext cx="1556214" cy="34660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631913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2"/>
                </a:solidFill>
              </a:rPr>
              <a:t>ETHOS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6E2A-0C30-C036-AACB-A8150DCA881A}"/>
              </a:ext>
            </a:extLst>
          </p:cNvPr>
          <p:cNvSpPr txBox="1"/>
          <p:nvPr/>
        </p:nvSpPr>
        <p:spPr>
          <a:xfrm rot="20269363">
            <a:off x="5115436" y="4753658"/>
            <a:ext cx="2279019" cy="49324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19883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h-peak  k-peak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31311-E4C2-22CC-6F85-D1D14BBF6268}"/>
              </a:ext>
            </a:extLst>
          </p:cNvPr>
          <p:cNvSpPr txBox="1"/>
          <p:nvPr/>
        </p:nvSpPr>
        <p:spPr>
          <a:xfrm rot="20621903">
            <a:off x="3608712" y="4323111"/>
            <a:ext cx="2709763" cy="55402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Warm dark matter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ACE2D-FCF2-CDAF-2846-524EC1ADE230}"/>
              </a:ext>
            </a:extLst>
          </p:cNvPr>
          <p:cNvSpPr txBox="1"/>
          <p:nvPr/>
        </p:nvSpPr>
        <p:spPr>
          <a:xfrm rot="21181968">
            <a:off x="2571465" y="3659202"/>
            <a:ext cx="2577094" cy="50317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54823"/>
              </a:avLst>
            </a:prstTxWarp>
            <a:spAutoFit/>
          </a:bodyPr>
          <a:lstStyle/>
          <a:p>
            <a:r>
              <a:rPr lang="en-US" sz="2600" b="1" dirty="0"/>
              <a:t>Cold dark matter</a:t>
            </a:r>
          </a:p>
        </p:txBody>
      </p:sp>
    </p:spTree>
    <p:extLst>
      <p:ext uri="{BB962C8B-B14F-4D97-AF65-F5344CB8AC3E}">
        <p14:creationId xmlns:p14="http://schemas.microsoft.com/office/powerpoint/2010/main" val="285436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DF0AD-C0BB-2401-58F2-AA254012C2CE}"/>
              </a:ext>
            </a:extLst>
          </p:cNvPr>
          <p:cNvCxnSpPr>
            <a:cxnSpLocks/>
          </p:cNvCxnSpPr>
          <p:nvPr/>
        </p:nvCxnSpPr>
        <p:spPr>
          <a:xfrm flipV="1">
            <a:off x="2829464" y="483079"/>
            <a:ext cx="0" cy="494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D93F6C-BB5C-0C71-9DE3-10DD0ADFD82A}"/>
              </a:ext>
            </a:extLst>
          </p:cNvPr>
          <p:cNvCxnSpPr>
            <a:cxnSpLocks/>
          </p:cNvCxnSpPr>
          <p:nvPr/>
        </p:nvCxnSpPr>
        <p:spPr>
          <a:xfrm>
            <a:off x="2592981" y="5218386"/>
            <a:ext cx="623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BB14E3-E3A8-FC6F-EBA9-84CAF95F52C6}"/>
                  </a:ext>
                </a:extLst>
              </p:cNvPr>
              <p:cNvSpPr txBox="1"/>
              <p:nvPr/>
            </p:nvSpPr>
            <p:spPr>
              <a:xfrm>
                <a:off x="3857617" y="5831945"/>
                <a:ext cx="3706434" cy="51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Particle mass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BB14E3-E3A8-FC6F-EBA9-84CAF95F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17" y="5831945"/>
                <a:ext cx="3706434" cy="517065"/>
              </a:xfrm>
              <a:prstGeom prst="rect">
                <a:avLst/>
              </a:prstGeom>
              <a:blipFill>
                <a:blip r:embed="rId2"/>
                <a:stretch>
                  <a:fillRect l="-2730" t="-7143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A5057-1CA8-8E51-8948-5D955E773198}"/>
                  </a:ext>
                </a:extLst>
              </p:cNvPr>
              <p:cNvSpPr txBox="1"/>
              <p:nvPr/>
            </p:nvSpPr>
            <p:spPr>
              <a:xfrm rot="16200000">
                <a:off x="299602" y="2350059"/>
                <a:ext cx="2532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cales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kpc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A5057-1CA8-8E51-8948-5D955E773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9602" y="2350059"/>
                <a:ext cx="2532585" cy="492443"/>
              </a:xfrm>
              <a:prstGeom prst="rect">
                <a:avLst/>
              </a:prstGeom>
              <a:blipFill>
                <a:blip r:embed="rId3"/>
                <a:stretch>
                  <a:fillRect l="-10000" r="-30000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CDC90B-BC02-2893-39E2-0A78C1F7BC64}"/>
              </a:ext>
            </a:extLst>
          </p:cNvPr>
          <p:cNvCxnSpPr/>
          <p:nvPr/>
        </p:nvCxnSpPr>
        <p:spPr>
          <a:xfrm>
            <a:off x="7798676" y="5062330"/>
            <a:ext cx="0" cy="36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9BD39D-2177-50D0-39AF-30BE98AA311E}"/>
              </a:ext>
            </a:extLst>
          </p:cNvPr>
          <p:cNvCxnSpPr/>
          <p:nvPr/>
        </p:nvCxnSpPr>
        <p:spPr>
          <a:xfrm>
            <a:off x="6003733" y="5044736"/>
            <a:ext cx="0" cy="36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DE1D6-00D1-37E8-D3F9-FE253589FC2A}"/>
              </a:ext>
            </a:extLst>
          </p:cNvPr>
          <p:cNvCxnSpPr/>
          <p:nvPr/>
        </p:nvCxnSpPr>
        <p:spPr>
          <a:xfrm>
            <a:off x="3671828" y="5037882"/>
            <a:ext cx="0" cy="36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0D027-C727-084F-105E-4751718BA2F5}"/>
                  </a:ext>
                </a:extLst>
              </p:cNvPr>
              <p:cNvSpPr txBox="1"/>
              <p:nvPr/>
            </p:nvSpPr>
            <p:spPr>
              <a:xfrm>
                <a:off x="7515889" y="5555928"/>
                <a:ext cx="703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0D027-C727-084F-105E-4751718BA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889" y="5555928"/>
                <a:ext cx="703654" cy="276999"/>
              </a:xfrm>
              <a:prstGeom prst="rect">
                <a:avLst/>
              </a:prstGeom>
              <a:blipFill>
                <a:blip r:embed="rId4"/>
                <a:stretch>
                  <a:fillRect l="-7018" t="-4348" r="-175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9CC6F-5A4D-BFB5-8544-6F19DC46A88F}"/>
                  </a:ext>
                </a:extLst>
              </p:cNvPr>
              <p:cNvSpPr txBox="1"/>
              <p:nvPr/>
            </p:nvSpPr>
            <p:spPr>
              <a:xfrm>
                <a:off x="5866895" y="5534907"/>
                <a:ext cx="410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9CC6F-5A4D-BFB5-8544-6F19DC46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95" y="5534907"/>
                <a:ext cx="410305" cy="276999"/>
              </a:xfrm>
              <a:prstGeom prst="rect">
                <a:avLst/>
              </a:prstGeom>
              <a:blipFill>
                <a:blip r:embed="rId5"/>
                <a:stretch>
                  <a:fillRect l="-11765" t="-4348" r="-588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8A8CD0-9F4D-1528-BC1A-1F9BB68EEA30}"/>
                  </a:ext>
                </a:extLst>
              </p:cNvPr>
              <p:cNvSpPr txBox="1"/>
              <p:nvPr/>
            </p:nvSpPr>
            <p:spPr>
              <a:xfrm>
                <a:off x="3357459" y="5546320"/>
                <a:ext cx="703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8A8CD0-9F4D-1528-BC1A-1F9BB68EE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59" y="5546320"/>
                <a:ext cx="703654" cy="276999"/>
              </a:xfrm>
              <a:prstGeom prst="rect">
                <a:avLst/>
              </a:prstGeom>
              <a:blipFill>
                <a:blip r:embed="rId6"/>
                <a:stretch>
                  <a:fillRect l="-7143" t="-4348" r="-357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9F7ABB-0072-7874-5DD8-996A099EA74B}"/>
              </a:ext>
            </a:extLst>
          </p:cNvPr>
          <p:cNvCxnSpPr>
            <a:cxnSpLocks/>
          </p:cNvCxnSpPr>
          <p:nvPr/>
        </p:nvCxnSpPr>
        <p:spPr>
          <a:xfrm flipH="1">
            <a:off x="2657233" y="1305112"/>
            <a:ext cx="3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33B7EA-CB1E-1CC0-55EB-9A4B544996EF}"/>
              </a:ext>
            </a:extLst>
          </p:cNvPr>
          <p:cNvCxnSpPr>
            <a:cxnSpLocks/>
          </p:cNvCxnSpPr>
          <p:nvPr/>
        </p:nvCxnSpPr>
        <p:spPr>
          <a:xfrm flipH="1">
            <a:off x="2657232" y="3210700"/>
            <a:ext cx="3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C55286-38AD-3755-F3F7-A273ECE464B0}"/>
              </a:ext>
            </a:extLst>
          </p:cNvPr>
          <p:cNvCxnSpPr>
            <a:cxnSpLocks/>
          </p:cNvCxnSpPr>
          <p:nvPr/>
        </p:nvCxnSpPr>
        <p:spPr>
          <a:xfrm flipH="1">
            <a:off x="2657231" y="4368876"/>
            <a:ext cx="3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ABBA1-E3F8-56AF-344C-EA99CB2C4DB9}"/>
                  </a:ext>
                </a:extLst>
              </p:cNvPr>
              <p:cNvSpPr txBox="1"/>
              <p:nvPr/>
            </p:nvSpPr>
            <p:spPr>
              <a:xfrm>
                <a:off x="2095145" y="3043532"/>
                <a:ext cx="431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ABBA1-E3F8-56AF-344C-EA99CB2C4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45" y="3043532"/>
                <a:ext cx="431208" cy="276999"/>
              </a:xfrm>
              <a:prstGeom prst="rect">
                <a:avLst/>
              </a:prstGeom>
              <a:blipFill>
                <a:blip r:embed="rId7"/>
                <a:stretch>
                  <a:fillRect l="-14706" r="-147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ADC6B7-4DB4-0C84-98E1-43E03DCBEEA6}"/>
                  </a:ext>
                </a:extLst>
              </p:cNvPr>
              <p:cNvSpPr txBox="1"/>
              <p:nvPr/>
            </p:nvSpPr>
            <p:spPr>
              <a:xfrm>
                <a:off x="1938361" y="1149647"/>
                <a:ext cx="687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ADC6B7-4DB4-0C84-98E1-43E03DCBE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1" y="1149647"/>
                <a:ext cx="687689" cy="276999"/>
              </a:xfrm>
              <a:prstGeom prst="rect">
                <a:avLst/>
              </a:prstGeom>
              <a:blipFill>
                <a:blip r:embed="rId8"/>
                <a:stretch>
                  <a:fillRect l="-9091" r="-90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A799055-54BF-DDD4-EAC1-FC4459B91F42}"/>
              </a:ext>
            </a:extLst>
          </p:cNvPr>
          <p:cNvSpPr/>
          <p:nvPr/>
        </p:nvSpPr>
        <p:spPr>
          <a:xfrm>
            <a:off x="7083972" y="1065347"/>
            <a:ext cx="1271751" cy="58477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7EC3AF-4C0A-86D5-F9D9-2B0D98DB3118}"/>
              </a:ext>
            </a:extLst>
          </p:cNvPr>
          <p:cNvSpPr txBox="1"/>
          <p:nvPr/>
        </p:nvSpPr>
        <p:spPr>
          <a:xfrm>
            <a:off x="7010398" y="1065347"/>
            <a:ext cx="141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Cosmological Boxes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D08BD86-1421-63A8-295B-239017C30C6C}"/>
              </a:ext>
            </a:extLst>
          </p:cNvPr>
          <p:cNvSpPr/>
          <p:nvPr/>
        </p:nvSpPr>
        <p:spPr>
          <a:xfrm>
            <a:off x="5486718" y="3043532"/>
            <a:ext cx="1068334" cy="58477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99457A-0D30-B721-0A9C-57B6D42DD4BB}"/>
              </a:ext>
            </a:extLst>
          </p:cNvPr>
          <p:cNvSpPr txBox="1"/>
          <p:nvPr/>
        </p:nvSpPr>
        <p:spPr>
          <a:xfrm>
            <a:off x="5486719" y="3043532"/>
            <a:ext cx="106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Milky-way</a:t>
            </a:r>
          </a:p>
          <a:p>
            <a:pPr algn="ctr"/>
            <a:r>
              <a:rPr lang="en-US" sz="1600" dirty="0"/>
              <a:t>Zoom-ins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155D2-EADB-6C9D-3BA4-D6BD8871882B}"/>
                  </a:ext>
                </a:extLst>
              </p:cNvPr>
              <p:cNvSpPr txBox="1"/>
              <p:nvPr/>
            </p:nvSpPr>
            <p:spPr>
              <a:xfrm>
                <a:off x="2204646" y="4215042"/>
                <a:ext cx="302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155D2-EADB-6C9D-3BA4-D6BD8871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46" y="4215042"/>
                <a:ext cx="302968" cy="276999"/>
              </a:xfrm>
              <a:prstGeom prst="rect">
                <a:avLst/>
              </a:prstGeom>
              <a:blipFill>
                <a:blip r:embed="rId9"/>
                <a:stretch>
                  <a:fillRect l="-16000" r="-16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07D66DB-B649-BDE0-9748-B582F5A1009F}"/>
              </a:ext>
            </a:extLst>
          </p:cNvPr>
          <p:cNvSpPr/>
          <p:nvPr/>
        </p:nvSpPr>
        <p:spPr>
          <a:xfrm>
            <a:off x="3132575" y="4058772"/>
            <a:ext cx="1068334" cy="58477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1059D6-9AA4-0E63-4D3D-E36F0B7D09E8}"/>
              </a:ext>
            </a:extLst>
          </p:cNvPr>
          <p:cNvSpPr txBox="1"/>
          <p:nvPr/>
        </p:nvSpPr>
        <p:spPr>
          <a:xfrm>
            <a:off x="3132576" y="4058772"/>
            <a:ext cx="106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Dwarfs</a:t>
            </a:r>
          </a:p>
          <a:p>
            <a:pPr algn="ctr"/>
            <a:r>
              <a:rPr lang="en-US" sz="1600" dirty="0"/>
              <a:t>Zoom-ins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A8CE3E-9D88-EA35-E919-4B7B691CAA32}"/>
                  </a:ext>
                </a:extLst>
              </p:cNvPr>
              <p:cNvSpPr txBox="1"/>
              <p:nvPr/>
            </p:nvSpPr>
            <p:spPr>
              <a:xfrm>
                <a:off x="7062093" y="1643485"/>
                <a:ext cx="13263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∼2000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A8CE3E-9D88-EA35-E919-4B7B691C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93" y="1643485"/>
                <a:ext cx="1326325" cy="246221"/>
              </a:xfrm>
              <a:prstGeom prst="rect">
                <a:avLst/>
              </a:prstGeom>
              <a:blipFill>
                <a:blip r:embed="rId10"/>
                <a:stretch>
                  <a:fillRect l="-1887" t="-10000" r="-283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F0C839-DFDA-F338-13B5-3412459DB04A}"/>
                  </a:ext>
                </a:extLst>
              </p:cNvPr>
              <p:cNvSpPr txBox="1"/>
              <p:nvPr/>
            </p:nvSpPr>
            <p:spPr>
              <a:xfrm>
                <a:off x="5426833" y="3636933"/>
                <a:ext cx="12125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∼300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F0C839-DFDA-F338-13B5-3412459DB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33" y="3636933"/>
                <a:ext cx="1212511" cy="246221"/>
              </a:xfrm>
              <a:prstGeom prst="rect">
                <a:avLst/>
              </a:prstGeom>
              <a:blipFill>
                <a:blip r:embed="rId11"/>
                <a:stretch>
                  <a:fillRect l="-2083" t="-10000" r="-41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DEB98D-FDC9-16F4-CC08-8368DC75310F}"/>
                  </a:ext>
                </a:extLst>
              </p:cNvPr>
              <p:cNvSpPr txBox="1"/>
              <p:nvPr/>
            </p:nvSpPr>
            <p:spPr>
              <a:xfrm>
                <a:off x="3124348" y="4642419"/>
                <a:ext cx="10986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∼50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DEB98D-FDC9-16F4-CC08-8368DC75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48" y="4642419"/>
                <a:ext cx="1098699" cy="246221"/>
              </a:xfrm>
              <a:prstGeom prst="rect">
                <a:avLst/>
              </a:prstGeom>
              <a:blipFill>
                <a:blip r:embed="rId12"/>
                <a:stretch>
                  <a:fillRect l="-3448" t="-10000" r="-344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51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115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Villaescusa-Navarro</dc:creator>
  <cp:lastModifiedBy>Francisco Villaescusa-Navarro</cp:lastModifiedBy>
  <cp:revision>35</cp:revision>
  <dcterms:created xsi:type="dcterms:W3CDTF">2024-03-05T16:05:08Z</dcterms:created>
  <dcterms:modified xsi:type="dcterms:W3CDTF">2024-03-07T15:08:49Z</dcterms:modified>
</cp:coreProperties>
</file>