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5761038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 snapToObjects="1">
      <p:cViewPr>
        <p:scale>
          <a:sx n="98" d="100"/>
          <a:sy n="98" d="100"/>
        </p:scale>
        <p:origin x="32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272011"/>
            <a:ext cx="4896882" cy="2705947"/>
          </a:xfrm>
        </p:spPr>
        <p:txBody>
          <a:bodyPr anchor="b"/>
          <a:lstStyle>
            <a:lvl1pPr algn="ctr"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30" y="4082310"/>
            <a:ext cx="4320779" cy="187653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8036" indent="0" algn="ctr">
              <a:buNone/>
              <a:defRPr sz="1260"/>
            </a:lvl2pPr>
            <a:lvl3pPr marL="576072" indent="0" algn="ctr">
              <a:buNone/>
              <a:defRPr sz="1134"/>
            </a:lvl3pPr>
            <a:lvl4pPr marL="864108" indent="0" algn="ctr">
              <a:buNone/>
              <a:defRPr sz="1008"/>
            </a:lvl4pPr>
            <a:lvl5pPr marL="1152144" indent="0" algn="ctr">
              <a:buNone/>
              <a:defRPr sz="1008"/>
            </a:lvl5pPr>
            <a:lvl6pPr marL="1440180" indent="0" algn="ctr">
              <a:buNone/>
              <a:defRPr sz="1008"/>
            </a:lvl6pPr>
            <a:lvl7pPr marL="1728216" indent="0" algn="ctr">
              <a:buNone/>
              <a:defRPr sz="1008"/>
            </a:lvl7pPr>
            <a:lvl8pPr marL="2016252" indent="0" algn="ctr">
              <a:buNone/>
              <a:defRPr sz="1008"/>
            </a:lvl8pPr>
            <a:lvl9pPr marL="2304288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2743" y="413808"/>
            <a:ext cx="1242224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72" y="413808"/>
            <a:ext cx="365465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71" y="1937705"/>
            <a:ext cx="4968895" cy="3233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71" y="5201393"/>
            <a:ext cx="4968895" cy="1700212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803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607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4108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214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8216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625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4288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71" y="2069042"/>
            <a:ext cx="244844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526" y="2069042"/>
            <a:ext cx="244844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413810"/>
            <a:ext cx="496889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22" y="1905318"/>
            <a:ext cx="2437189" cy="93376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36" indent="0">
              <a:buNone/>
              <a:defRPr sz="1260" b="1"/>
            </a:lvl2pPr>
            <a:lvl3pPr marL="576072" indent="0">
              <a:buNone/>
              <a:defRPr sz="1134" b="1"/>
            </a:lvl3pPr>
            <a:lvl4pPr marL="864108" indent="0">
              <a:buNone/>
              <a:defRPr sz="1008" b="1"/>
            </a:lvl4pPr>
            <a:lvl5pPr marL="1152144" indent="0">
              <a:buNone/>
              <a:defRPr sz="1008" b="1"/>
            </a:lvl5pPr>
            <a:lvl6pPr marL="1440180" indent="0">
              <a:buNone/>
              <a:defRPr sz="1008" b="1"/>
            </a:lvl6pPr>
            <a:lvl7pPr marL="1728216" indent="0">
              <a:buNone/>
              <a:defRPr sz="1008" b="1"/>
            </a:lvl7pPr>
            <a:lvl8pPr marL="2016252" indent="0">
              <a:buNone/>
              <a:defRPr sz="1008" b="1"/>
            </a:lvl8pPr>
            <a:lvl9pPr marL="2304288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22" y="2839085"/>
            <a:ext cx="243718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6526" y="1905318"/>
            <a:ext cx="2449192" cy="93376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36" indent="0">
              <a:buNone/>
              <a:defRPr sz="1260" b="1"/>
            </a:lvl2pPr>
            <a:lvl3pPr marL="576072" indent="0">
              <a:buNone/>
              <a:defRPr sz="1134" b="1"/>
            </a:lvl3pPr>
            <a:lvl4pPr marL="864108" indent="0">
              <a:buNone/>
              <a:defRPr sz="1008" b="1"/>
            </a:lvl4pPr>
            <a:lvl5pPr marL="1152144" indent="0">
              <a:buNone/>
              <a:defRPr sz="1008" b="1"/>
            </a:lvl5pPr>
            <a:lvl6pPr marL="1440180" indent="0">
              <a:buNone/>
              <a:defRPr sz="1008" b="1"/>
            </a:lvl6pPr>
            <a:lvl7pPr marL="1728216" indent="0">
              <a:buNone/>
              <a:defRPr sz="1008" b="1"/>
            </a:lvl7pPr>
            <a:lvl8pPr marL="2016252" indent="0">
              <a:buNone/>
              <a:defRPr sz="1008" b="1"/>
            </a:lvl8pPr>
            <a:lvl9pPr marL="2304288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6526" y="2839085"/>
            <a:ext cx="244919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518160"/>
            <a:ext cx="1858085" cy="181356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92" y="1119083"/>
            <a:ext cx="2916525" cy="55234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2331720"/>
            <a:ext cx="1858085" cy="4319800"/>
          </a:xfrm>
        </p:spPr>
        <p:txBody>
          <a:bodyPr/>
          <a:lstStyle>
            <a:lvl1pPr marL="0" indent="0">
              <a:buNone/>
              <a:defRPr sz="1008"/>
            </a:lvl1pPr>
            <a:lvl2pPr marL="288036" indent="0">
              <a:buNone/>
              <a:defRPr sz="882"/>
            </a:lvl2pPr>
            <a:lvl3pPr marL="576072" indent="0">
              <a:buNone/>
              <a:defRPr sz="756"/>
            </a:lvl3pPr>
            <a:lvl4pPr marL="864108" indent="0">
              <a:buNone/>
              <a:defRPr sz="630"/>
            </a:lvl4pPr>
            <a:lvl5pPr marL="1152144" indent="0">
              <a:buNone/>
              <a:defRPr sz="630"/>
            </a:lvl5pPr>
            <a:lvl6pPr marL="1440180" indent="0">
              <a:buNone/>
              <a:defRPr sz="630"/>
            </a:lvl6pPr>
            <a:lvl7pPr marL="1728216" indent="0">
              <a:buNone/>
              <a:defRPr sz="630"/>
            </a:lvl7pPr>
            <a:lvl8pPr marL="2016252" indent="0">
              <a:buNone/>
              <a:defRPr sz="630"/>
            </a:lvl8pPr>
            <a:lvl9pPr marL="2304288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518160"/>
            <a:ext cx="1858085" cy="181356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9192" y="1119083"/>
            <a:ext cx="2916525" cy="55234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8036" indent="0">
              <a:buNone/>
              <a:defRPr sz="1764"/>
            </a:lvl2pPr>
            <a:lvl3pPr marL="576072" indent="0">
              <a:buNone/>
              <a:defRPr sz="1512"/>
            </a:lvl3pPr>
            <a:lvl4pPr marL="864108" indent="0">
              <a:buNone/>
              <a:defRPr sz="1260"/>
            </a:lvl4pPr>
            <a:lvl5pPr marL="1152144" indent="0">
              <a:buNone/>
              <a:defRPr sz="1260"/>
            </a:lvl5pPr>
            <a:lvl6pPr marL="1440180" indent="0">
              <a:buNone/>
              <a:defRPr sz="1260"/>
            </a:lvl6pPr>
            <a:lvl7pPr marL="1728216" indent="0">
              <a:buNone/>
              <a:defRPr sz="1260"/>
            </a:lvl7pPr>
            <a:lvl8pPr marL="2016252" indent="0">
              <a:buNone/>
              <a:defRPr sz="1260"/>
            </a:lvl8pPr>
            <a:lvl9pPr marL="2304288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2331720"/>
            <a:ext cx="1858085" cy="4319800"/>
          </a:xfrm>
        </p:spPr>
        <p:txBody>
          <a:bodyPr/>
          <a:lstStyle>
            <a:lvl1pPr marL="0" indent="0">
              <a:buNone/>
              <a:defRPr sz="1008"/>
            </a:lvl1pPr>
            <a:lvl2pPr marL="288036" indent="0">
              <a:buNone/>
              <a:defRPr sz="882"/>
            </a:lvl2pPr>
            <a:lvl3pPr marL="576072" indent="0">
              <a:buNone/>
              <a:defRPr sz="756"/>
            </a:lvl3pPr>
            <a:lvl4pPr marL="864108" indent="0">
              <a:buNone/>
              <a:defRPr sz="630"/>
            </a:lvl4pPr>
            <a:lvl5pPr marL="1152144" indent="0">
              <a:buNone/>
              <a:defRPr sz="630"/>
            </a:lvl5pPr>
            <a:lvl6pPr marL="1440180" indent="0">
              <a:buNone/>
              <a:defRPr sz="630"/>
            </a:lvl6pPr>
            <a:lvl7pPr marL="1728216" indent="0">
              <a:buNone/>
              <a:defRPr sz="630"/>
            </a:lvl7pPr>
            <a:lvl8pPr marL="2016252" indent="0">
              <a:buNone/>
              <a:defRPr sz="630"/>
            </a:lvl8pPr>
            <a:lvl9pPr marL="2304288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1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72" y="413810"/>
            <a:ext cx="496889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72" y="2069042"/>
            <a:ext cx="496889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71" y="7203865"/>
            <a:ext cx="129623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C6A6-CAEA-8D42-99F7-24F4A0EFA3B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344" y="7203865"/>
            <a:ext cx="19443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8733" y="7203865"/>
            <a:ext cx="129623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387B-988E-C640-93F4-4D4625F0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6072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18" indent="-144018" algn="l" defTabSz="576072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6162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4198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2234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8306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8E04CE-7030-9448-9B60-B32EDCE594DB}"/>
              </a:ext>
            </a:extLst>
          </p:cNvPr>
          <p:cNvSpPr/>
          <p:nvPr/>
        </p:nvSpPr>
        <p:spPr>
          <a:xfrm>
            <a:off x="1275108" y="69629"/>
            <a:ext cx="3210827" cy="882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76FB6-F893-3842-BE0F-9BEAAD3E0891}"/>
              </a:ext>
            </a:extLst>
          </p:cNvPr>
          <p:cNvSpPr txBox="1"/>
          <p:nvPr/>
        </p:nvSpPr>
        <p:spPr>
          <a:xfrm>
            <a:off x="1275108" y="233993"/>
            <a:ext cx="3210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63344-4188-7A47-AC8D-581A6CF1BCC5}"/>
              </a:ext>
            </a:extLst>
          </p:cNvPr>
          <p:cNvSpPr/>
          <p:nvPr/>
        </p:nvSpPr>
        <p:spPr>
          <a:xfrm>
            <a:off x="1275110" y="1123762"/>
            <a:ext cx="3210827" cy="882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823C1-5C81-CD45-9C71-B6A91B53FF77}"/>
              </a:ext>
            </a:extLst>
          </p:cNvPr>
          <p:cNvSpPr txBox="1"/>
          <p:nvPr/>
        </p:nvSpPr>
        <p:spPr>
          <a:xfrm>
            <a:off x="1275101" y="3388793"/>
            <a:ext cx="3210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Optimizer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C87D16-D707-FF45-AC9B-28F7A15B6670}"/>
              </a:ext>
            </a:extLst>
          </p:cNvPr>
          <p:cNvSpPr/>
          <p:nvPr/>
        </p:nvSpPr>
        <p:spPr>
          <a:xfrm>
            <a:off x="1275110" y="2170865"/>
            <a:ext cx="3210827" cy="882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E3EE4-3EB4-CE4A-8CFC-D2AF24511E07}"/>
              </a:ext>
            </a:extLst>
          </p:cNvPr>
          <p:cNvSpPr txBox="1"/>
          <p:nvPr/>
        </p:nvSpPr>
        <p:spPr>
          <a:xfrm>
            <a:off x="1275101" y="1281106"/>
            <a:ext cx="3210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352B8-E069-7B41-8DC1-CA997364FFC2}"/>
              </a:ext>
            </a:extLst>
          </p:cNvPr>
          <p:cNvSpPr/>
          <p:nvPr/>
        </p:nvSpPr>
        <p:spPr>
          <a:xfrm>
            <a:off x="1275110" y="3224996"/>
            <a:ext cx="3210827" cy="882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33E46-68A4-D64D-88DC-16E098015B31}"/>
              </a:ext>
            </a:extLst>
          </p:cNvPr>
          <p:cNvSpPr txBox="1"/>
          <p:nvPr/>
        </p:nvSpPr>
        <p:spPr>
          <a:xfrm>
            <a:off x="1248871" y="2342827"/>
            <a:ext cx="3210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Architecture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594C66-915A-7646-ACC5-5B783F9FF0C1}"/>
              </a:ext>
            </a:extLst>
          </p:cNvPr>
          <p:cNvSpPr/>
          <p:nvPr/>
        </p:nvSpPr>
        <p:spPr>
          <a:xfrm>
            <a:off x="163548" y="4279121"/>
            <a:ext cx="5433934" cy="3395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5BA19-9646-914D-B45F-0E5BF8DACEEE}"/>
              </a:ext>
            </a:extLst>
          </p:cNvPr>
          <p:cNvSpPr txBox="1"/>
          <p:nvPr/>
        </p:nvSpPr>
        <p:spPr>
          <a:xfrm>
            <a:off x="268482" y="4443490"/>
            <a:ext cx="5171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Loop over all epochs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577830-7E47-2E48-A0DE-584FDB696F96}"/>
              </a:ext>
            </a:extLst>
          </p:cNvPr>
          <p:cNvSpPr txBox="1"/>
          <p:nvPr/>
        </p:nvSpPr>
        <p:spPr>
          <a:xfrm>
            <a:off x="1275102" y="5161861"/>
            <a:ext cx="41649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Training</a:t>
            </a:r>
          </a:p>
          <a:p>
            <a:endParaRPr lang="en-US" sz="3000" dirty="0"/>
          </a:p>
          <a:p>
            <a:r>
              <a:rPr lang="en-US" sz="3000" dirty="0"/>
              <a:t>Validation</a:t>
            </a:r>
          </a:p>
          <a:p>
            <a:endParaRPr lang="en-US" sz="3000" dirty="0"/>
          </a:p>
          <a:p>
            <a:r>
              <a:rPr lang="en-US" sz="3000" dirty="0"/>
              <a:t>Print losses &amp; save model</a:t>
            </a:r>
          </a:p>
        </p:txBody>
      </p:sp>
    </p:spTree>
    <p:extLst>
      <p:ext uri="{BB962C8B-B14F-4D97-AF65-F5344CB8AC3E}">
        <p14:creationId xmlns:p14="http://schemas.microsoft.com/office/powerpoint/2010/main" val="51912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15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Villaescusa-Navarro</dc:creator>
  <cp:lastModifiedBy>Francisco Villaescusa-Navarro</cp:lastModifiedBy>
  <cp:revision>5</cp:revision>
  <dcterms:created xsi:type="dcterms:W3CDTF">2020-04-14T19:50:56Z</dcterms:created>
  <dcterms:modified xsi:type="dcterms:W3CDTF">2020-04-14T21:51:54Z</dcterms:modified>
</cp:coreProperties>
</file>